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40" r:id="rId3"/>
    <p:sldId id="339" r:id="rId4"/>
    <p:sldId id="341" r:id="rId5"/>
    <p:sldId id="335" r:id="rId6"/>
    <p:sldId id="323" r:id="rId7"/>
    <p:sldId id="324" r:id="rId8"/>
    <p:sldId id="321" r:id="rId9"/>
    <p:sldId id="322" r:id="rId10"/>
    <p:sldId id="331" r:id="rId11"/>
    <p:sldId id="333" r:id="rId12"/>
    <p:sldId id="337" r:id="rId13"/>
    <p:sldId id="338" r:id="rId14"/>
    <p:sldId id="334" r:id="rId15"/>
    <p:sldId id="329" r:id="rId16"/>
    <p:sldId id="325" r:id="rId17"/>
    <p:sldId id="326" r:id="rId18"/>
    <p:sldId id="346" r:id="rId19"/>
    <p:sldId id="347" r:id="rId20"/>
    <p:sldId id="343" r:id="rId21"/>
    <p:sldId id="344" r:id="rId22"/>
    <p:sldId id="345" r:id="rId23"/>
    <p:sldId id="259" r:id="rId24"/>
  </p:sldIdLst>
  <p:sldSz cx="12192000" cy="6858000"/>
  <p:notesSz cx="6858000" cy="9144000"/>
  <p:custDataLst>
    <p:tags r:id="rId26"/>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93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94886"/>
  </p:normalViewPr>
  <p:slideViewPr>
    <p:cSldViewPr snapToGrid="0">
      <p:cViewPr varScale="1">
        <p:scale>
          <a:sx n="85" d="100"/>
          <a:sy n="85" d="100"/>
        </p:scale>
        <p:origin x="13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tags" Target="tags/tag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werkblad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sz="1800" b="1" i="0" u="none" strike="noStrike" baseline="0" dirty="0">
                <a:effectLst/>
              </a:rPr>
              <a:t>auto bezit in 2010</a:t>
            </a:r>
            <a:r>
              <a:rPr lang="nl-NL" sz="1800" b="1" i="0" u="none" strike="noStrike" baseline="0" dirty="0"/>
              <a:t> </a:t>
            </a:r>
            <a:endParaRPr lang="nl-NL" sz="1800" b="1" dirty="0"/>
          </a:p>
        </c:rich>
      </c:tx>
      <c:layout>
        <c:manualLayout>
          <c:xMode val="edge"/>
          <c:yMode val="edge"/>
          <c:x val="0.336020778652669"/>
          <c:y val="0.020091204576871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7238-4685-B611-2E5A20D06EF7}"/>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7238-4685-B611-2E5A20D06EF7}"/>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7238-4685-B611-2E5A20D06EF7}"/>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7238-4685-B611-2E5A20D06EF7}"/>
              </c:ext>
            </c:extLst>
          </c:dPt>
          <c:dPt>
            <c:idx val="4"/>
            <c:bubble3D val="0"/>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7238-4685-B611-2E5A20D06EF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autobezit!$A$18:$A$22</c:f>
              <c:strCache>
                <c:ptCount val="5"/>
                <c:pt idx="0">
                  <c:v>geen auto</c:v>
                </c:pt>
                <c:pt idx="1">
                  <c:v>1 auto</c:v>
                </c:pt>
                <c:pt idx="2">
                  <c:v>2 auto's</c:v>
                </c:pt>
                <c:pt idx="3">
                  <c:v>3 of meer auto's</c:v>
                </c:pt>
                <c:pt idx="4">
                  <c:v>onbekend</c:v>
                </c:pt>
              </c:strCache>
            </c:strRef>
          </c:cat>
          <c:val>
            <c:numRef>
              <c:f>autobezit!$B$18:$B$22</c:f>
              <c:numCache>
                <c:formatCode>General</c:formatCode>
                <c:ptCount val="5"/>
                <c:pt idx="0">
                  <c:v>28.40000000000001</c:v>
                </c:pt>
                <c:pt idx="1">
                  <c:v>49.1</c:v>
                </c:pt>
                <c:pt idx="2">
                  <c:v>18.4</c:v>
                </c:pt>
                <c:pt idx="3" formatCode="0%">
                  <c:v>0.04</c:v>
                </c:pt>
                <c:pt idx="4">
                  <c:v>4.06</c:v>
                </c:pt>
              </c:numCache>
            </c:numRef>
          </c:val>
          <c:extLst xmlns:c16r2="http://schemas.microsoft.com/office/drawing/2015/06/chart">
            <c:ext xmlns:c16="http://schemas.microsoft.com/office/drawing/2014/chart" uri="{C3380CC4-5D6E-409C-BE32-E72D297353CC}">
              <c16:uniqueId val="{0000000A-7238-4685-B611-2E5A20D06EF7}"/>
            </c:ext>
          </c:extLst>
        </c:ser>
        <c:dLbls>
          <c:dLblPos val="bestFit"/>
          <c:showLegendKey val="0"/>
          <c:showVal val="1"/>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legendEntry>
      <c:legendEntry>
        <c:idx val="3"/>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legendEntry>
      <c:legendEntry>
        <c:idx val="4"/>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legendEntry>
      <c:layout>
        <c:manualLayout>
          <c:xMode val="edge"/>
          <c:yMode val="edge"/>
          <c:x val="0.108410979877515"/>
          <c:y val="0.727261423273588"/>
          <c:w val="0.783178040244969"/>
          <c:h val="0.2486291312341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596BC-FA37-459B-A0D2-0B7FE8790135}" type="datetimeFigureOut">
              <a:rPr lang="nl-NL" smtClean="0"/>
              <a:t>13-06-18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D7F65-5299-4383-99A9-3EF851E1080D}" type="slidenum">
              <a:rPr lang="nl-NL" smtClean="0"/>
              <a:t>‹nr.›</a:t>
            </a:fld>
            <a:endParaRPr lang="nl-NL"/>
          </a:p>
        </p:txBody>
      </p:sp>
    </p:spTree>
    <p:extLst>
      <p:ext uri="{BB962C8B-B14F-4D97-AF65-F5344CB8AC3E}">
        <p14:creationId xmlns:p14="http://schemas.microsoft.com/office/powerpoint/2010/main" val="263131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0" name="Tijdelijke aanduiding voor afbeelding 12">
            <a:extLst>
              <a:ext uri="{FF2B5EF4-FFF2-40B4-BE49-F238E27FC236}">
                <a16:creationId xmlns:a16="http://schemas.microsoft.com/office/drawing/2014/main" xmlns="" id="{A462BF19-57F3-48EA-AF6E-4000C5EA90A8}"/>
              </a:ext>
            </a:extLst>
          </p:cNvPr>
          <p:cNvSpPr>
            <a:spLocks noGrp="1"/>
          </p:cNvSpPr>
          <p:nvPr>
            <p:ph type="pic" sz="quarter" idx="14" hasCustomPrompt="1"/>
          </p:nvPr>
        </p:nvSpPr>
        <p:spPr>
          <a:xfrm>
            <a:off x="1" y="0"/>
            <a:ext cx="12192000" cy="6858000"/>
          </a:xfrm>
          <a:solidFill>
            <a:schemeClr val="bg1">
              <a:lumMod val="95000"/>
            </a:schemeClr>
          </a:solidFill>
        </p:spPr>
        <p:txBody>
          <a:bodyPr tIns="2880000"/>
          <a:lstStyle>
            <a:lvl1pPr marL="0" indent="0" algn="ctr">
              <a:buNone/>
              <a:defRPr sz="1000" b="0" i="1" baseline="0">
                <a:solidFill>
                  <a:schemeClr val="tx2">
                    <a:lumMod val="50000"/>
                    <a:lumOff val="50000"/>
                  </a:schemeClr>
                </a:solidFill>
              </a:defRPr>
            </a:lvl1pPr>
          </a:lstStyle>
          <a:p>
            <a:r>
              <a:rPr lang="nl-NL" dirty="0"/>
              <a:t>Klik op onderstaand pictogram</a:t>
            </a:r>
            <a:br>
              <a:rPr lang="nl-NL" dirty="0"/>
            </a:br>
            <a:r>
              <a:rPr lang="nl-NL" dirty="0"/>
              <a:t>om een afbeelding in te voegen</a:t>
            </a:r>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a:xfrm>
            <a:off x="8598090" y="7225460"/>
            <a:ext cx="3140325" cy="216909"/>
          </a:xfrm>
        </p:spPr>
        <p:txBody>
          <a:bodyPr/>
          <a:lstStyle/>
          <a:p>
            <a:fld id="{8C3C21B4-7DE9-4EB9-B8D8-372C5543DEE3}"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a:xfrm>
            <a:off x="926910" y="7225460"/>
            <a:ext cx="719350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a:xfrm>
            <a:off x="453585" y="7225460"/>
            <a:ext cx="392576" cy="216909"/>
          </a:xfrm>
        </p:spPr>
        <p:txBody>
          <a:bodyPr/>
          <a:lstStyle/>
          <a:p>
            <a:fld id="{7AD0FE45-509C-4BDF-9EDE-64426F8DF3D2}" type="slidenum">
              <a:rPr lang="nl-NL" smtClean="0"/>
              <a:t>‹nr.›</a:t>
            </a:fld>
            <a:endParaRPr lang="nl-NL"/>
          </a:p>
        </p:txBody>
      </p:sp>
      <p:sp>
        <p:nvSpPr>
          <p:cNvPr id="7" name="Tekstvak 6">
            <a:extLst>
              <a:ext uri="{FF2B5EF4-FFF2-40B4-BE49-F238E27FC236}">
                <a16:creationId xmlns:a16="http://schemas.microsoft.com/office/drawing/2014/main" xmlns="" id="{A6DE5EA5-27BD-42F3-BD1D-C1E35D802DEE}"/>
              </a:ext>
            </a:extLst>
          </p:cNvPr>
          <p:cNvSpPr txBox="1"/>
          <p:nvPr userDrawn="1"/>
        </p:nvSpPr>
        <p:spPr>
          <a:xfrm>
            <a:off x="5513409" y="-798828"/>
            <a:ext cx="1165215" cy="374415"/>
          </a:xfrm>
          <a:prstGeom prst="rect">
            <a:avLst/>
          </a:prstGeom>
          <a:solidFill>
            <a:schemeClr val="accent1"/>
          </a:solidFill>
        </p:spPr>
        <p:txBody>
          <a:bodyPr wrap="none" lIns="180000" tIns="180000" rIns="180000" bIns="180000" rtlCol="0" anchor="ctr">
            <a:noAutofit/>
          </a:bodyPr>
          <a:lstStyle/>
          <a:p>
            <a:pPr algn="ctr"/>
            <a:r>
              <a:rPr lang="nl-NL" sz="1400" b="1" spc="50" baseline="0" dirty="0">
                <a:solidFill>
                  <a:schemeClr val="bg1"/>
                </a:solidFill>
                <a:latin typeface="+mn-lt"/>
                <a:cs typeface="Calibri" panose="020F0502020204030204" pitchFamily="34" charset="0"/>
              </a:rPr>
              <a:t>TITEL DIA</a:t>
            </a:r>
          </a:p>
        </p:txBody>
      </p:sp>
      <p:sp>
        <p:nvSpPr>
          <p:cNvPr id="83" name="Tijdelijke aanduiding voor tekst 7">
            <a:extLst>
              <a:ext uri="{FF2B5EF4-FFF2-40B4-BE49-F238E27FC236}">
                <a16:creationId xmlns:a16="http://schemas.microsoft.com/office/drawing/2014/main" xmlns="" id="{8B2D7991-539C-4166-AB7A-D68CF1CAB111}"/>
              </a:ext>
            </a:extLst>
          </p:cNvPr>
          <p:cNvSpPr>
            <a:spLocks noGrp="1"/>
          </p:cNvSpPr>
          <p:nvPr>
            <p:ph type="body" sz="quarter" idx="22" hasCustomPrompt="1"/>
          </p:nvPr>
        </p:nvSpPr>
        <p:spPr>
          <a:xfrm>
            <a:off x="0" y="4779456"/>
            <a:ext cx="12192000" cy="2078543"/>
          </a:xfrm>
          <a:solidFill>
            <a:schemeClr val="accent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8" name="Tijdelijke aanduiding voor tekst 7">
            <a:extLst>
              <a:ext uri="{FF2B5EF4-FFF2-40B4-BE49-F238E27FC236}">
                <a16:creationId xmlns:a16="http://schemas.microsoft.com/office/drawing/2014/main" xmlns="" id="{AB693D0C-19AD-4363-8E17-7E8FC1248B1F}"/>
              </a:ext>
            </a:extLst>
          </p:cNvPr>
          <p:cNvSpPr>
            <a:spLocks noGrp="1"/>
          </p:cNvSpPr>
          <p:nvPr>
            <p:ph type="body" sz="quarter" idx="55" hasCustomPrompt="1"/>
          </p:nvPr>
        </p:nvSpPr>
        <p:spPr>
          <a:xfrm>
            <a:off x="7558332" y="5249686"/>
            <a:ext cx="2695992" cy="1108598"/>
          </a:xfrm>
          <a:blipFill>
            <a:blip r:embed="rId2"/>
            <a:stretch>
              <a:fillRect/>
            </a:stretch>
          </a:blipFill>
        </p:spPr>
        <p:txBody>
          <a:bodyPr/>
          <a:lstStyle>
            <a:lvl1pPr marL="0" indent="0">
              <a:buNone/>
              <a:defRPr sz="100"/>
            </a:lvl1pPr>
          </a:lstStyle>
          <a:p>
            <a:pPr lvl="0"/>
            <a:r>
              <a:rPr lang="nl-NL" dirty="0"/>
              <a:t> </a:t>
            </a:r>
          </a:p>
        </p:txBody>
      </p:sp>
      <p:sp>
        <p:nvSpPr>
          <p:cNvPr id="94" name="Tijdelijke aanduiding voor tekst 7">
            <a:extLst>
              <a:ext uri="{FF2B5EF4-FFF2-40B4-BE49-F238E27FC236}">
                <a16:creationId xmlns:a16="http://schemas.microsoft.com/office/drawing/2014/main" xmlns="" id="{FDE8CA35-0F52-48A8-BB7C-0FBC617F3D7C}"/>
              </a:ext>
            </a:extLst>
          </p:cNvPr>
          <p:cNvSpPr>
            <a:spLocks noGrp="1"/>
          </p:cNvSpPr>
          <p:nvPr>
            <p:ph type="body" sz="quarter" idx="57" hasCustomPrompt="1"/>
          </p:nvPr>
        </p:nvSpPr>
        <p:spPr>
          <a:xfrm>
            <a:off x="-1154900" y="665083"/>
            <a:ext cx="5959648" cy="5959648"/>
          </a:xfrm>
          <a:prstGeom prst="ellipse">
            <a:avLst/>
          </a:prstGeom>
          <a:solidFill>
            <a:schemeClr val="tx1">
              <a:alpha val="65000"/>
            </a:schemeClr>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81" name="Tijdelijke aanduiding voor tekst 7">
            <a:extLst>
              <a:ext uri="{FF2B5EF4-FFF2-40B4-BE49-F238E27FC236}">
                <a16:creationId xmlns:a16="http://schemas.microsoft.com/office/drawing/2014/main" xmlns="" id="{91384C6E-FA94-4DBB-A1FE-EE3918844D70}"/>
              </a:ext>
            </a:extLst>
          </p:cNvPr>
          <p:cNvSpPr>
            <a:spLocks noGrp="1"/>
          </p:cNvSpPr>
          <p:nvPr>
            <p:ph type="body" sz="quarter" idx="56" hasCustomPrompt="1"/>
          </p:nvPr>
        </p:nvSpPr>
        <p:spPr>
          <a:xfrm>
            <a:off x="-335545" y="1484439"/>
            <a:ext cx="4320938" cy="4320938"/>
          </a:xfrm>
          <a:prstGeom prst="ellipse">
            <a:avLst/>
          </a:prstGeom>
          <a:solidFill>
            <a:schemeClr val="bg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a:xfrm>
            <a:off x="484899" y="2759949"/>
            <a:ext cx="3052385" cy="1188196"/>
          </a:xfrm>
        </p:spPr>
        <p:txBody>
          <a:bodyPr anchor="b"/>
          <a:lstStyle>
            <a:lvl1pPr>
              <a:defRPr sz="3600">
                <a:solidFill>
                  <a:schemeClr val="tx1"/>
                </a:solidFill>
              </a:defRPr>
            </a:lvl1pPr>
          </a:lstStyle>
          <a:p>
            <a:r>
              <a:rPr lang="nl-NL" noProof="0" dirty="0"/>
              <a:t>Titel van de presentatie</a:t>
            </a:r>
            <a:endParaRPr lang="nl-NL" dirty="0"/>
          </a:p>
        </p:txBody>
      </p:sp>
      <p:grpSp>
        <p:nvGrpSpPr>
          <p:cNvPr id="88" name="GRID" hidden="1">
            <a:extLst>
              <a:ext uri="{FF2B5EF4-FFF2-40B4-BE49-F238E27FC236}">
                <a16:creationId xmlns:a16="http://schemas.microsoft.com/office/drawing/2014/main" xmlns="" id="{51DF7325-AF4A-468E-862A-9D44360F7B82}"/>
              </a:ext>
            </a:extLst>
          </p:cNvPr>
          <p:cNvGrpSpPr/>
          <p:nvPr userDrawn="1"/>
        </p:nvGrpSpPr>
        <p:grpSpPr>
          <a:xfrm>
            <a:off x="-3151" y="0"/>
            <a:ext cx="12195152" cy="6858000"/>
            <a:chOff x="-3151" y="0"/>
            <a:chExt cx="12195152" cy="6858000"/>
          </a:xfrm>
        </p:grpSpPr>
        <p:sp>
          <p:nvSpPr>
            <p:cNvPr id="89" name="Rechthoek 88">
              <a:extLst>
                <a:ext uri="{FF2B5EF4-FFF2-40B4-BE49-F238E27FC236}">
                  <a16:creationId xmlns:a16="http://schemas.microsoft.com/office/drawing/2014/main" xmlns="" id="{D359F467-E370-4247-9073-02DE3053E007}"/>
                </a:ext>
              </a:extLst>
            </p:cNvPr>
            <p:cNvSpPr/>
            <p:nvPr userDrawn="1"/>
          </p:nvSpPr>
          <p:spPr>
            <a:xfrm>
              <a:off x="0" y="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0" name="Rechthoek 89">
              <a:extLst>
                <a:ext uri="{FF2B5EF4-FFF2-40B4-BE49-F238E27FC236}">
                  <a16:creationId xmlns:a16="http://schemas.microsoft.com/office/drawing/2014/main" xmlns="" id="{8DEF8209-B5E8-480E-A820-1E51E9AF9FAB}"/>
                </a:ext>
              </a:extLst>
            </p:cNvPr>
            <p:cNvSpPr/>
            <p:nvPr userDrawn="1"/>
          </p:nvSpPr>
          <p:spPr>
            <a:xfrm>
              <a:off x="0" y="595800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1" name="Rechthoek 90">
              <a:extLst>
                <a:ext uri="{FF2B5EF4-FFF2-40B4-BE49-F238E27FC236}">
                  <a16:creationId xmlns:a16="http://schemas.microsoft.com/office/drawing/2014/main" xmlns="" id="{DB5C60D0-0688-489E-B39C-4B18318601A7}"/>
                </a:ext>
              </a:extLst>
            </p:cNvPr>
            <p:cNvSpPr/>
            <p:nvPr userDrawn="1"/>
          </p:nvSpPr>
          <p:spPr>
            <a:xfrm>
              <a:off x="-315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2" name="Rechthoek 91">
              <a:extLst>
                <a:ext uri="{FF2B5EF4-FFF2-40B4-BE49-F238E27FC236}">
                  <a16:creationId xmlns:a16="http://schemas.microsoft.com/office/drawing/2014/main" xmlns="" id="{2D8A6011-4F57-47BB-9B0D-DD617551DD98}"/>
                </a:ext>
              </a:extLst>
            </p:cNvPr>
            <p:cNvSpPr/>
            <p:nvPr userDrawn="1"/>
          </p:nvSpPr>
          <p:spPr>
            <a:xfrm>
              <a:off x="1154400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3" name="Rechthoek 92">
              <a:extLst>
                <a:ext uri="{FF2B5EF4-FFF2-40B4-BE49-F238E27FC236}">
                  <a16:creationId xmlns:a16="http://schemas.microsoft.com/office/drawing/2014/main" xmlns="" id="{A7FE8F79-40A3-4311-AC35-E40D97113F19}"/>
                </a:ext>
              </a:extLst>
            </p:cNvPr>
            <p:cNvSpPr/>
            <p:nvPr userDrawn="1"/>
          </p:nvSpPr>
          <p:spPr>
            <a:xfrm>
              <a:off x="0" y="1308448"/>
              <a:ext cx="12192000" cy="156546"/>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5" name="Rechthoek 94">
              <a:extLst>
                <a:ext uri="{FF2B5EF4-FFF2-40B4-BE49-F238E27FC236}">
                  <a16:creationId xmlns:a16="http://schemas.microsoft.com/office/drawing/2014/main" xmlns="" id="{1CC6D43A-C98A-4BC8-BA7C-9A2E5F8101AE}"/>
                </a:ext>
              </a:extLst>
            </p:cNvPr>
            <p:cNvSpPr/>
            <p:nvPr userDrawn="1"/>
          </p:nvSpPr>
          <p:spPr>
            <a:xfrm>
              <a:off x="0" y="4779456"/>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6" name="Rechthoek 95">
              <a:extLst>
                <a:ext uri="{FF2B5EF4-FFF2-40B4-BE49-F238E27FC236}">
                  <a16:creationId xmlns:a16="http://schemas.microsoft.com/office/drawing/2014/main" xmlns="" id="{9F174C3B-ED07-4A21-AD3A-856A0F337C71}"/>
                </a:ext>
              </a:extLst>
            </p:cNvPr>
            <p:cNvSpPr/>
            <p:nvPr userDrawn="1"/>
          </p:nvSpPr>
          <p:spPr>
            <a:xfrm>
              <a:off x="0" y="6366448"/>
              <a:ext cx="12192000" cy="491552"/>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grpSp>
      <p:sp>
        <p:nvSpPr>
          <p:cNvPr id="85" name="Tijdelijke aanduiding voor tekst 412">
            <a:extLst>
              <a:ext uri="{FF2B5EF4-FFF2-40B4-BE49-F238E27FC236}">
                <a16:creationId xmlns:a16="http://schemas.microsoft.com/office/drawing/2014/main" xmlns="" id="{95A718C5-CD62-4FFD-88E7-36654B191943}"/>
              </a:ext>
            </a:extLst>
          </p:cNvPr>
          <p:cNvSpPr>
            <a:spLocks noGrp="1"/>
          </p:cNvSpPr>
          <p:nvPr>
            <p:ph type="body" sz="quarter" idx="53" hasCustomPrompt="1"/>
          </p:nvPr>
        </p:nvSpPr>
        <p:spPr>
          <a:xfrm>
            <a:off x="484500" y="4042678"/>
            <a:ext cx="3052385" cy="549161"/>
          </a:xfrm>
        </p:spPr>
        <p:txBody>
          <a:bodyPr anchor="t"/>
          <a:lstStyle>
            <a:lvl1pPr marL="0" indent="0">
              <a:lnSpc>
                <a:spcPct val="80000"/>
              </a:lnSpc>
              <a:buNone/>
              <a:defRPr sz="2400" b="1">
                <a:solidFill>
                  <a:schemeClr val="accent1"/>
                </a:solidFill>
                <a:latin typeface="+mj-lt"/>
              </a:defRPr>
            </a:lvl1pPr>
          </a:lstStyle>
          <a:p>
            <a:pPr lvl="0"/>
            <a:r>
              <a:rPr lang="nl-NL" dirty="0"/>
              <a:t>Plaats hier de naam van je spreker óf subtitel</a:t>
            </a:r>
            <a:endParaRPr lang="en-US" dirty="0"/>
          </a:p>
        </p:txBody>
      </p:sp>
      <p:sp>
        <p:nvSpPr>
          <p:cNvPr id="98" name="Tijdelijke aanduiding voor tekst 7">
            <a:extLst>
              <a:ext uri="{FF2B5EF4-FFF2-40B4-BE49-F238E27FC236}">
                <a16:creationId xmlns:a16="http://schemas.microsoft.com/office/drawing/2014/main" xmlns="" id="{EE09DE11-805A-4B78-9355-30AD577818FE}"/>
              </a:ext>
            </a:extLst>
          </p:cNvPr>
          <p:cNvSpPr>
            <a:spLocks noGrp="1"/>
          </p:cNvSpPr>
          <p:nvPr>
            <p:ph type="body" sz="quarter" idx="58" hasCustomPrompt="1"/>
          </p:nvPr>
        </p:nvSpPr>
        <p:spPr>
          <a:xfrm>
            <a:off x="10786011" y="5249686"/>
            <a:ext cx="757989" cy="1108598"/>
          </a:xfrm>
          <a:blipFill>
            <a:blip r:embed="rId3"/>
            <a:srcRect/>
            <a:stretch>
              <a:fillRect l="-7938" t="-4504" r="-14284" b="-7972"/>
            </a:stretch>
          </a:blipFill>
        </p:spPr>
        <p:txBody>
          <a:bodyPr/>
          <a:lstStyle>
            <a:lvl1pPr marL="0" indent="0">
              <a:buNone/>
              <a:defRPr sz="100"/>
            </a:lvl1pPr>
          </a:lstStyle>
          <a:p>
            <a:pPr lvl="0"/>
            <a:r>
              <a:rPr lang="nl-NL" dirty="0"/>
              <a:t> </a:t>
            </a:r>
          </a:p>
        </p:txBody>
      </p:sp>
    </p:spTree>
    <p:extLst>
      <p:ext uri="{BB962C8B-B14F-4D97-AF65-F5344CB8AC3E}">
        <p14:creationId xmlns:p14="http://schemas.microsoft.com/office/powerpoint/2010/main" val="3933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18000" decel="82000" fill="hold" grpId="0" nodeType="withEffect">
                                  <p:stCondLst>
                                    <p:cond delay="0"/>
                                  </p:stCondLst>
                                  <p:childTnLst>
                                    <p:animScale>
                                      <p:cBhvr>
                                        <p:cTn id="6" dur="2750" fill="hold"/>
                                        <p:tgtEl>
                                          <p:spTgt spid="80"/>
                                        </p:tgtEl>
                                      </p:cBhvr>
                                      <p:by x="110000" y="110000"/>
                                    </p:animScale>
                                  </p:childTnLst>
                                </p:cTn>
                              </p:par>
                              <p:par>
                                <p:cTn id="7" presetID="2" presetClass="entr" presetSubtype="4" accel="50000" decel="5000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anim calcmode="lin" valueType="num">
                                      <p:cBhvr additive="base">
                                        <p:cTn id="9" dur="1000" fill="hold"/>
                                        <p:tgtEl>
                                          <p:spTgt spid="83"/>
                                        </p:tgtEl>
                                        <p:attrNameLst>
                                          <p:attrName>ppt_x</p:attrName>
                                        </p:attrNameLst>
                                      </p:cBhvr>
                                      <p:tavLst>
                                        <p:tav tm="0">
                                          <p:val>
                                            <p:strVal val="#ppt_x"/>
                                          </p:val>
                                        </p:tav>
                                        <p:tav tm="100000">
                                          <p:val>
                                            <p:strVal val="#ppt_x"/>
                                          </p:val>
                                        </p:tav>
                                      </p:tavLst>
                                    </p:anim>
                                    <p:anim calcmode="lin" valueType="num">
                                      <p:cBhvr additive="base">
                                        <p:cTn id="10" dur="1000" fill="hold"/>
                                        <p:tgtEl>
                                          <p:spTgt spid="83"/>
                                        </p:tgtEl>
                                        <p:attrNameLst>
                                          <p:attrName>ppt_y</p:attrName>
                                        </p:attrNameLst>
                                      </p:cBhvr>
                                      <p:tavLst>
                                        <p:tav tm="0">
                                          <p:val>
                                            <p:strVal val="1+#ppt_h/2"/>
                                          </p:val>
                                        </p:tav>
                                        <p:tav tm="100000">
                                          <p:val>
                                            <p:strVal val="#ppt_y"/>
                                          </p:val>
                                        </p:tav>
                                      </p:tavLst>
                                    </p:anim>
                                  </p:childTnLst>
                                </p:cTn>
                              </p:par>
                              <p:par>
                                <p:cTn id="11" presetID="2" presetClass="entr" presetSubtype="4" accel="50000" decel="50000" fill="hold" grpId="0" nodeType="with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500"/>
                                  </p:stCondLst>
                                  <p:childTnLst>
                                    <p:set>
                                      <p:cBhvr>
                                        <p:cTn id="16" dur="1" fill="hold">
                                          <p:stCondLst>
                                            <p:cond delay="0"/>
                                          </p:stCondLst>
                                        </p:cTn>
                                        <p:tgtEl>
                                          <p:spTgt spid="98"/>
                                        </p:tgtEl>
                                        <p:attrNameLst>
                                          <p:attrName>style.visibility</p:attrName>
                                        </p:attrNameLst>
                                      </p:cBhvr>
                                      <p:to>
                                        <p:strVal val="visible"/>
                                      </p:to>
                                    </p:set>
                                    <p:anim calcmode="lin" valueType="num">
                                      <p:cBhvr additive="base">
                                        <p:cTn id="17" dur="1000" fill="hold"/>
                                        <p:tgtEl>
                                          <p:spTgt spid="98"/>
                                        </p:tgtEl>
                                        <p:attrNameLst>
                                          <p:attrName>ppt_x</p:attrName>
                                        </p:attrNameLst>
                                      </p:cBhvr>
                                      <p:tavLst>
                                        <p:tav tm="0">
                                          <p:val>
                                            <p:strVal val="#ppt_x"/>
                                          </p:val>
                                        </p:tav>
                                        <p:tav tm="100000">
                                          <p:val>
                                            <p:strVal val="#ppt_x"/>
                                          </p:val>
                                        </p:tav>
                                      </p:tavLst>
                                    </p:anim>
                                    <p:anim calcmode="lin" valueType="num">
                                      <p:cBhvr additive="base">
                                        <p:cTn id="18" dur="1000" fill="hold"/>
                                        <p:tgtEl>
                                          <p:spTgt spid="98"/>
                                        </p:tgtEl>
                                        <p:attrNameLst>
                                          <p:attrName>ppt_y</p:attrName>
                                        </p:attrNameLst>
                                      </p:cBhvr>
                                      <p:tavLst>
                                        <p:tav tm="0">
                                          <p:val>
                                            <p:strVal val="1+#ppt_h/2"/>
                                          </p:val>
                                        </p:tav>
                                        <p:tav tm="100000">
                                          <p:val>
                                            <p:strVal val="#ppt_y"/>
                                          </p:val>
                                        </p:tav>
                                      </p:tavLst>
                                    </p:anim>
                                  </p:childTnLst>
                                </p:cTn>
                              </p:par>
                              <p:par>
                                <p:cTn id="19" presetID="23" presetClass="entr" presetSubtype="16" fill="hold" grpId="0" nodeType="withEffect">
                                  <p:stCondLst>
                                    <p:cond delay="500"/>
                                  </p:stCondLst>
                                  <p:childTnLst>
                                    <p:set>
                                      <p:cBhvr>
                                        <p:cTn id="20" dur="1" fill="hold">
                                          <p:stCondLst>
                                            <p:cond delay="0"/>
                                          </p:stCondLst>
                                        </p:cTn>
                                        <p:tgtEl>
                                          <p:spTgt spid="94"/>
                                        </p:tgtEl>
                                        <p:attrNameLst>
                                          <p:attrName>style.visibility</p:attrName>
                                        </p:attrNameLst>
                                      </p:cBhvr>
                                      <p:to>
                                        <p:strVal val="visible"/>
                                      </p:to>
                                    </p:set>
                                    <p:anim calcmode="lin" valueType="num">
                                      <p:cBhvr>
                                        <p:cTn id="21" dur="500" fill="hold"/>
                                        <p:tgtEl>
                                          <p:spTgt spid="94"/>
                                        </p:tgtEl>
                                        <p:attrNameLst>
                                          <p:attrName>ppt_w</p:attrName>
                                        </p:attrNameLst>
                                      </p:cBhvr>
                                      <p:tavLst>
                                        <p:tav tm="0">
                                          <p:val>
                                            <p:fltVal val="0"/>
                                          </p:val>
                                        </p:tav>
                                        <p:tav tm="100000">
                                          <p:val>
                                            <p:strVal val="#ppt_w"/>
                                          </p:val>
                                        </p:tav>
                                      </p:tavLst>
                                    </p:anim>
                                    <p:anim calcmode="lin" valueType="num">
                                      <p:cBhvr>
                                        <p:cTn id="22" dur="500" fill="hold"/>
                                        <p:tgtEl>
                                          <p:spTgt spid="94"/>
                                        </p:tgtEl>
                                        <p:attrNameLst>
                                          <p:attrName>ppt_h</p:attrName>
                                        </p:attrNameLst>
                                      </p:cBhvr>
                                      <p:tavLst>
                                        <p:tav tm="0">
                                          <p:val>
                                            <p:fltVal val="0"/>
                                          </p:val>
                                        </p:tav>
                                        <p:tav tm="100000">
                                          <p:val>
                                            <p:strVal val="#ppt_h"/>
                                          </p:val>
                                        </p:tav>
                                      </p:tavLst>
                                    </p:anim>
                                  </p:childTnLst>
                                </p:cTn>
                              </p:par>
                              <p:par>
                                <p:cTn id="23" presetID="6" presetClass="emph" presetSubtype="0" accel="20000" decel="80000" autoRev="1" fill="hold" grpId="1" nodeType="withEffect">
                                  <p:stCondLst>
                                    <p:cond delay="500"/>
                                  </p:stCondLst>
                                  <p:childTnLst>
                                    <p:animScale>
                                      <p:cBhvr>
                                        <p:cTn id="24" dur="500" fill="hold"/>
                                        <p:tgtEl>
                                          <p:spTgt spid="94"/>
                                        </p:tgtEl>
                                      </p:cBhvr>
                                      <p:by x="120000" y="120000"/>
                                    </p:animScale>
                                  </p:childTnLst>
                                </p:cTn>
                              </p:par>
                              <p:par>
                                <p:cTn id="25" presetID="23" presetClass="entr" presetSubtype="16" fill="hold" grpId="0" nodeType="withEffect">
                                  <p:stCondLst>
                                    <p:cond delay="750"/>
                                  </p:stCondLst>
                                  <p:childTnLst>
                                    <p:set>
                                      <p:cBhvr>
                                        <p:cTn id="26" dur="1" fill="hold">
                                          <p:stCondLst>
                                            <p:cond delay="0"/>
                                          </p:stCondLst>
                                        </p:cTn>
                                        <p:tgtEl>
                                          <p:spTgt spid="81"/>
                                        </p:tgtEl>
                                        <p:attrNameLst>
                                          <p:attrName>style.visibility</p:attrName>
                                        </p:attrNameLst>
                                      </p:cBhvr>
                                      <p:to>
                                        <p:strVal val="visible"/>
                                      </p:to>
                                    </p:set>
                                    <p:anim calcmode="lin" valueType="num">
                                      <p:cBhvr>
                                        <p:cTn id="27" dur="500" fill="hold"/>
                                        <p:tgtEl>
                                          <p:spTgt spid="81"/>
                                        </p:tgtEl>
                                        <p:attrNameLst>
                                          <p:attrName>ppt_w</p:attrName>
                                        </p:attrNameLst>
                                      </p:cBhvr>
                                      <p:tavLst>
                                        <p:tav tm="0">
                                          <p:val>
                                            <p:fltVal val="0"/>
                                          </p:val>
                                        </p:tav>
                                        <p:tav tm="100000">
                                          <p:val>
                                            <p:strVal val="#ppt_w"/>
                                          </p:val>
                                        </p:tav>
                                      </p:tavLst>
                                    </p:anim>
                                    <p:anim calcmode="lin" valueType="num">
                                      <p:cBhvr>
                                        <p:cTn id="28" dur="500" fill="hold"/>
                                        <p:tgtEl>
                                          <p:spTgt spid="81"/>
                                        </p:tgtEl>
                                        <p:attrNameLst>
                                          <p:attrName>ppt_h</p:attrName>
                                        </p:attrNameLst>
                                      </p:cBhvr>
                                      <p:tavLst>
                                        <p:tav tm="0">
                                          <p:val>
                                            <p:fltVal val="0"/>
                                          </p:val>
                                        </p:tav>
                                        <p:tav tm="100000">
                                          <p:val>
                                            <p:strVal val="#ppt_h"/>
                                          </p:val>
                                        </p:tav>
                                      </p:tavLst>
                                    </p:anim>
                                  </p:childTnLst>
                                </p:cTn>
                              </p:par>
                              <p:par>
                                <p:cTn id="29" presetID="6" presetClass="emph" presetSubtype="0" accel="20000" decel="80000" autoRev="1" fill="hold" grpId="1" nodeType="withEffect">
                                  <p:stCondLst>
                                    <p:cond delay="750"/>
                                  </p:stCondLst>
                                  <p:childTnLst>
                                    <p:animScale>
                                      <p:cBhvr>
                                        <p:cTn id="30" dur="500" fill="hold"/>
                                        <p:tgtEl>
                                          <p:spTgt spid="81"/>
                                        </p:tgtEl>
                                      </p:cBhvr>
                                      <p:by x="120000" y="120000"/>
                                    </p:animScale>
                                  </p:childTnLst>
                                </p:cTn>
                              </p:par>
                              <p:par>
                                <p:cTn id="31" presetID="10" presetClass="entr" presetSubtype="0" fill="hold" grpId="0" nodeType="withEffect">
                                  <p:stCondLst>
                                    <p:cond delay="1500"/>
                                  </p:stCondLst>
                                  <p:iterate type="lt">
                                    <p:tmPct val="10000"/>
                                  </p:iterate>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85">
                                            <p:txEl>
                                              <p:pRg st="0" end="0"/>
                                            </p:txEl>
                                          </p:spTgt>
                                        </p:tgtEl>
                                        <p:attrNameLst>
                                          <p:attrName>style.visibility</p:attrName>
                                        </p:attrNameLst>
                                      </p:cBhvr>
                                      <p:to>
                                        <p:strVal val="visible"/>
                                      </p:to>
                                    </p:set>
                                    <p:animEffect transition="in" filter="fade">
                                      <p:cBhvr>
                                        <p:cTn id="37" dur="75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3" grpId="0" animBg="1">
        <p:tmplLst>
          <p:tmpl>
            <p:tnLst>
              <p:par>
                <p:cTn presetID="2" presetClass="entr" presetSubtype="4" accel="50000" decel="5000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1000" fill="hold"/>
                        <p:tgtEl>
                          <p:spTgt spid="83"/>
                        </p:tgtEl>
                        <p:attrNameLst>
                          <p:attrName>ppt_x</p:attrName>
                        </p:attrNameLst>
                      </p:cBhvr>
                      <p:tavLst>
                        <p:tav tm="0">
                          <p:val>
                            <p:strVal val="#ppt_x"/>
                          </p:val>
                        </p:tav>
                        <p:tav tm="100000">
                          <p:val>
                            <p:strVal val="#ppt_x"/>
                          </p:val>
                        </p:tav>
                      </p:tavLst>
                    </p:anim>
                    <p:anim calcmode="lin" valueType="num">
                      <p:cBhvr additive="base">
                        <p:cTn dur="1000" fill="hold"/>
                        <p:tgtEl>
                          <p:spTgt spid="83"/>
                        </p:tgtEl>
                        <p:attrNameLst>
                          <p:attrName>ppt_y</p:attrName>
                        </p:attrNameLst>
                      </p:cBhvr>
                      <p:tavLst>
                        <p:tav tm="0">
                          <p:val>
                            <p:strVal val="1+#ppt_h/2"/>
                          </p:val>
                        </p:tav>
                        <p:tav tm="100000">
                          <p:val>
                            <p:strVal val="#ppt_y"/>
                          </p:val>
                        </p:tav>
                      </p:tavLst>
                    </p:anim>
                  </p:childTnLst>
                </p:cTn>
              </p:par>
            </p:tnLst>
          </p:tmpl>
        </p:tmplLst>
      </p:bldP>
      <p:bldP spid="8" grpId="0" animBg="1">
        <p:tmplLst>
          <p:tmpl>
            <p:tnLst>
              <p:par>
                <p:cTn presetID="2" presetClass="entr" presetSubtype="4" accel="50000" decel="5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1+#ppt_h/2"/>
                          </p:val>
                        </p:tav>
                        <p:tav tm="100000">
                          <p:val>
                            <p:strVal val="#ppt_y"/>
                          </p:val>
                        </p:tav>
                      </p:tavLst>
                    </p:anim>
                  </p:childTnLst>
                </p:cTn>
              </p:par>
            </p:tnLst>
          </p:tmpl>
        </p:tmplLst>
      </p:bldP>
      <p:bldP spid="94" grpId="0" animBg="1">
        <p:tmplLst>
          <p:tmpl>
            <p:tnLst>
              <p:par>
                <p:cTn presetID="23" presetClass="entr" presetSubtype="16" fill="hold" nodeType="withEffect">
                  <p:stCondLst>
                    <p:cond delay="500"/>
                  </p:stCondLst>
                  <p:childTnLst>
                    <p:set>
                      <p:cBhvr>
                        <p:cTn dur="1" fill="hold">
                          <p:stCondLst>
                            <p:cond delay="0"/>
                          </p:stCondLst>
                        </p:cTn>
                        <p:tgtEl>
                          <p:spTgt spid="94"/>
                        </p:tgtEl>
                        <p:attrNameLst>
                          <p:attrName>style.visibility</p:attrName>
                        </p:attrNameLst>
                      </p:cBhvr>
                      <p:to>
                        <p:strVal val="visible"/>
                      </p:to>
                    </p:set>
                    <p:anim calcmode="lin" valueType="num">
                      <p:cBhvr>
                        <p:cTn dur="500" fill="hold"/>
                        <p:tgtEl>
                          <p:spTgt spid="94"/>
                        </p:tgtEl>
                        <p:attrNameLst>
                          <p:attrName>ppt_w</p:attrName>
                        </p:attrNameLst>
                      </p:cBhvr>
                      <p:tavLst>
                        <p:tav tm="0">
                          <p:val>
                            <p:fltVal val="0"/>
                          </p:val>
                        </p:tav>
                        <p:tav tm="100000">
                          <p:val>
                            <p:strVal val="#ppt_w"/>
                          </p:val>
                        </p:tav>
                      </p:tavLst>
                    </p:anim>
                    <p:anim calcmode="lin" valueType="num">
                      <p:cBhvr>
                        <p:cTn dur="500" fill="hold"/>
                        <p:tgtEl>
                          <p:spTgt spid="94"/>
                        </p:tgtEl>
                        <p:attrNameLst>
                          <p:attrName>ppt_h</p:attrName>
                        </p:attrNameLst>
                      </p:cBhvr>
                      <p:tavLst>
                        <p:tav tm="0">
                          <p:val>
                            <p:fltVal val="0"/>
                          </p:val>
                        </p:tav>
                        <p:tav tm="100000">
                          <p:val>
                            <p:strVal val="#ppt_h"/>
                          </p:val>
                        </p:tav>
                      </p:tavLst>
                    </p:anim>
                  </p:childTnLst>
                </p:cTn>
              </p:par>
            </p:tnLst>
          </p:tmpl>
        </p:tmplLst>
      </p:bldP>
      <p:bldP spid="94" grpId="1" animBg="1">
        <p:tmplLst>
          <p:tmpl>
            <p:tnLst>
              <p:par>
                <p:cTn presetID="6" presetClass="emph" presetSubtype="0" accel="20000" decel="80000" autoRev="1" fill="hold" nodeType="withEffect">
                  <p:stCondLst>
                    <p:cond delay="500"/>
                  </p:stCondLst>
                  <p:childTnLst>
                    <p:animScale>
                      <p:cBhvr>
                        <p:cTn dur="500" fill="hold"/>
                        <p:tgtEl>
                          <p:spTgt spid="94"/>
                        </p:tgtEl>
                      </p:cBhvr>
                      <p:by x="120000" y="120000"/>
                    </p:animScale>
                  </p:childTnLst>
                </p:cTn>
              </p:par>
            </p:tnLst>
          </p:tmpl>
        </p:tmplLst>
      </p:bldP>
      <p:bldP spid="81" grpId="0" animBg="1">
        <p:tmplLst>
          <p:tmpl>
            <p:tnLst>
              <p:par>
                <p:cTn presetID="23" presetClass="entr" presetSubtype="16" fill="hold" nodeType="withEffect">
                  <p:stCondLst>
                    <p:cond delay="750"/>
                  </p:stCondLst>
                  <p:childTnLst>
                    <p:set>
                      <p:cBhvr>
                        <p:cTn dur="1" fill="hold">
                          <p:stCondLst>
                            <p:cond delay="0"/>
                          </p:stCondLst>
                        </p:cTn>
                        <p:tgtEl>
                          <p:spTgt spid="81"/>
                        </p:tgtEl>
                        <p:attrNameLst>
                          <p:attrName>style.visibility</p:attrName>
                        </p:attrNameLst>
                      </p:cBhvr>
                      <p:to>
                        <p:strVal val="visible"/>
                      </p:to>
                    </p:set>
                    <p:anim calcmode="lin" valueType="num">
                      <p:cBhvr>
                        <p:cTn dur="500" fill="hold"/>
                        <p:tgtEl>
                          <p:spTgt spid="81"/>
                        </p:tgtEl>
                        <p:attrNameLst>
                          <p:attrName>ppt_w</p:attrName>
                        </p:attrNameLst>
                      </p:cBhvr>
                      <p:tavLst>
                        <p:tav tm="0">
                          <p:val>
                            <p:fltVal val="0"/>
                          </p:val>
                        </p:tav>
                        <p:tav tm="100000">
                          <p:val>
                            <p:strVal val="#ppt_w"/>
                          </p:val>
                        </p:tav>
                      </p:tavLst>
                    </p:anim>
                    <p:anim calcmode="lin" valueType="num">
                      <p:cBhvr>
                        <p:cTn dur="500" fill="hold"/>
                        <p:tgtEl>
                          <p:spTgt spid="81"/>
                        </p:tgtEl>
                        <p:attrNameLst>
                          <p:attrName>ppt_h</p:attrName>
                        </p:attrNameLst>
                      </p:cBhvr>
                      <p:tavLst>
                        <p:tav tm="0">
                          <p:val>
                            <p:fltVal val="0"/>
                          </p:val>
                        </p:tav>
                        <p:tav tm="100000">
                          <p:val>
                            <p:strVal val="#ppt_h"/>
                          </p:val>
                        </p:tav>
                      </p:tavLst>
                    </p:anim>
                  </p:childTnLst>
                </p:cTn>
              </p:par>
            </p:tnLst>
          </p:tmpl>
        </p:tmplLst>
      </p:bldP>
      <p:bldP spid="81" grpId="1" animBg="1">
        <p:tmplLst>
          <p:tmpl>
            <p:tnLst>
              <p:par>
                <p:cTn presetID="6" presetClass="emph" presetSubtype="0" accel="20000" decel="80000" autoRev="1" fill="hold" nodeType="withEffect">
                  <p:stCondLst>
                    <p:cond delay="750"/>
                  </p:stCondLst>
                  <p:childTnLst>
                    <p:animScale>
                      <p:cBhvr>
                        <p:cTn dur="500" fill="hold"/>
                        <p:tgtEl>
                          <p:spTgt spid="81"/>
                        </p:tgtEl>
                      </p:cBhvr>
                      <p:by x="120000" y="120000"/>
                    </p:animScale>
                  </p:childTnLst>
                </p:cTn>
              </p:par>
            </p:tnLst>
          </p:tmpl>
        </p:tmplLst>
      </p:bldP>
      <p:bldP spid="2" grpId="0"/>
      <p:bldP spid="85" grpId="0" build="p">
        <p:tmplLst>
          <p:tmpl lvl="1">
            <p:tnLst>
              <p:par>
                <p:cTn presetID="10" presetClass="entr" presetSubtype="0" fill="hold" nodeType="after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750"/>
                        <p:tgtEl>
                          <p:spTgt spid="85"/>
                        </p:tgtEl>
                      </p:cBhvr>
                    </p:animEffect>
                  </p:childTnLst>
                </p:cTn>
              </p:par>
            </p:tnLst>
          </p:tmpl>
        </p:tmplLst>
      </p:bldP>
      <p:bldP spid="98" grpId="0" animBg="1">
        <p:tmplLst>
          <p:tmpl>
            <p:tnLst>
              <p:par>
                <p:cTn presetID="2" presetClass="entr" presetSubtype="4" accel="50000" decel="50000" fill="hold" nodeType="withEffect">
                  <p:stCondLst>
                    <p:cond delay="50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fill="hold"/>
                        <p:tgtEl>
                          <p:spTgt spid="98"/>
                        </p:tgtEl>
                        <p:attrNameLst>
                          <p:attrName>ppt_x</p:attrName>
                        </p:attrNameLst>
                      </p:cBhvr>
                      <p:tavLst>
                        <p:tav tm="0">
                          <p:val>
                            <p:strVal val="#ppt_x"/>
                          </p:val>
                        </p:tav>
                        <p:tav tm="100000">
                          <p:val>
                            <p:strVal val="#ppt_x"/>
                          </p:val>
                        </p:tav>
                      </p:tavLst>
                    </p:anim>
                    <p:anim calcmode="lin" valueType="num">
                      <p:cBhvr additive="base">
                        <p:cTn dur="1000" fill="hold"/>
                        <p:tgtEl>
                          <p:spTgt spid="9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dia">
    <p:spTree>
      <p:nvGrpSpPr>
        <p:cNvPr id="1" name=""/>
        <p:cNvGrpSpPr/>
        <p:nvPr/>
      </p:nvGrpSpPr>
      <p:grpSpPr>
        <a:xfrm>
          <a:off x="0" y="0"/>
          <a:ext cx="0" cy="0"/>
          <a:chOff x="0" y="0"/>
          <a:chExt cx="0" cy="0"/>
        </a:xfrm>
      </p:grpSpPr>
      <p:sp>
        <p:nvSpPr>
          <p:cNvPr id="9" name="Tijdelijke aanduiding voor afbeelding 12">
            <a:extLst>
              <a:ext uri="{FF2B5EF4-FFF2-40B4-BE49-F238E27FC236}">
                <a16:creationId xmlns:a16="http://schemas.microsoft.com/office/drawing/2014/main" xmlns="" id="{077E730C-35E4-4478-87F0-D283B69D7D26}"/>
              </a:ext>
            </a:extLst>
          </p:cNvPr>
          <p:cNvSpPr>
            <a:spLocks noGrp="1"/>
          </p:cNvSpPr>
          <p:nvPr>
            <p:ph type="pic" sz="quarter" idx="14" hasCustomPrompt="1"/>
          </p:nvPr>
        </p:nvSpPr>
        <p:spPr>
          <a:xfrm>
            <a:off x="-3151" y="0"/>
            <a:ext cx="12195151" cy="6858000"/>
          </a:xfrm>
          <a:solidFill>
            <a:schemeClr val="bg1">
              <a:lumMod val="95000"/>
            </a:schemeClr>
          </a:solidFill>
        </p:spPr>
        <p:txBody>
          <a:bodyPr tIns="2880000"/>
          <a:lstStyle>
            <a:lvl1pPr marL="0" indent="0" algn="ctr">
              <a:buNone/>
              <a:defRPr sz="1000" b="0" i="1" baseline="0">
                <a:solidFill>
                  <a:schemeClr val="tx2">
                    <a:lumMod val="50000"/>
                    <a:lumOff val="50000"/>
                  </a:schemeClr>
                </a:solidFill>
              </a:defRPr>
            </a:lvl1pPr>
          </a:lstStyle>
          <a:p>
            <a:r>
              <a:rPr lang="nl-NL" dirty="0"/>
              <a:t>Klik op onderstaand pictogram</a:t>
            </a:r>
            <a:br>
              <a:rPr lang="nl-NL" dirty="0"/>
            </a:br>
            <a:r>
              <a:rPr lang="nl-NL" dirty="0"/>
              <a:t>om een afbeelding in te voegen</a:t>
            </a:r>
          </a:p>
        </p:txBody>
      </p:sp>
      <p:sp>
        <p:nvSpPr>
          <p:cNvPr id="84" name="Tijdelijke aanduiding voor tekst 7">
            <a:extLst>
              <a:ext uri="{FF2B5EF4-FFF2-40B4-BE49-F238E27FC236}">
                <a16:creationId xmlns:a16="http://schemas.microsoft.com/office/drawing/2014/main" xmlns="" id="{65B6AFB5-F826-42BB-8148-04B1AF8AA79F}"/>
              </a:ext>
            </a:extLst>
          </p:cNvPr>
          <p:cNvSpPr>
            <a:spLocks noGrp="1"/>
          </p:cNvSpPr>
          <p:nvPr>
            <p:ph type="body" sz="quarter" idx="54" hasCustomPrompt="1"/>
          </p:nvPr>
        </p:nvSpPr>
        <p:spPr>
          <a:xfrm>
            <a:off x="-3152" y="0"/>
            <a:ext cx="12195151" cy="6858000"/>
          </a:xfrm>
          <a:solidFill>
            <a:schemeClr val="accent1">
              <a:alpha val="80000"/>
            </a:schemeClr>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a:xfrm>
            <a:off x="639142" y="900000"/>
            <a:ext cx="4975596" cy="408448"/>
          </a:xfrm>
        </p:spPr>
        <p:txBody>
          <a:bodyPr/>
          <a:lstStyle>
            <a:lvl1pPr>
              <a:defRPr/>
            </a:lvl1pPr>
          </a:lstStyle>
          <a:p>
            <a:r>
              <a:rPr lang="nl-NL" noProof="0" dirty="0"/>
              <a:t>- Naam</a:t>
            </a:r>
            <a:endParaRPr lang="nl-NL" dirty="0"/>
          </a:p>
        </p:txBody>
      </p:sp>
      <p:sp>
        <p:nvSpPr>
          <p:cNvPr id="3" name="Tijdelijke aanduiding voor verticale tekst 2">
            <a:extLst>
              <a:ext uri="{FF2B5EF4-FFF2-40B4-BE49-F238E27FC236}">
                <a16:creationId xmlns:a16="http://schemas.microsoft.com/office/drawing/2014/main" xmlns="" id="{FDD826C5-0082-44A8-A23D-491166C08D5B}"/>
              </a:ext>
            </a:extLst>
          </p:cNvPr>
          <p:cNvSpPr>
            <a:spLocks noGrp="1"/>
          </p:cNvSpPr>
          <p:nvPr>
            <p:ph type="body" orient="vert" idx="1" hasCustomPrompt="1"/>
          </p:nvPr>
        </p:nvSpPr>
        <p:spPr>
          <a:xfrm>
            <a:off x="638913" y="1464994"/>
            <a:ext cx="8372739" cy="3672676"/>
          </a:xfrm>
        </p:spPr>
        <p:txBody>
          <a:bodyPr vert="horz"/>
          <a:lstStyle>
            <a:lvl1pPr marL="0" indent="0">
              <a:buNone/>
              <a:defRPr sz="5400" b="1">
                <a:solidFill>
                  <a:schemeClr val="tx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“Quote tekst”</a:t>
            </a:r>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p:txBody>
          <a:bodyPr/>
          <a:lstStyle/>
          <a:p>
            <a:fld id="{B995769F-2F5C-4813-8EA6-A1E921327F8E}"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p:txBody>
          <a:bodyPr/>
          <a:lstStyle/>
          <a:p>
            <a:fld id="{7AD0FE45-509C-4BDF-9EDE-64426F8DF3D2}" type="slidenum">
              <a:rPr lang="nl-NL" smtClean="0"/>
              <a:t>‹nr.›</a:t>
            </a:fld>
            <a:endParaRPr lang="nl-NL"/>
          </a:p>
        </p:txBody>
      </p:sp>
      <p:sp>
        <p:nvSpPr>
          <p:cNvPr id="82" name="Tekstvak 81">
            <a:extLst>
              <a:ext uri="{FF2B5EF4-FFF2-40B4-BE49-F238E27FC236}">
                <a16:creationId xmlns:a16="http://schemas.microsoft.com/office/drawing/2014/main" xmlns="" id="{383868B7-5F1F-4688-B14F-1369F5CE59F0}"/>
              </a:ext>
            </a:extLst>
          </p:cNvPr>
          <p:cNvSpPr txBox="1"/>
          <p:nvPr userDrawn="1"/>
        </p:nvSpPr>
        <p:spPr>
          <a:xfrm>
            <a:off x="5455148" y="-798828"/>
            <a:ext cx="1281736" cy="374415"/>
          </a:xfrm>
          <a:prstGeom prst="rect">
            <a:avLst/>
          </a:prstGeom>
          <a:solidFill>
            <a:schemeClr val="accent1"/>
          </a:solidFill>
        </p:spPr>
        <p:txBody>
          <a:bodyPr wrap="none" lIns="180000" tIns="180000" rIns="180000" bIns="180000" rtlCol="0" anchor="ctr">
            <a:noAutofit/>
          </a:bodyPr>
          <a:lstStyle/>
          <a:p>
            <a:pPr algn="ctr"/>
            <a:r>
              <a:rPr lang="nl-NL" sz="1400" b="1" cap="all" spc="50" baseline="0" dirty="0">
                <a:solidFill>
                  <a:schemeClr val="bg1"/>
                </a:solidFill>
                <a:latin typeface="+mn-lt"/>
                <a:cs typeface="Calibri" panose="020F0502020204030204" pitchFamily="34" charset="0"/>
              </a:rPr>
              <a:t>Quote dia</a:t>
            </a:r>
          </a:p>
        </p:txBody>
      </p:sp>
      <p:grpSp>
        <p:nvGrpSpPr>
          <p:cNvPr id="10" name="GRID" hidden="1">
            <a:extLst>
              <a:ext uri="{FF2B5EF4-FFF2-40B4-BE49-F238E27FC236}">
                <a16:creationId xmlns:a16="http://schemas.microsoft.com/office/drawing/2014/main" xmlns="" id="{E7330044-6564-43CB-9A5E-ECEE42816081}"/>
              </a:ext>
            </a:extLst>
          </p:cNvPr>
          <p:cNvGrpSpPr/>
          <p:nvPr userDrawn="1"/>
        </p:nvGrpSpPr>
        <p:grpSpPr>
          <a:xfrm>
            <a:off x="-3151" y="0"/>
            <a:ext cx="12195151" cy="6858000"/>
            <a:chOff x="-3151" y="0"/>
            <a:chExt cx="12195151" cy="6858000"/>
          </a:xfrm>
        </p:grpSpPr>
        <p:sp>
          <p:nvSpPr>
            <p:cNvPr id="11" name="Rechthoek 10">
              <a:extLst>
                <a:ext uri="{FF2B5EF4-FFF2-40B4-BE49-F238E27FC236}">
                  <a16:creationId xmlns:a16="http://schemas.microsoft.com/office/drawing/2014/main" xmlns="" id="{1EB899C0-AFC9-4EBB-B88D-747B2470EA22}"/>
                </a:ext>
              </a:extLst>
            </p:cNvPr>
            <p:cNvSpPr/>
            <p:nvPr userDrawn="1"/>
          </p:nvSpPr>
          <p:spPr>
            <a:xfrm>
              <a:off x="0" y="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2" name="Rechthoek 11">
              <a:extLst>
                <a:ext uri="{FF2B5EF4-FFF2-40B4-BE49-F238E27FC236}">
                  <a16:creationId xmlns:a16="http://schemas.microsoft.com/office/drawing/2014/main" xmlns="" id="{8CF4A0AF-DC8E-4275-AA62-D19B46D4A2BA}"/>
                </a:ext>
              </a:extLst>
            </p:cNvPr>
            <p:cNvSpPr/>
            <p:nvPr userDrawn="1"/>
          </p:nvSpPr>
          <p:spPr>
            <a:xfrm>
              <a:off x="0" y="595800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3" name="Rechthoek 12">
              <a:extLst>
                <a:ext uri="{FF2B5EF4-FFF2-40B4-BE49-F238E27FC236}">
                  <a16:creationId xmlns:a16="http://schemas.microsoft.com/office/drawing/2014/main" xmlns="" id="{E0933E25-1187-4E22-AD2F-F4976723D0F7}"/>
                </a:ext>
              </a:extLst>
            </p:cNvPr>
            <p:cNvSpPr/>
            <p:nvPr userDrawn="1"/>
          </p:nvSpPr>
          <p:spPr>
            <a:xfrm>
              <a:off x="-315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4" name="Rechthoek 13">
              <a:extLst>
                <a:ext uri="{FF2B5EF4-FFF2-40B4-BE49-F238E27FC236}">
                  <a16:creationId xmlns:a16="http://schemas.microsoft.com/office/drawing/2014/main" xmlns="" id="{5E8D6088-56BA-4B6C-8760-D52B195172E7}"/>
                </a:ext>
              </a:extLst>
            </p:cNvPr>
            <p:cNvSpPr/>
            <p:nvPr userDrawn="1"/>
          </p:nvSpPr>
          <p:spPr>
            <a:xfrm>
              <a:off x="11534685"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5" name="Rechthoek 14">
              <a:extLst>
                <a:ext uri="{FF2B5EF4-FFF2-40B4-BE49-F238E27FC236}">
                  <a16:creationId xmlns:a16="http://schemas.microsoft.com/office/drawing/2014/main" xmlns="" id="{CFC0C730-8D6B-466A-8F6B-98153B2C543D}"/>
                </a:ext>
              </a:extLst>
            </p:cNvPr>
            <p:cNvSpPr/>
            <p:nvPr userDrawn="1"/>
          </p:nvSpPr>
          <p:spPr>
            <a:xfrm>
              <a:off x="0" y="1308448"/>
              <a:ext cx="12192000" cy="156546"/>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grpSp>
      <p:sp>
        <p:nvSpPr>
          <p:cNvPr id="17" name="Tijdelijke aanduiding voor tekst 7">
            <a:extLst>
              <a:ext uri="{FF2B5EF4-FFF2-40B4-BE49-F238E27FC236}">
                <a16:creationId xmlns:a16="http://schemas.microsoft.com/office/drawing/2014/main" xmlns="" id="{547C4621-2E13-4531-ABD8-7B5140F08FD1}"/>
              </a:ext>
            </a:extLst>
          </p:cNvPr>
          <p:cNvSpPr>
            <a:spLocks noGrp="1"/>
          </p:cNvSpPr>
          <p:nvPr>
            <p:ph type="body" sz="quarter" idx="55" hasCustomPrompt="1"/>
          </p:nvPr>
        </p:nvSpPr>
        <p:spPr>
          <a:xfrm>
            <a:off x="478350" y="5593518"/>
            <a:ext cx="1440668" cy="592406"/>
          </a:xfrm>
          <a:blipFill>
            <a:blip r:embed="rId2"/>
            <a:stretch>
              <a:fillRect/>
            </a:stretch>
          </a:blipFill>
        </p:spPr>
        <p:txBody>
          <a:bodyPr/>
          <a:lstStyle>
            <a:lvl1pPr marL="0" indent="0">
              <a:buNone/>
              <a:defRPr sz="100"/>
            </a:lvl1pPr>
          </a:lstStyle>
          <a:p>
            <a:pPr lvl="0"/>
            <a:r>
              <a:rPr lang="nl-NL" dirty="0"/>
              <a:t> </a:t>
            </a:r>
          </a:p>
        </p:txBody>
      </p:sp>
    </p:spTree>
    <p:extLst>
      <p:ext uri="{BB962C8B-B14F-4D97-AF65-F5344CB8AC3E}">
        <p14:creationId xmlns:p14="http://schemas.microsoft.com/office/powerpoint/2010/main" val="316294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 presetClass="emph" presetSubtype="0" accel="16000" decel="84000" fill="hold" grpId="0" nodeType="withEffect">
                                  <p:stCondLst>
                                    <p:cond delay="0"/>
                                  </p:stCondLst>
                                  <p:childTnLst>
                                    <p:animScale>
                                      <p:cBhvr>
                                        <p:cTn id="9" dur="4000" fill="hold"/>
                                        <p:tgtEl>
                                          <p:spTgt spid="9"/>
                                        </p:tgtEl>
                                      </p:cBhvr>
                                      <p:by x="110000" y="110000"/>
                                    </p:animScale>
                                  </p:childTnLst>
                                </p:cTn>
                              </p:par>
                              <p:par>
                                <p:cTn id="10" presetID="10" presetClass="entr" presetSubtype="0" fill="hold" grpId="0" nodeType="withEffect">
                                  <p:stCondLst>
                                    <p:cond delay="75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3" grpId="0">
        <p:tmplLst>
          <p:tmpl>
            <p:tnLst>
              <p:par>
                <p:cTn presetID="10" presetClass="entr" presetSubtype="0" fill="hold" nodeType="withEffect">
                  <p:stCondLst>
                    <p:cond delay="750"/>
                  </p:stCondLst>
                  <p:iterate type="lt">
                    <p:tmPct val="10000"/>
                  </p:iterate>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p:txBody>
          <a:bodyPr/>
          <a:lstStyle>
            <a:lvl1pPr>
              <a:defRPr/>
            </a:lvl1pPr>
          </a:lstStyle>
          <a:p>
            <a:r>
              <a:rPr lang="nl-NL" noProof="0" dirty="0"/>
              <a:t>Plaats hier je titel</a:t>
            </a:r>
            <a:endParaRPr lang="nl-NL" dirty="0"/>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p:txBody>
          <a:bodyPr/>
          <a:lstStyle/>
          <a:p>
            <a:fld id="{E1D0526A-7F27-49C8-B550-29E99F7D20DD}"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p:txBody>
          <a:bodyPr/>
          <a:lstStyle/>
          <a:p>
            <a:fld id="{7AD0FE45-509C-4BDF-9EDE-64426F8DF3D2}" type="slidenum">
              <a:rPr lang="nl-NL" smtClean="0"/>
              <a:t>‹nr.›</a:t>
            </a:fld>
            <a:endParaRPr lang="nl-NL"/>
          </a:p>
        </p:txBody>
      </p:sp>
      <p:sp>
        <p:nvSpPr>
          <p:cNvPr id="10" name="Tekstvak 9">
            <a:extLst>
              <a:ext uri="{FF2B5EF4-FFF2-40B4-BE49-F238E27FC236}">
                <a16:creationId xmlns:a16="http://schemas.microsoft.com/office/drawing/2014/main" xmlns="" id="{F8906D97-6AB2-45BD-AEED-90B8388DF69D}"/>
              </a:ext>
            </a:extLst>
          </p:cNvPr>
          <p:cNvSpPr txBox="1"/>
          <p:nvPr userDrawn="1"/>
        </p:nvSpPr>
        <p:spPr>
          <a:xfrm>
            <a:off x="5391061" y="-798828"/>
            <a:ext cx="1409910" cy="374415"/>
          </a:xfrm>
          <a:prstGeom prst="rect">
            <a:avLst/>
          </a:prstGeom>
          <a:solidFill>
            <a:schemeClr val="accent1"/>
          </a:solidFill>
        </p:spPr>
        <p:txBody>
          <a:bodyPr wrap="none" lIns="180000" tIns="180000" rIns="180000" bIns="180000" rtlCol="0" anchor="ctr">
            <a:noAutofit/>
          </a:bodyPr>
          <a:lstStyle/>
          <a:p>
            <a:pPr algn="ctr"/>
            <a:r>
              <a:rPr lang="nl-NL" sz="1400" b="1" cap="all" spc="50" baseline="0" dirty="0">
                <a:solidFill>
                  <a:schemeClr val="bg1"/>
                </a:solidFill>
                <a:latin typeface="+mn-lt"/>
                <a:cs typeface="Calibri" panose="020F0502020204030204" pitchFamily="34" charset="0"/>
              </a:rPr>
              <a:t>Alleen titel</a:t>
            </a:r>
          </a:p>
        </p:txBody>
      </p:sp>
    </p:spTree>
    <p:extLst>
      <p:ext uri="{BB962C8B-B14F-4D97-AF65-F5344CB8AC3E}">
        <p14:creationId xmlns:p14="http://schemas.microsoft.com/office/powerpoint/2010/main" val="396653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DIA">
    <p:spTree>
      <p:nvGrpSpPr>
        <p:cNvPr id="1" name=""/>
        <p:cNvGrpSpPr/>
        <p:nvPr/>
      </p:nvGrpSpPr>
      <p:grpSpPr>
        <a:xfrm>
          <a:off x="0" y="0"/>
          <a:ext cx="0" cy="0"/>
          <a:chOff x="0" y="0"/>
          <a:chExt cx="0" cy="0"/>
        </a:xfrm>
      </p:grpSpPr>
      <p:sp>
        <p:nvSpPr>
          <p:cNvPr id="80" name="Tijdelijke aanduiding voor afbeelding 12">
            <a:extLst>
              <a:ext uri="{FF2B5EF4-FFF2-40B4-BE49-F238E27FC236}">
                <a16:creationId xmlns:a16="http://schemas.microsoft.com/office/drawing/2014/main" xmlns="" id="{A462BF19-57F3-48EA-AF6E-4000C5EA90A8}"/>
              </a:ext>
            </a:extLst>
          </p:cNvPr>
          <p:cNvSpPr>
            <a:spLocks noGrp="1"/>
          </p:cNvSpPr>
          <p:nvPr>
            <p:ph type="pic" sz="quarter" idx="14" hasCustomPrompt="1"/>
          </p:nvPr>
        </p:nvSpPr>
        <p:spPr>
          <a:xfrm>
            <a:off x="1" y="0"/>
            <a:ext cx="12192000" cy="6858000"/>
          </a:xfrm>
          <a:solidFill>
            <a:schemeClr val="bg1">
              <a:lumMod val="95000"/>
            </a:schemeClr>
          </a:solidFill>
        </p:spPr>
        <p:txBody>
          <a:bodyPr tIns="2880000"/>
          <a:lstStyle>
            <a:lvl1pPr marL="0" indent="0" algn="ctr">
              <a:buNone/>
              <a:defRPr sz="1000" b="0" i="1" baseline="0">
                <a:solidFill>
                  <a:schemeClr val="tx2">
                    <a:lumMod val="50000"/>
                    <a:lumOff val="50000"/>
                  </a:schemeClr>
                </a:solidFill>
              </a:defRPr>
            </a:lvl1pPr>
          </a:lstStyle>
          <a:p>
            <a:r>
              <a:rPr lang="nl-NL" dirty="0"/>
              <a:t>Klik op onderstaand pictogram</a:t>
            </a:r>
            <a:br>
              <a:rPr lang="nl-NL" dirty="0"/>
            </a:br>
            <a:r>
              <a:rPr lang="nl-NL" dirty="0"/>
              <a:t>om een afbeelding in te voegen</a:t>
            </a:r>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a:xfrm>
            <a:off x="8598090" y="7225460"/>
            <a:ext cx="3140325" cy="216909"/>
          </a:xfrm>
        </p:spPr>
        <p:txBody>
          <a:bodyPr/>
          <a:lstStyle/>
          <a:p>
            <a:fld id="{8C3C21B4-7DE9-4EB9-B8D8-372C5543DEE3}"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a:xfrm>
            <a:off x="926910" y="7225460"/>
            <a:ext cx="719350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a:xfrm>
            <a:off x="453585" y="7225460"/>
            <a:ext cx="392576" cy="216909"/>
          </a:xfrm>
        </p:spPr>
        <p:txBody>
          <a:bodyPr/>
          <a:lstStyle/>
          <a:p>
            <a:fld id="{7AD0FE45-509C-4BDF-9EDE-64426F8DF3D2}" type="slidenum">
              <a:rPr lang="nl-NL" smtClean="0"/>
              <a:t>‹nr.›</a:t>
            </a:fld>
            <a:endParaRPr lang="nl-NL"/>
          </a:p>
        </p:txBody>
      </p:sp>
      <p:sp>
        <p:nvSpPr>
          <p:cNvPr id="7" name="Tekstvak 6">
            <a:extLst>
              <a:ext uri="{FF2B5EF4-FFF2-40B4-BE49-F238E27FC236}">
                <a16:creationId xmlns:a16="http://schemas.microsoft.com/office/drawing/2014/main" xmlns="" id="{A6DE5EA5-27BD-42F3-BD1D-C1E35D802DEE}"/>
              </a:ext>
            </a:extLst>
          </p:cNvPr>
          <p:cNvSpPr txBox="1"/>
          <p:nvPr userDrawn="1"/>
        </p:nvSpPr>
        <p:spPr>
          <a:xfrm>
            <a:off x="5513409" y="-798828"/>
            <a:ext cx="1165215" cy="374415"/>
          </a:xfrm>
          <a:prstGeom prst="rect">
            <a:avLst/>
          </a:prstGeom>
          <a:solidFill>
            <a:schemeClr val="accent1"/>
          </a:solidFill>
        </p:spPr>
        <p:txBody>
          <a:bodyPr wrap="none" lIns="180000" tIns="180000" rIns="180000" bIns="180000" rtlCol="0" anchor="ctr">
            <a:noAutofit/>
          </a:bodyPr>
          <a:lstStyle/>
          <a:p>
            <a:pPr algn="ctr"/>
            <a:r>
              <a:rPr lang="nl-NL" sz="1400" b="1" spc="50" baseline="0" dirty="0">
                <a:solidFill>
                  <a:schemeClr val="bg1"/>
                </a:solidFill>
                <a:latin typeface="+mn-lt"/>
                <a:cs typeface="Calibri" panose="020F0502020204030204" pitchFamily="34" charset="0"/>
              </a:rPr>
              <a:t>TITEL DIA</a:t>
            </a:r>
          </a:p>
        </p:txBody>
      </p:sp>
      <p:sp>
        <p:nvSpPr>
          <p:cNvPr id="83" name="Tijdelijke aanduiding voor tekst 7">
            <a:extLst>
              <a:ext uri="{FF2B5EF4-FFF2-40B4-BE49-F238E27FC236}">
                <a16:creationId xmlns:a16="http://schemas.microsoft.com/office/drawing/2014/main" xmlns="" id="{8B2D7991-539C-4166-AB7A-D68CF1CAB111}"/>
              </a:ext>
            </a:extLst>
          </p:cNvPr>
          <p:cNvSpPr>
            <a:spLocks noGrp="1"/>
          </p:cNvSpPr>
          <p:nvPr>
            <p:ph type="body" sz="quarter" idx="22" hasCustomPrompt="1"/>
          </p:nvPr>
        </p:nvSpPr>
        <p:spPr>
          <a:xfrm>
            <a:off x="0" y="4779457"/>
            <a:ext cx="12192000" cy="2078544"/>
          </a:xfrm>
          <a:solidFill>
            <a:schemeClr val="accent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8" name="Tijdelijke aanduiding voor tekst 7">
            <a:extLst>
              <a:ext uri="{FF2B5EF4-FFF2-40B4-BE49-F238E27FC236}">
                <a16:creationId xmlns:a16="http://schemas.microsoft.com/office/drawing/2014/main" xmlns="" id="{AB693D0C-19AD-4363-8E17-7E8FC1248B1F}"/>
              </a:ext>
            </a:extLst>
          </p:cNvPr>
          <p:cNvSpPr>
            <a:spLocks noGrp="1"/>
          </p:cNvSpPr>
          <p:nvPr>
            <p:ph type="body" sz="quarter" idx="55" hasCustomPrompt="1"/>
          </p:nvPr>
        </p:nvSpPr>
        <p:spPr>
          <a:xfrm>
            <a:off x="644849" y="5249686"/>
            <a:ext cx="2695992" cy="1108598"/>
          </a:xfrm>
          <a:blipFill>
            <a:blip r:embed="rId2"/>
            <a:stretch>
              <a:fillRect/>
            </a:stretch>
          </a:blipFill>
        </p:spPr>
        <p:txBody>
          <a:bodyPr/>
          <a:lstStyle>
            <a:lvl1pPr marL="0" indent="0">
              <a:buNone/>
              <a:defRPr sz="100"/>
            </a:lvl1pPr>
          </a:lstStyle>
          <a:p>
            <a:pPr lvl="0"/>
            <a:r>
              <a:rPr lang="nl-NL" dirty="0"/>
              <a:t> </a:t>
            </a:r>
          </a:p>
        </p:txBody>
      </p:sp>
      <p:sp>
        <p:nvSpPr>
          <p:cNvPr id="94" name="Tijdelijke aanduiding voor tekst 7">
            <a:extLst>
              <a:ext uri="{FF2B5EF4-FFF2-40B4-BE49-F238E27FC236}">
                <a16:creationId xmlns:a16="http://schemas.microsoft.com/office/drawing/2014/main" xmlns="" id="{FDE8CA35-0F52-48A8-BB7C-0FBC617F3D7C}"/>
              </a:ext>
            </a:extLst>
          </p:cNvPr>
          <p:cNvSpPr>
            <a:spLocks noGrp="1"/>
          </p:cNvSpPr>
          <p:nvPr>
            <p:ph type="body" sz="quarter" idx="57" hasCustomPrompt="1"/>
          </p:nvPr>
        </p:nvSpPr>
        <p:spPr>
          <a:xfrm>
            <a:off x="8428722" y="1441119"/>
            <a:ext cx="4925329" cy="4925329"/>
          </a:xfrm>
          <a:prstGeom prst="ellipse">
            <a:avLst/>
          </a:prstGeom>
          <a:solidFill>
            <a:schemeClr val="tx1">
              <a:alpha val="65000"/>
            </a:schemeClr>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81" name="Tijdelijke aanduiding voor tekst 7">
            <a:extLst>
              <a:ext uri="{FF2B5EF4-FFF2-40B4-BE49-F238E27FC236}">
                <a16:creationId xmlns:a16="http://schemas.microsoft.com/office/drawing/2014/main" xmlns="" id="{91384C6E-FA94-4DBB-A1FE-EE3918844D70}"/>
              </a:ext>
            </a:extLst>
          </p:cNvPr>
          <p:cNvSpPr>
            <a:spLocks noGrp="1"/>
          </p:cNvSpPr>
          <p:nvPr>
            <p:ph type="body" sz="quarter" idx="56" hasCustomPrompt="1"/>
          </p:nvPr>
        </p:nvSpPr>
        <p:spPr>
          <a:xfrm>
            <a:off x="9105875" y="2118273"/>
            <a:ext cx="3571023" cy="3571023"/>
          </a:xfrm>
          <a:prstGeom prst="ellipse">
            <a:avLst/>
          </a:prstGeom>
          <a:solidFill>
            <a:schemeClr val="bg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a:xfrm>
            <a:off x="9624514" y="2759948"/>
            <a:ext cx="1919488" cy="2207837"/>
          </a:xfrm>
        </p:spPr>
        <p:txBody>
          <a:bodyPr anchor="ctr"/>
          <a:lstStyle>
            <a:lvl1pPr algn="r">
              <a:defRPr sz="3600">
                <a:solidFill>
                  <a:schemeClr val="tx1"/>
                </a:solidFill>
              </a:defRPr>
            </a:lvl1pPr>
          </a:lstStyle>
          <a:p>
            <a:r>
              <a:rPr lang="nl-NL" noProof="0" dirty="0"/>
              <a:t>Titel van de presentatie</a:t>
            </a:r>
            <a:endParaRPr lang="nl-NL" dirty="0"/>
          </a:p>
        </p:txBody>
      </p:sp>
      <p:grpSp>
        <p:nvGrpSpPr>
          <p:cNvPr id="88" name="GRID" hidden="1">
            <a:extLst>
              <a:ext uri="{FF2B5EF4-FFF2-40B4-BE49-F238E27FC236}">
                <a16:creationId xmlns:a16="http://schemas.microsoft.com/office/drawing/2014/main" xmlns="" id="{51DF7325-AF4A-468E-862A-9D44360F7B82}"/>
              </a:ext>
            </a:extLst>
          </p:cNvPr>
          <p:cNvGrpSpPr/>
          <p:nvPr userDrawn="1"/>
        </p:nvGrpSpPr>
        <p:grpSpPr>
          <a:xfrm>
            <a:off x="-3151" y="0"/>
            <a:ext cx="12195152" cy="6858000"/>
            <a:chOff x="-3151" y="0"/>
            <a:chExt cx="12195152" cy="6858000"/>
          </a:xfrm>
        </p:grpSpPr>
        <p:sp>
          <p:nvSpPr>
            <p:cNvPr id="89" name="Rechthoek 88">
              <a:extLst>
                <a:ext uri="{FF2B5EF4-FFF2-40B4-BE49-F238E27FC236}">
                  <a16:creationId xmlns:a16="http://schemas.microsoft.com/office/drawing/2014/main" xmlns="" id="{D359F467-E370-4247-9073-02DE3053E007}"/>
                </a:ext>
              </a:extLst>
            </p:cNvPr>
            <p:cNvSpPr/>
            <p:nvPr userDrawn="1"/>
          </p:nvSpPr>
          <p:spPr>
            <a:xfrm>
              <a:off x="0" y="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0" name="Rechthoek 89">
              <a:extLst>
                <a:ext uri="{FF2B5EF4-FFF2-40B4-BE49-F238E27FC236}">
                  <a16:creationId xmlns:a16="http://schemas.microsoft.com/office/drawing/2014/main" xmlns="" id="{8DEF8209-B5E8-480E-A820-1E51E9AF9FAB}"/>
                </a:ext>
              </a:extLst>
            </p:cNvPr>
            <p:cNvSpPr/>
            <p:nvPr userDrawn="1"/>
          </p:nvSpPr>
          <p:spPr>
            <a:xfrm>
              <a:off x="0" y="595800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1" name="Rechthoek 90">
              <a:extLst>
                <a:ext uri="{FF2B5EF4-FFF2-40B4-BE49-F238E27FC236}">
                  <a16:creationId xmlns:a16="http://schemas.microsoft.com/office/drawing/2014/main" xmlns="" id="{DB5C60D0-0688-489E-B39C-4B18318601A7}"/>
                </a:ext>
              </a:extLst>
            </p:cNvPr>
            <p:cNvSpPr/>
            <p:nvPr userDrawn="1"/>
          </p:nvSpPr>
          <p:spPr>
            <a:xfrm>
              <a:off x="-315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2" name="Rechthoek 91">
              <a:extLst>
                <a:ext uri="{FF2B5EF4-FFF2-40B4-BE49-F238E27FC236}">
                  <a16:creationId xmlns:a16="http://schemas.microsoft.com/office/drawing/2014/main" xmlns="" id="{2D8A6011-4F57-47BB-9B0D-DD617551DD98}"/>
                </a:ext>
              </a:extLst>
            </p:cNvPr>
            <p:cNvSpPr/>
            <p:nvPr userDrawn="1"/>
          </p:nvSpPr>
          <p:spPr>
            <a:xfrm>
              <a:off x="1154400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3" name="Rechthoek 92">
              <a:extLst>
                <a:ext uri="{FF2B5EF4-FFF2-40B4-BE49-F238E27FC236}">
                  <a16:creationId xmlns:a16="http://schemas.microsoft.com/office/drawing/2014/main" xmlns="" id="{A7FE8F79-40A3-4311-AC35-E40D97113F19}"/>
                </a:ext>
              </a:extLst>
            </p:cNvPr>
            <p:cNvSpPr/>
            <p:nvPr userDrawn="1"/>
          </p:nvSpPr>
          <p:spPr>
            <a:xfrm>
              <a:off x="0" y="1308448"/>
              <a:ext cx="12192000" cy="156546"/>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5" name="Rechthoek 94">
              <a:extLst>
                <a:ext uri="{FF2B5EF4-FFF2-40B4-BE49-F238E27FC236}">
                  <a16:creationId xmlns:a16="http://schemas.microsoft.com/office/drawing/2014/main" xmlns="" id="{1CC6D43A-C98A-4BC8-BA7C-9A2E5F8101AE}"/>
                </a:ext>
              </a:extLst>
            </p:cNvPr>
            <p:cNvSpPr/>
            <p:nvPr userDrawn="1"/>
          </p:nvSpPr>
          <p:spPr>
            <a:xfrm>
              <a:off x="0" y="4779456"/>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96" name="Rechthoek 95">
              <a:extLst>
                <a:ext uri="{FF2B5EF4-FFF2-40B4-BE49-F238E27FC236}">
                  <a16:creationId xmlns:a16="http://schemas.microsoft.com/office/drawing/2014/main" xmlns="" id="{9F174C3B-ED07-4A21-AD3A-856A0F337C71}"/>
                </a:ext>
              </a:extLst>
            </p:cNvPr>
            <p:cNvSpPr/>
            <p:nvPr userDrawn="1"/>
          </p:nvSpPr>
          <p:spPr>
            <a:xfrm>
              <a:off x="0" y="6366448"/>
              <a:ext cx="12192000" cy="491552"/>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grpSp>
      <p:sp>
        <p:nvSpPr>
          <p:cNvPr id="98" name="Tijdelijke aanduiding voor tekst 7">
            <a:extLst>
              <a:ext uri="{FF2B5EF4-FFF2-40B4-BE49-F238E27FC236}">
                <a16:creationId xmlns:a16="http://schemas.microsoft.com/office/drawing/2014/main" xmlns="" id="{EE09DE11-805A-4B78-9355-30AD577818FE}"/>
              </a:ext>
            </a:extLst>
          </p:cNvPr>
          <p:cNvSpPr>
            <a:spLocks noGrp="1"/>
          </p:cNvSpPr>
          <p:nvPr>
            <p:ph type="body" sz="quarter" idx="58" hasCustomPrompt="1"/>
          </p:nvPr>
        </p:nvSpPr>
        <p:spPr>
          <a:xfrm>
            <a:off x="3872528" y="5249686"/>
            <a:ext cx="757989" cy="1108598"/>
          </a:xfrm>
          <a:blipFill>
            <a:blip r:embed="rId3"/>
            <a:srcRect/>
            <a:stretch>
              <a:fillRect l="-7938" t="-4504" r="-14284" b="-7972"/>
            </a:stretch>
          </a:blipFill>
        </p:spPr>
        <p:txBody>
          <a:bodyPr/>
          <a:lstStyle>
            <a:lvl1pPr marL="0" indent="0">
              <a:buNone/>
              <a:defRPr sz="100"/>
            </a:lvl1pPr>
          </a:lstStyle>
          <a:p>
            <a:pPr lvl="0"/>
            <a:r>
              <a:rPr lang="nl-NL" dirty="0"/>
              <a:t> </a:t>
            </a:r>
          </a:p>
        </p:txBody>
      </p:sp>
    </p:spTree>
    <p:extLst>
      <p:ext uri="{BB962C8B-B14F-4D97-AF65-F5344CB8AC3E}">
        <p14:creationId xmlns:p14="http://schemas.microsoft.com/office/powerpoint/2010/main" val="224825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18000" decel="82000" fill="hold" grpId="0" nodeType="withEffect">
                                  <p:stCondLst>
                                    <p:cond delay="0"/>
                                  </p:stCondLst>
                                  <p:childTnLst>
                                    <p:animScale>
                                      <p:cBhvr>
                                        <p:cTn id="6" dur="2750" fill="hold"/>
                                        <p:tgtEl>
                                          <p:spTgt spid="80"/>
                                        </p:tgtEl>
                                      </p:cBhvr>
                                      <p:by x="110000" y="110000"/>
                                    </p:animScale>
                                  </p:childTnLst>
                                </p:cTn>
                              </p:par>
                              <p:par>
                                <p:cTn id="7" presetID="2" presetClass="entr" presetSubtype="4" accel="50000" decel="5000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anim calcmode="lin" valueType="num">
                                      <p:cBhvr additive="base">
                                        <p:cTn id="9" dur="1000" fill="hold"/>
                                        <p:tgtEl>
                                          <p:spTgt spid="83"/>
                                        </p:tgtEl>
                                        <p:attrNameLst>
                                          <p:attrName>ppt_x</p:attrName>
                                        </p:attrNameLst>
                                      </p:cBhvr>
                                      <p:tavLst>
                                        <p:tav tm="0">
                                          <p:val>
                                            <p:strVal val="#ppt_x"/>
                                          </p:val>
                                        </p:tav>
                                        <p:tav tm="100000">
                                          <p:val>
                                            <p:strVal val="#ppt_x"/>
                                          </p:val>
                                        </p:tav>
                                      </p:tavLst>
                                    </p:anim>
                                    <p:anim calcmode="lin" valueType="num">
                                      <p:cBhvr additive="base">
                                        <p:cTn id="10" dur="1000" fill="hold"/>
                                        <p:tgtEl>
                                          <p:spTgt spid="83"/>
                                        </p:tgtEl>
                                        <p:attrNameLst>
                                          <p:attrName>ppt_y</p:attrName>
                                        </p:attrNameLst>
                                      </p:cBhvr>
                                      <p:tavLst>
                                        <p:tav tm="0">
                                          <p:val>
                                            <p:strVal val="1+#ppt_h/2"/>
                                          </p:val>
                                        </p:tav>
                                        <p:tav tm="100000">
                                          <p:val>
                                            <p:strVal val="#ppt_y"/>
                                          </p:val>
                                        </p:tav>
                                      </p:tavLst>
                                    </p:anim>
                                  </p:childTnLst>
                                </p:cTn>
                              </p:par>
                              <p:par>
                                <p:cTn id="11" presetID="2" presetClass="entr" presetSubtype="4" accel="50000" decel="50000" fill="hold" grpId="0" nodeType="with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500"/>
                                  </p:stCondLst>
                                  <p:childTnLst>
                                    <p:set>
                                      <p:cBhvr>
                                        <p:cTn id="16" dur="1" fill="hold">
                                          <p:stCondLst>
                                            <p:cond delay="0"/>
                                          </p:stCondLst>
                                        </p:cTn>
                                        <p:tgtEl>
                                          <p:spTgt spid="98"/>
                                        </p:tgtEl>
                                        <p:attrNameLst>
                                          <p:attrName>style.visibility</p:attrName>
                                        </p:attrNameLst>
                                      </p:cBhvr>
                                      <p:to>
                                        <p:strVal val="visible"/>
                                      </p:to>
                                    </p:set>
                                    <p:anim calcmode="lin" valueType="num">
                                      <p:cBhvr additive="base">
                                        <p:cTn id="17" dur="1000" fill="hold"/>
                                        <p:tgtEl>
                                          <p:spTgt spid="98"/>
                                        </p:tgtEl>
                                        <p:attrNameLst>
                                          <p:attrName>ppt_x</p:attrName>
                                        </p:attrNameLst>
                                      </p:cBhvr>
                                      <p:tavLst>
                                        <p:tav tm="0">
                                          <p:val>
                                            <p:strVal val="#ppt_x"/>
                                          </p:val>
                                        </p:tav>
                                        <p:tav tm="100000">
                                          <p:val>
                                            <p:strVal val="#ppt_x"/>
                                          </p:val>
                                        </p:tav>
                                      </p:tavLst>
                                    </p:anim>
                                    <p:anim calcmode="lin" valueType="num">
                                      <p:cBhvr additive="base">
                                        <p:cTn id="18" dur="1000" fill="hold"/>
                                        <p:tgtEl>
                                          <p:spTgt spid="98"/>
                                        </p:tgtEl>
                                        <p:attrNameLst>
                                          <p:attrName>ppt_y</p:attrName>
                                        </p:attrNameLst>
                                      </p:cBhvr>
                                      <p:tavLst>
                                        <p:tav tm="0">
                                          <p:val>
                                            <p:strVal val="1+#ppt_h/2"/>
                                          </p:val>
                                        </p:tav>
                                        <p:tav tm="100000">
                                          <p:val>
                                            <p:strVal val="#ppt_y"/>
                                          </p:val>
                                        </p:tav>
                                      </p:tavLst>
                                    </p:anim>
                                  </p:childTnLst>
                                </p:cTn>
                              </p:par>
                              <p:par>
                                <p:cTn id="19" presetID="23" presetClass="entr" presetSubtype="16" fill="hold" grpId="0" nodeType="withEffect">
                                  <p:stCondLst>
                                    <p:cond delay="500"/>
                                  </p:stCondLst>
                                  <p:childTnLst>
                                    <p:set>
                                      <p:cBhvr>
                                        <p:cTn id="20" dur="1" fill="hold">
                                          <p:stCondLst>
                                            <p:cond delay="0"/>
                                          </p:stCondLst>
                                        </p:cTn>
                                        <p:tgtEl>
                                          <p:spTgt spid="94"/>
                                        </p:tgtEl>
                                        <p:attrNameLst>
                                          <p:attrName>style.visibility</p:attrName>
                                        </p:attrNameLst>
                                      </p:cBhvr>
                                      <p:to>
                                        <p:strVal val="visible"/>
                                      </p:to>
                                    </p:set>
                                    <p:anim calcmode="lin" valueType="num">
                                      <p:cBhvr>
                                        <p:cTn id="21" dur="500" fill="hold"/>
                                        <p:tgtEl>
                                          <p:spTgt spid="94"/>
                                        </p:tgtEl>
                                        <p:attrNameLst>
                                          <p:attrName>ppt_w</p:attrName>
                                        </p:attrNameLst>
                                      </p:cBhvr>
                                      <p:tavLst>
                                        <p:tav tm="0">
                                          <p:val>
                                            <p:fltVal val="0"/>
                                          </p:val>
                                        </p:tav>
                                        <p:tav tm="100000">
                                          <p:val>
                                            <p:strVal val="#ppt_w"/>
                                          </p:val>
                                        </p:tav>
                                      </p:tavLst>
                                    </p:anim>
                                    <p:anim calcmode="lin" valueType="num">
                                      <p:cBhvr>
                                        <p:cTn id="22" dur="500" fill="hold"/>
                                        <p:tgtEl>
                                          <p:spTgt spid="94"/>
                                        </p:tgtEl>
                                        <p:attrNameLst>
                                          <p:attrName>ppt_h</p:attrName>
                                        </p:attrNameLst>
                                      </p:cBhvr>
                                      <p:tavLst>
                                        <p:tav tm="0">
                                          <p:val>
                                            <p:fltVal val="0"/>
                                          </p:val>
                                        </p:tav>
                                        <p:tav tm="100000">
                                          <p:val>
                                            <p:strVal val="#ppt_h"/>
                                          </p:val>
                                        </p:tav>
                                      </p:tavLst>
                                    </p:anim>
                                  </p:childTnLst>
                                </p:cTn>
                              </p:par>
                              <p:par>
                                <p:cTn id="23" presetID="6" presetClass="emph" presetSubtype="0" accel="20000" decel="80000" autoRev="1" fill="hold" grpId="1" nodeType="withEffect">
                                  <p:stCondLst>
                                    <p:cond delay="500"/>
                                  </p:stCondLst>
                                  <p:childTnLst>
                                    <p:animScale>
                                      <p:cBhvr>
                                        <p:cTn id="24" dur="500" fill="hold"/>
                                        <p:tgtEl>
                                          <p:spTgt spid="94"/>
                                        </p:tgtEl>
                                      </p:cBhvr>
                                      <p:by x="120000" y="120000"/>
                                    </p:animScale>
                                  </p:childTnLst>
                                </p:cTn>
                              </p:par>
                              <p:par>
                                <p:cTn id="25" presetID="23" presetClass="entr" presetSubtype="16" fill="hold" grpId="0" nodeType="withEffect">
                                  <p:stCondLst>
                                    <p:cond delay="750"/>
                                  </p:stCondLst>
                                  <p:childTnLst>
                                    <p:set>
                                      <p:cBhvr>
                                        <p:cTn id="26" dur="1" fill="hold">
                                          <p:stCondLst>
                                            <p:cond delay="0"/>
                                          </p:stCondLst>
                                        </p:cTn>
                                        <p:tgtEl>
                                          <p:spTgt spid="81"/>
                                        </p:tgtEl>
                                        <p:attrNameLst>
                                          <p:attrName>style.visibility</p:attrName>
                                        </p:attrNameLst>
                                      </p:cBhvr>
                                      <p:to>
                                        <p:strVal val="visible"/>
                                      </p:to>
                                    </p:set>
                                    <p:anim calcmode="lin" valueType="num">
                                      <p:cBhvr>
                                        <p:cTn id="27" dur="500" fill="hold"/>
                                        <p:tgtEl>
                                          <p:spTgt spid="81"/>
                                        </p:tgtEl>
                                        <p:attrNameLst>
                                          <p:attrName>ppt_w</p:attrName>
                                        </p:attrNameLst>
                                      </p:cBhvr>
                                      <p:tavLst>
                                        <p:tav tm="0">
                                          <p:val>
                                            <p:fltVal val="0"/>
                                          </p:val>
                                        </p:tav>
                                        <p:tav tm="100000">
                                          <p:val>
                                            <p:strVal val="#ppt_w"/>
                                          </p:val>
                                        </p:tav>
                                      </p:tavLst>
                                    </p:anim>
                                    <p:anim calcmode="lin" valueType="num">
                                      <p:cBhvr>
                                        <p:cTn id="28" dur="500" fill="hold"/>
                                        <p:tgtEl>
                                          <p:spTgt spid="81"/>
                                        </p:tgtEl>
                                        <p:attrNameLst>
                                          <p:attrName>ppt_h</p:attrName>
                                        </p:attrNameLst>
                                      </p:cBhvr>
                                      <p:tavLst>
                                        <p:tav tm="0">
                                          <p:val>
                                            <p:fltVal val="0"/>
                                          </p:val>
                                        </p:tav>
                                        <p:tav tm="100000">
                                          <p:val>
                                            <p:strVal val="#ppt_h"/>
                                          </p:val>
                                        </p:tav>
                                      </p:tavLst>
                                    </p:anim>
                                  </p:childTnLst>
                                </p:cTn>
                              </p:par>
                              <p:par>
                                <p:cTn id="29" presetID="6" presetClass="emph" presetSubtype="0" accel="20000" decel="80000" autoRev="1" fill="hold" grpId="1" nodeType="withEffect">
                                  <p:stCondLst>
                                    <p:cond delay="750"/>
                                  </p:stCondLst>
                                  <p:childTnLst>
                                    <p:animScale>
                                      <p:cBhvr>
                                        <p:cTn id="30" dur="500" fill="hold"/>
                                        <p:tgtEl>
                                          <p:spTgt spid="81"/>
                                        </p:tgtEl>
                                      </p:cBhvr>
                                      <p:by x="120000" y="120000"/>
                                    </p:animScale>
                                  </p:childTnLst>
                                </p:cTn>
                              </p:par>
                              <p:par>
                                <p:cTn id="31" presetID="10" presetClass="entr" presetSubtype="0" fill="hold" grpId="0" nodeType="withEffect">
                                  <p:stCondLst>
                                    <p:cond delay="1500"/>
                                  </p:stCondLst>
                                  <p:iterate type="lt">
                                    <p:tmPct val="10000"/>
                                  </p:iterate>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3" grpId="0" animBg="1">
        <p:tmplLst>
          <p:tmpl>
            <p:tnLst>
              <p:par>
                <p:cTn presetID="2" presetClass="entr" presetSubtype="4" accel="50000" decel="5000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1000" fill="hold"/>
                        <p:tgtEl>
                          <p:spTgt spid="83"/>
                        </p:tgtEl>
                        <p:attrNameLst>
                          <p:attrName>ppt_x</p:attrName>
                        </p:attrNameLst>
                      </p:cBhvr>
                      <p:tavLst>
                        <p:tav tm="0">
                          <p:val>
                            <p:strVal val="#ppt_x"/>
                          </p:val>
                        </p:tav>
                        <p:tav tm="100000">
                          <p:val>
                            <p:strVal val="#ppt_x"/>
                          </p:val>
                        </p:tav>
                      </p:tavLst>
                    </p:anim>
                    <p:anim calcmode="lin" valueType="num">
                      <p:cBhvr additive="base">
                        <p:cTn dur="1000" fill="hold"/>
                        <p:tgtEl>
                          <p:spTgt spid="83"/>
                        </p:tgtEl>
                        <p:attrNameLst>
                          <p:attrName>ppt_y</p:attrName>
                        </p:attrNameLst>
                      </p:cBhvr>
                      <p:tavLst>
                        <p:tav tm="0">
                          <p:val>
                            <p:strVal val="1+#ppt_h/2"/>
                          </p:val>
                        </p:tav>
                        <p:tav tm="100000">
                          <p:val>
                            <p:strVal val="#ppt_y"/>
                          </p:val>
                        </p:tav>
                      </p:tavLst>
                    </p:anim>
                  </p:childTnLst>
                </p:cTn>
              </p:par>
            </p:tnLst>
          </p:tmpl>
        </p:tmplLst>
      </p:bldP>
      <p:bldP spid="8" grpId="0" animBg="1">
        <p:tmplLst>
          <p:tmpl>
            <p:tnLst>
              <p:par>
                <p:cTn presetID="2" presetClass="entr" presetSubtype="4" accel="50000" decel="5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1+#ppt_h/2"/>
                          </p:val>
                        </p:tav>
                        <p:tav tm="100000">
                          <p:val>
                            <p:strVal val="#ppt_y"/>
                          </p:val>
                        </p:tav>
                      </p:tavLst>
                    </p:anim>
                  </p:childTnLst>
                </p:cTn>
              </p:par>
            </p:tnLst>
          </p:tmpl>
        </p:tmplLst>
      </p:bldP>
      <p:bldP spid="94" grpId="0" animBg="1">
        <p:tmplLst>
          <p:tmpl>
            <p:tnLst>
              <p:par>
                <p:cTn presetID="23" presetClass="entr" presetSubtype="16" fill="hold" nodeType="withEffect">
                  <p:stCondLst>
                    <p:cond delay="500"/>
                  </p:stCondLst>
                  <p:childTnLst>
                    <p:set>
                      <p:cBhvr>
                        <p:cTn dur="1" fill="hold">
                          <p:stCondLst>
                            <p:cond delay="0"/>
                          </p:stCondLst>
                        </p:cTn>
                        <p:tgtEl>
                          <p:spTgt spid="94"/>
                        </p:tgtEl>
                        <p:attrNameLst>
                          <p:attrName>style.visibility</p:attrName>
                        </p:attrNameLst>
                      </p:cBhvr>
                      <p:to>
                        <p:strVal val="visible"/>
                      </p:to>
                    </p:set>
                    <p:anim calcmode="lin" valueType="num">
                      <p:cBhvr>
                        <p:cTn dur="500" fill="hold"/>
                        <p:tgtEl>
                          <p:spTgt spid="94"/>
                        </p:tgtEl>
                        <p:attrNameLst>
                          <p:attrName>ppt_w</p:attrName>
                        </p:attrNameLst>
                      </p:cBhvr>
                      <p:tavLst>
                        <p:tav tm="0">
                          <p:val>
                            <p:fltVal val="0"/>
                          </p:val>
                        </p:tav>
                        <p:tav tm="100000">
                          <p:val>
                            <p:strVal val="#ppt_w"/>
                          </p:val>
                        </p:tav>
                      </p:tavLst>
                    </p:anim>
                    <p:anim calcmode="lin" valueType="num">
                      <p:cBhvr>
                        <p:cTn dur="500" fill="hold"/>
                        <p:tgtEl>
                          <p:spTgt spid="94"/>
                        </p:tgtEl>
                        <p:attrNameLst>
                          <p:attrName>ppt_h</p:attrName>
                        </p:attrNameLst>
                      </p:cBhvr>
                      <p:tavLst>
                        <p:tav tm="0">
                          <p:val>
                            <p:fltVal val="0"/>
                          </p:val>
                        </p:tav>
                        <p:tav tm="100000">
                          <p:val>
                            <p:strVal val="#ppt_h"/>
                          </p:val>
                        </p:tav>
                      </p:tavLst>
                    </p:anim>
                  </p:childTnLst>
                </p:cTn>
              </p:par>
            </p:tnLst>
          </p:tmpl>
        </p:tmplLst>
      </p:bldP>
      <p:bldP spid="94" grpId="1" animBg="1">
        <p:tmplLst>
          <p:tmpl>
            <p:tnLst>
              <p:par>
                <p:cTn presetID="6" presetClass="emph" presetSubtype="0" accel="20000" decel="80000" autoRev="1" fill="hold" nodeType="withEffect">
                  <p:stCondLst>
                    <p:cond delay="500"/>
                  </p:stCondLst>
                  <p:childTnLst>
                    <p:animScale>
                      <p:cBhvr>
                        <p:cTn dur="500" fill="hold"/>
                        <p:tgtEl>
                          <p:spTgt spid="94"/>
                        </p:tgtEl>
                      </p:cBhvr>
                      <p:by x="120000" y="120000"/>
                    </p:animScale>
                  </p:childTnLst>
                </p:cTn>
              </p:par>
            </p:tnLst>
          </p:tmpl>
        </p:tmplLst>
      </p:bldP>
      <p:bldP spid="81" grpId="0" animBg="1">
        <p:tmplLst>
          <p:tmpl>
            <p:tnLst>
              <p:par>
                <p:cTn presetID="23" presetClass="entr" presetSubtype="16" fill="hold" nodeType="withEffect">
                  <p:stCondLst>
                    <p:cond delay="750"/>
                  </p:stCondLst>
                  <p:childTnLst>
                    <p:set>
                      <p:cBhvr>
                        <p:cTn dur="1" fill="hold">
                          <p:stCondLst>
                            <p:cond delay="0"/>
                          </p:stCondLst>
                        </p:cTn>
                        <p:tgtEl>
                          <p:spTgt spid="81"/>
                        </p:tgtEl>
                        <p:attrNameLst>
                          <p:attrName>style.visibility</p:attrName>
                        </p:attrNameLst>
                      </p:cBhvr>
                      <p:to>
                        <p:strVal val="visible"/>
                      </p:to>
                    </p:set>
                    <p:anim calcmode="lin" valueType="num">
                      <p:cBhvr>
                        <p:cTn dur="500" fill="hold"/>
                        <p:tgtEl>
                          <p:spTgt spid="81"/>
                        </p:tgtEl>
                        <p:attrNameLst>
                          <p:attrName>ppt_w</p:attrName>
                        </p:attrNameLst>
                      </p:cBhvr>
                      <p:tavLst>
                        <p:tav tm="0">
                          <p:val>
                            <p:fltVal val="0"/>
                          </p:val>
                        </p:tav>
                        <p:tav tm="100000">
                          <p:val>
                            <p:strVal val="#ppt_w"/>
                          </p:val>
                        </p:tav>
                      </p:tavLst>
                    </p:anim>
                    <p:anim calcmode="lin" valueType="num">
                      <p:cBhvr>
                        <p:cTn dur="500" fill="hold"/>
                        <p:tgtEl>
                          <p:spTgt spid="81"/>
                        </p:tgtEl>
                        <p:attrNameLst>
                          <p:attrName>ppt_h</p:attrName>
                        </p:attrNameLst>
                      </p:cBhvr>
                      <p:tavLst>
                        <p:tav tm="0">
                          <p:val>
                            <p:fltVal val="0"/>
                          </p:val>
                        </p:tav>
                        <p:tav tm="100000">
                          <p:val>
                            <p:strVal val="#ppt_h"/>
                          </p:val>
                        </p:tav>
                      </p:tavLst>
                    </p:anim>
                  </p:childTnLst>
                </p:cTn>
              </p:par>
            </p:tnLst>
          </p:tmpl>
        </p:tmplLst>
      </p:bldP>
      <p:bldP spid="81" grpId="1" animBg="1">
        <p:tmplLst>
          <p:tmpl>
            <p:tnLst>
              <p:par>
                <p:cTn presetID="6" presetClass="emph" presetSubtype="0" accel="20000" decel="80000" autoRev="1" fill="hold" nodeType="withEffect">
                  <p:stCondLst>
                    <p:cond delay="750"/>
                  </p:stCondLst>
                  <p:childTnLst>
                    <p:animScale>
                      <p:cBhvr>
                        <p:cTn dur="500" fill="hold"/>
                        <p:tgtEl>
                          <p:spTgt spid="81"/>
                        </p:tgtEl>
                      </p:cBhvr>
                      <p:by x="120000" y="120000"/>
                    </p:animScale>
                  </p:childTnLst>
                </p:cTn>
              </p:par>
            </p:tnLst>
          </p:tmpl>
        </p:tmplLst>
      </p:bldP>
      <p:bldP spid="2" grpId="0"/>
      <p:bldP spid="98" grpId="0" animBg="1">
        <p:tmplLst>
          <p:tmpl>
            <p:tnLst>
              <p:par>
                <p:cTn presetID="2" presetClass="entr" presetSubtype="4" accel="50000" decel="50000" fill="hold" nodeType="withEffect">
                  <p:stCondLst>
                    <p:cond delay="50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fill="hold"/>
                        <p:tgtEl>
                          <p:spTgt spid="98"/>
                        </p:tgtEl>
                        <p:attrNameLst>
                          <p:attrName>ppt_x</p:attrName>
                        </p:attrNameLst>
                      </p:cBhvr>
                      <p:tavLst>
                        <p:tav tm="0">
                          <p:val>
                            <p:strVal val="#ppt_x"/>
                          </p:val>
                        </p:tav>
                        <p:tav tm="100000">
                          <p:val>
                            <p:strVal val="#ppt_x"/>
                          </p:val>
                        </p:tav>
                      </p:tavLst>
                    </p:anim>
                    <p:anim calcmode="lin" valueType="num">
                      <p:cBhvr additive="base">
                        <p:cTn dur="1000" fill="hold"/>
                        <p:tgtEl>
                          <p:spTgt spid="9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8642203-8597-41DC-A8BB-D3B82DE6F455}" type="datetimeFigureOut">
              <a:rPr lang="nl-NL" smtClean="0"/>
              <a:pPr/>
              <a:t>13-06-18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F71918-659E-41EA-9451-A61E4AAE0052}" type="slidenum">
              <a:rPr lang="nl-NL" smtClean="0"/>
              <a:pPr/>
              <a:t>‹nr.›</a:t>
            </a:fld>
            <a:endParaRPr lang="nl-NL"/>
          </a:p>
        </p:txBody>
      </p:sp>
    </p:spTree>
    <p:extLst>
      <p:ext uri="{BB962C8B-B14F-4D97-AF65-F5344CB8AC3E}">
        <p14:creationId xmlns:p14="http://schemas.microsoft.com/office/powerpoint/2010/main" val="2742128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84" name="Tijdelijke aanduiding voor tekst 7">
            <a:extLst>
              <a:ext uri="{FF2B5EF4-FFF2-40B4-BE49-F238E27FC236}">
                <a16:creationId xmlns:a16="http://schemas.microsoft.com/office/drawing/2014/main" xmlns="" id="{65B6AFB5-F826-42BB-8148-04B1AF8AA79F}"/>
              </a:ext>
            </a:extLst>
          </p:cNvPr>
          <p:cNvSpPr>
            <a:spLocks noGrp="1"/>
          </p:cNvSpPr>
          <p:nvPr>
            <p:ph type="body" sz="quarter" idx="54" hasCustomPrompt="1"/>
          </p:nvPr>
        </p:nvSpPr>
        <p:spPr>
          <a:xfrm>
            <a:off x="0" y="0"/>
            <a:ext cx="5040000" cy="6858000"/>
          </a:xfrm>
          <a:solidFill>
            <a:schemeClr val="accent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p:txBody>
          <a:bodyPr/>
          <a:lstStyle>
            <a:lvl1pPr>
              <a:defRPr/>
            </a:lvl1pPr>
          </a:lstStyle>
          <a:p>
            <a:r>
              <a:rPr lang="nl-NL" noProof="0" dirty="0"/>
              <a:t>Plaats hier je titel</a:t>
            </a:r>
            <a:endParaRPr lang="nl-NL" dirty="0"/>
          </a:p>
        </p:txBody>
      </p:sp>
      <p:sp>
        <p:nvSpPr>
          <p:cNvPr id="3" name="Tijdelijke aanduiding voor verticale tekst 2">
            <a:extLst>
              <a:ext uri="{FF2B5EF4-FFF2-40B4-BE49-F238E27FC236}">
                <a16:creationId xmlns:a16="http://schemas.microsoft.com/office/drawing/2014/main" xmlns="" id="{FDD826C5-0082-44A8-A23D-491166C08D5B}"/>
              </a:ext>
            </a:extLst>
          </p:cNvPr>
          <p:cNvSpPr>
            <a:spLocks noGrp="1"/>
          </p:cNvSpPr>
          <p:nvPr>
            <p:ph type="body" orient="vert" idx="1" hasCustomPrompt="1"/>
          </p:nvPr>
        </p:nvSpPr>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Kopje</a:t>
            </a:r>
          </a:p>
          <a:p>
            <a:pPr lvl="5"/>
            <a:r>
              <a:rPr lang="nl-NL" noProof="0" dirty="0" err="1"/>
              <a:t>Bullet</a:t>
            </a:r>
            <a:endParaRPr lang="nl-NL" noProof="0" dirty="0"/>
          </a:p>
          <a:p>
            <a:pPr lvl="6"/>
            <a:r>
              <a:rPr lang="nl-NL" noProof="0" dirty="0"/>
              <a:t>Sub-</a:t>
            </a:r>
            <a:r>
              <a:rPr lang="nl-NL" noProof="0" dirty="0" err="1"/>
              <a:t>bullet</a:t>
            </a:r>
            <a:r>
              <a:rPr lang="nl-NL" noProof="0" dirty="0"/>
              <a:t> #1</a:t>
            </a:r>
          </a:p>
          <a:p>
            <a:pPr lvl="7"/>
            <a:r>
              <a:rPr lang="nl-NL" noProof="0" dirty="0"/>
              <a:t>Sub-</a:t>
            </a:r>
            <a:r>
              <a:rPr lang="nl-NL" noProof="0" dirty="0" err="1"/>
              <a:t>bullet</a:t>
            </a:r>
            <a:r>
              <a:rPr lang="nl-NL" noProof="0" dirty="0"/>
              <a:t> #2</a:t>
            </a:r>
          </a:p>
          <a:p>
            <a:pPr lvl="8"/>
            <a:r>
              <a:rPr lang="nl-NL" noProof="0" dirty="0"/>
              <a:t>Leestekst</a:t>
            </a:r>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p:txBody>
          <a:bodyPr/>
          <a:lstStyle/>
          <a:p>
            <a:fld id="{B995769F-2F5C-4813-8EA6-A1E921327F8E}"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p:txBody>
          <a:bodyPr/>
          <a:lstStyle/>
          <a:p>
            <a:fld id="{7AD0FE45-509C-4BDF-9EDE-64426F8DF3D2}" type="slidenum">
              <a:rPr lang="nl-NL" smtClean="0"/>
              <a:t>‹nr.›</a:t>
            </a:fld>
            <a:endParaRPr lang="nl-NL"/>
          </a:p>
        </p:txBody>
      </p:sp>
      <p:sp>
        <p:nvSpPr>
          <p:cNvPr id="82" name="Tekstvak 81">
            <a:extLst>
              <a:ext uri="{FF2B5EF4-FFF2-40B4-BE49-F238E27FC236}">
                <a16:creationId xmlns:a16="http://schemas.microsoft.com/office/drawing/2014/main" xmlns="" id="{383868B7-5F1F-4688-B14F-1369F5CE59F0}"/>
              </a:ext>
            </a:extLst>
          </p:cNvPr>
          <p:cNvSpPr txBox="1"/>
          <p:nvPr userDrawn="1"/>
        </p:nvSpPr>
        <p:spPr>
          <a:xfrm>
            <a:off x="5320566" y="-798828"/>
            <a:ext cx="1550901" cy="374415"/>
          </a:xfrm>
          <a:prstGeom prst="rect">
            <a:avLst/>
          </a:prstGeom>
          <a:solidFill>
            <a:schemeClr val="accent1"/>
          </a:solidFill>
        </p:spPr>
        <p:txBody>
          <a:bodyPr wrap="none" lIns="180000" tIns="180000" rIns="180000" bIns="180000" rtlCol="0" anchor="ctr">
            <a:noAutofit/>
          </a:bodyPr>
          <a:lstStyle/>
          <a:p>
            <a:pPr algn="ctr"/>
            <a:r>
              <a:rPr lang="nl-NL" sz="1400" b="1" spc="50" baseline="0" dirty="0">
                <a:solidFill>
                  <a:schemeClr val="bg1"/>
                </a:solidFill>
                <a:latin typeface="+mn-lt"/>
                <a:cs typeface="Calibri" panose="020F0502020204030204" pitchFamily="34" charset="0"/>
              </a:rPr>
              <a:t>TEKST (100%)</a:t>
            </a:r>
          </a:p>
        </p:txBody>
      </p:sp>
    </p:spTree>
    <p:extLst>
      <p:ext uri="{BB962C8B-B14F-4D97-AF65-F5344CB8AC3E}">
        <p14:creationId xmlns:p14="http://schemas.microsoft.com/office/powerpoint/2010/main" val="229353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2000" fill="hold"/>
                                        <p:tgtEl>
                                          <p:spTgt spid="84"/>
                                        </p:tgtEl>
                                        <p:attrNameLst>
                                          <p:attrName>ppt_x</p:attrName>
                                        </p:attrNameLst>
                                      </p:cBhvr>
                                      <p:tavLst>
                                        <p:tav tm="0">
                                          <p:val>
                                            <p:strVal val="0-#ppt_w/2"/>
                                          </p:val>
                                        </p:tav>
                                        <p:tav tm="100000">
                                          <p:val>
                                            <p:strVal val="#ppt_x"/>
                                          </p:val>
                                        </p:tav>
                                      </p:tavLst>
                                    </p:anim>
                                    <p:anim calcmode="lin" valueType="num">
                                      <p:cBhvr additive="base">
                                        <p:cTn id="8" dur="20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tmplLst>
          <p:tmpl>
            <p:tnLst>
              <p:par>
                <p:cTn presetID="2" presetClass="entr" presetSubtype="8" accel="50000" decel="50000" fill="hold" nodeType="withEffect">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2000" fill="hold"/>
                        <p:tgtEl>
                          <p:spTgt spid="84"/>
                        </p:tgtEl>
                        <p:attrNameLst>
                          <p:attrName>ppt_x</p:attrName>
                        </p:attrNameLst>
                      </p:cBhvr>
                      <p:tavLst>
                        <p:tav tm="0">
                          <p:val>
                            <p:strVal val="0-#ppt_w/2"/>
                          </p:val>
                        </p:tav>
                        <p:tav tm="100000">
                          <p:val>
                            <p:strVal val="#ppt_x"/>
                          </p:val>
                        </p:tav>
                      </p:tavLst>
                    </p:anim>
                    <p:anim calcmode="lin" valueType="num">
                      <p:cBhvr additive="base">
                        <p:cTn dur="2000" fill="hold"/>
                        <p:tgtEl>
                          <p:spTgt spid="8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9" name="Tijdelijke aanduiding voor afbeelding 12">
            <a:extLst>
              <a:ext uri="{FF2B5EF4-FFF2-40B4-BE49-F238E27FC236}">
                <a16:creationId xmlns:a16="http://schemas.microsoft.com/office/drawing/2014/main" xmlns="" id="{077E730C-35E4-4478-87F0-D283B69D7D26}"/>
              </a:ext>
            </a:extLst>
          </p:cNvPr>
          <p:cNvSpPr>
            <a:spLocks noGrp="1"/>
          </p:cNvSpPr>
          <p:nvPr>
            <p:ph type="pic" sz="quarter" idx="14" hasCustomPrompt="1"/>
          </p:nvPr>
        </p:nvSpPr>
        <p:spPr>
          <a:xfrm>
            <a:off x="3848101" y="0"/>
            <a:ext cx="8343900" cy="6858000"/>
          </a:xfrm>
          <a:solidFill>
            <a:schemeClr val="bg1">
              <a:lumMod val="95000"/>
            </a:schemeClr>
          </a:solidFill>
        </p:spPr>
        <p:txBody>
          <a:bodyPr tIns="2880000"/>
          <a:lstStyle>
            <a:lvl1pPr marL="0" indent="0" algn="ctr">
              <a:buNone/>
              <a:defRPr sz="1000" b="0" i="1" baseline="0">
                <a:solidFill>
                  <a:schemeClr val="tx2">
                    <a:lumMod val="50000"/>
                    <a:lumOff val="50000"/>
                  </a:schemeClr>
                </a:solidFill>
              </a:defRPr>
            </a:lvl1pPr>
          </a:lstStyle>
          <a:p>
            <a:r>
              <a:rPr lang="nl-NL" dirty="0"/>
              <a:t>Klik op onderstaand pictogram</a:t>
            </a:r>
            <a:br>
              <a:rPr lang="nl-NL" dirty="0"/>
            </a:br>
            <a:r>
              <a:rPr lang="nl-NL" dirty="0"/>
              <a:t>om een afbeelding in te voegen</a:t>
            </a:r>
          </a:p>
        </p:txBody>
      </p:sp>
      <p:sp>
        <p:nvSpPr>
          <p:cNvPr id="84" name="Tijdelijke aanduiding voor tekst 7">
            <a:extLst>
              <a:ext uri="{FF2B5EF4-FFF2-40B4-BE49-F238E27FC236}">
                <a16:creationId xmlns:a16="http://schemas.microsoft.com/office/drawing/2014/main" xmlns="" id="{65B6AFB5-F826-42BB-8148-04B1AF8AA79F}"/>
              </a:ext>
            </a:extLst>
          </p:cNvPr>
          <p:cNvSpPr>
            <a:spLocks noGrp="1"/>
          </p:cNvSpPr>
          <p:nvPr>
            <p:ph type="body" sz="quarter" idx="54" hasCustomPrompt="1"/>
          </p:nvPr>
        </p:nvSpPr>
        <p:spPr>
          <a:xfrm>
            <a:off x="0" y="0"/>
            <a:ext cx="3848101" cy="6858000"/>
          </a:xfrm>
          <a:solidFill>
            <a:schemeClr val="accent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a:xfrm>
            <a:off x="639142" y="900000"/>
            <a:ext cx="2549638" cy="408448"/>
          </a:xfrm>
        </p:spPr>
        <p:txBody>
          <a:bodyPr/>
          <a:lstStyle>
            <a:lvl1pPr>
              <a:defRPr/>
            </a:lvl1pPr>
          </a:lstStyle>
          <a:p>
            <a:r>
              <a:rPr lang="nl-NL" noProof="0" dirty="0"/>
              <a:t>Plaats hier je titel</a:t>
            </a:r>
            <a:endParaRPr lang="nl-NL" dirty="0"/>
          </a:p>
        </p:txBody>
      </p:sp>
      <p:sp>
        <p:nvSpPr>
          <p:cNvPr id="3" name="Tijdelijke aanduiding voor verticale tekst 2">
            <a:extLst>
              <a:ext uri="{FF2B5EF4-FFF2-40B4-BE49-F238E27FC236}">
                <a16:creationId xmlns:a16="http://schemas.microsoft.com/office/drawing/2014/main" xmlns="" id="{FDD826C5-0082-44A8-A23D-491166C08D5B}"/>
              </a:ext>
            </a:extLst>
          </p:cNvPr>
          <p:cNvSpPr>
            <a:spLocks noGrp="1"/>
          </p:cNvSpPr>
          <p:nvPr>
            <p:ph type="body" orient="vert" idx="1" hasCustomPrompt="1"/>
          </p:nvPr>
        </p:nvSpPr>
        <p:spPr>
          <a:xfrm>
            <a:off x="638914" y="1464994"/>
            <a:ext cx="2551871" cy="3804838"/>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Kopje</a:t>
            </a:r>
          </a:p>
          <a:p>
            <a:pPr lvl="5"/>
            <a:r>
              <a:rPr lang="nl-NL" noProof="0" dirty="0" err="1"/>
              <a:t>Bullet</a:t>
            </a:r>
            <a:endParaRPr lang="nl-NL" noProof="0" dirty="0"/>
          </a:p>
          <a:p>
            <a:pPr lvl="6"/>
            <a:r>
              <a:rPr lang="nl-NL" noProof="0" dirty="0"/>
              <a:t>Sub-</a:t>
            </a:r>
            <a:r>
              <a:rPr lang="nl-NL" noProof="0" dirty="0" err="1"/>
              <a:t>bullet</a:t>
            </a:r>
            <a:r>
              <a:rPr lang="nl-NL" noProof="0" dirty="0"/>
              <a:t> #1</a:t>
            </a:r>
          </a:p>
          <a:p>
            <a:pPr lvl="7"/>
            <a:r>
              <a:rPr lang="nl-NL" noProof="0" dirty="0"/>
              <a:t>Sub-</a:t>
            </a:r>
            <a:r>
              <a:rPr lang="nl-NL" noProof="0" dirty="0" err="1"/>
              <a:t>bullet</a:t>
            </a:r>
            <a:r>
              <a:rPr lang="nl-NL" noProof="0" dirty="0"/>
              <a:t> #2</a:t>
            </a:r>
          </a:p>
          <a:p>
            <a:pPr lvl="8"/>
            <a:r>
              <a:rPr lang="nl-NL" noProof="0" dirty="0"/>
              <a:t>Leestekst</a:t>
            </a:r>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p:txBody>
          <a:bodyPr/>
          <a:lstStyle/>
          <a:p>
            <a:fld id="{B995769F-2F5C-4813-8EA6-A1E921327F8E}"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p:txBody>
          <a:bodyPr/>
          <a:lstStyle/>
          <a:p>
            <a:fld id="{7AD0FE45-509C-4BDF-9EDE-64426F8DF3D2}" type="slidenum">
              <a:rPr lang="nl-NL" smtClean="0"/>
              <a:t>‹nr.›</a:t>
            </a:fld>
            <a:endParaRPr lang="nl-NL"/>
          </a:p>
        </p:txBody>
      </p:sp>
      <p:sp>
        <p:nvSpPr>
          <p:cNvPr id="82" name="Tekstvak 81">
            <a:extLst>
              <a:ext uri="{FF2B5EF4-FFF2-40B4-BE49-F238E27FC236}">
                <a16:creationId xmlns:a16="http://schemas.microsoft.com/office/drawing/2014/main" xmlns="" id="{383868B7-5F1F-4688-B14F-1369F5CE59F0}"/>
              </a:ext>
            </a:extLst>
          </p:cNvPr>
          <p:cNvSpPr txBox="1"/>
          <p:nvPr userDrawn="1"/>
        </p:nvSpPr>
        <p:spPr>
          <a:xfrm>
            <a:off x="4960679" y="-798828"/>
            <a:ext cx="2270674" cy="374415"/>
          </a:xfrm>
          <a:prstGeom prst="rect">
            <a:avLst/>
          </a:prstGeom>
          <a:solidFill>
            <a:schemeClr val="accent1"/>
          </a:solidFill>
        </p:spPr>
        <p:txBody>
          <a:bodyPr wrap="none" lIns="180000" tIns="180000" rIns="180000" bIns="180000" rtlCol="0" anchor="ctr">
            <a:noAutofit/>
          </a:bodyPr>
          <a:lstStyle/>
          <a:p>
            <a:pPr algn="ctr"/>
            <a:r>
              <a:rPr lang="nl-NL" sz="1400" b="1" spc="50" baseline="0" dirty="0">
                <a:solidFill>
                  <a:schemeClr val="bg1"/>
                </a:solidFill>
                <a:latin typeface="+mn-lt"/>
                <a:cs typeface="Calibri" panose="020F0502020204030204" pitchFamily="34" charset="0"/>
              </a:rPr>
              <a:t>Tekst &amp; Beeld (25%/75%)</a:t>
            </a:r>
          </a:p>
        </p:txBody>
      </p:sp>
      <p:grpSp>
        <p:nvGrpSpPr>
          <p:cNvPr id="10" name="GRID" hidden="1">
            <a:extLst>
              <a:ext uri="{FF2B5EF4-FFF2-40B4-BE49-F238E27FC236}">
                <a16:creationId xmlns:a16="http://schemas.microsoft.com/office/drawing/2014/main" xmlns="" id="{E7330044-6564-43CB-9A5E-ECEE42816081}"/>
              </a:ext>
            </a:extLst>
          </p:cNvPr>
          <p:cNvGrpSpPr/>
          <p:nvPr userDrawn="1"/>
        </p:nvGrpSpPr>
        <p:grpSpPr>
          <a:xfrm>
            <a:off x="-3151" y="0"/>
            <a:ext cx="12195151" cy="6858000"/>
            <a:chOff x="-3151" y="0"/>
            <a:chExt cx="12195151" cy="6858000"/>
          </a:xfrm>
        </p:grpSpPr>
        <p:sp>
          <p:nvSpPr>
            <p:cNvPr id="11" name="Rechthoek 10">
              <a:extLst>
                <a:ext uri="{FF2B5EF4-FFF2-40B4-BE49-F238E27FC236}">
                  <a16:creationId xmlns:a16="http://schemas.microsoft.com/office/drawing/2014/main" xmlns="" id="{1EB899C0-AFC9-4EBB-B88D-747B2470EA22}"/>
                </a:ext>
              </a:extLst>
            </p:cNvPr>
            <p:cNvSpPr/>
            <p:nvPr userDrawn="1"/>
          </p:nvSpPr>
          <p:spPr>
            <a:xfrm>
              <a:off x="0" y="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2" name="Rechthoek 11">
              <a:extLst>
                <a:ext uri="{FF2B5EF4-FFF2-40B4-BE49-F238E27FC236}">
                  <a16:creationId xmlns:a16="http://schemas.microsoft.com/office/drawing/2014/main" xmlns="" id="{8CF4A0AF-DC8E-4275-AA62-D19B46D4A2BA}"/>
                </a:ext>
              </a:extLst>
            </p:cNvPr>
            <p:cNvSpPr/>
            <p:nvPr userDrawn="1"/>
          </p:nvSpPr>
          <p:spPr>
            <a:xfrm>
              <a:off x="0" y="595800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3" name="Rechthoek 12">
              <a:extLst>
                <a:ext uri="{FF2B5EF4-FFF2-40B4-BE49-F238E27FC236}">
                  <a16:creationId xmlns:a16="http://schemas.microsoft.com/office/drawing/2014/main" xmlns="" id="{E0933E25-1187-4E22-AD2F-F4976723D0F7}"/>
                </a:ext>
              </a:extLst>
            </p:cNvPr>
            <p:cNvSpPr/>
            <p:nvPr userDrawn="1"/>
          </p:nvSpPr>
          <p:spPr>
            <a:xfrm>
              <a:off x="-315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4" name="Rechthoek 13">
              <a:extLst>
                <a:ext uri="{FF2B5EF4-FFF2-40B4-BE49-F238E27FC236}">
                  <a16:creationId xmlns:a16="http://schemas.microsoft.com/office/drawing/2014/main" xmlns="" id="{5E8D6088-56BA-4B6C-8760-D52B195172E7}"/>
                </a:ext>
              </a:extLst>
            </p:cNvPr>
            <p:cNvSpPr/>
            <p:nvPr userDrawn="1"/>
          </p:nvSpPr>
          <p:spPr>
            <a:xfrm>
              <a:off x="3190786"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5" name="Rechthoek 14">
              <a:extLst>
                <a:ext uri="{FF2B5EF4-FFF2-40B4-BE49-F238E27FC236}">
                  <a16:creationId xmlns:a16="http://schemas.microsoft.com/office/drawing/2014/main" xmlns="" id="{CFC0C730-8D6B-466A-8F6B-98153B2C543D}"/>
                </a:ext>
              </a:extLst>
            </p:cNvPr>
            <p:cNvSpPr/>
            <p:nvPr userDrawn="1"/>
          </p:nvSpPr>
          <p:spPr>
            <a:xfrm>
              <a:off x="0" y="1308448"/>
              <a:ext cx="12192000" cy="156546"/>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grpSp>
      <p:sp>
        <p:nvSpPr>
          <p:cNvPr id="16" name="Tijdelijke aanduiding voor tekst 7">
            <a:extLst>
              <a:ext uri="{FF2B5EF4-FFF2-40B4-BE49-F238E27FC236}">
                <a16:creationId xmlns:a16="http://schemas.microsoft.com/office/drawing/2014/main" xmlns="" id="{7F530163-C660-4656-BDD7-357D5F6195BC}"/>
              </a:ext>
            </a:extLst>
          </p:cNvPr>
          <p:cNvSpPr>
            <a:spLocks noGrp="1"/>
          </p:cNvSpPr>
          <p:nvPr>
            <p:ph type="body" sz="quarter" idx="55" hasCustomPrompt="1"/>
          </p:nvPr>
        </p:nvSpPr>
        <p:spPr>
          <a:xfrm>
            <a:off x="478350" y="5593518"/>
            <a:ext cx="1440668" cy="592406"/>
          </a:xfrm>
          <a:blipFill>
            <a:blip r:embed="rId2"/>
            <a:stretch>
              <a:fillRect/>
            </a:stretch>
          </a:blipFill>
        </p:spPr>
        <p:txBody>
          <a:bodyPr/>
          <a:lstStyle>
            <a:lvl1pPr marL="0" indent="0">
              <a:buNone/>
              <a:defRPr sz="100"/>
            </a:lvl1pPr>
          </a:lstStyle>
          <a:p>
            <a:pPr lvl="0"/>
            <a:r>
              <a:rPr lang="nl-NL" dirty="0"/>
              <a:t> </a:t>
            </a:r>
          </a:p>
        </p:txBody>
      </p:sp>
    </p:spTree>
    <p:extLst>
      <p:ext uri="{BB962C8B-B14F-4D97-AF65-F5344CB8AC3E}">
        <p14:creationId xmlns:p14="http://schemas.microsoft.com/office/powerpoint/2010/main" val="389717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2000" fill="hold"/>
                                        <p:tgtEl>
                                          <p:spTgt spid="84"/>
                                        </p:tgtEl>
                                        <p:attrNameLst>
                                          <p:attrName>ppt_x</p:attrName>
                                        </p:attrNameLst>
                                      </p:cBhvr>
                                      <p:tavLst>
                                        <p:tav tm="0">
                                          <p:val>
                                            <p:strVal val="0-#ppt_w/2"/>
                                          </p:val>
                                        </p:tav>
                                        <p:tav tm="100000">
                                          <p:val>
                                            <p:strVal val="#ppt_x"/>
                                          </p:val>
                                        </p:tav>
                                      </p:tavLst>
                                    </p:anim>
                                    <p:anim calcmode="lin" valueType="num">
                                      <p:cBhvr additive="base">
                                        <p:cTn id="8" dur="20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tmplLst>
          <p:tmpl>
            <p:tnLst>
              <p:par>
                <p:cTn presetID="2" presetClass="entr" presetSubtype="8" accel="50000" decel="50000" fill="hold" nodeType="withEffect">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2000" fill="hold"/>
                        <p:tgtEl>
                          <p:spTgt spid="84"/>
                        </p:tgtEl>
                        <p:attrNameLst>
                          <p:attrName>ppt_x</p:attrName>
                        </p:attrNameLst>
                      </p:cBhvr>
                      <p:tavLst>
                        <p:tav tm="0">
                          <p:val>
                            <p:strVal val="0-#ppt_w/2"/>
                          </p:val>
                        </p:tav>
                        <p:tav tm="100000">
                          <p:val>
                            <p:strVal val="#ppt_x"/>
                          </p:val>
                        </p:tav>
                      </p:tavLst>
                    </p:anim>
                    <p:anim calcmode="lin" valueType="num">
                      <p:cBhvr additive="base">
                        <p:cTn dur="2000" fill="hold"/>
                        <p:tgtEl>
                          <p:spTgt spid="8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9" name="Tijdelijke aanduiding voor afbeelding 12">
            <a:extLst>
              <a:ext uri="{FF2B5EF4-FFF2-40B4-BE49-F238E27FC236}">
                <a16:creationId xmlns:a16="http://schemas.microsoft.com/office/drawing/2014/main" xmlns="" id="{077E730C-35E4-4478-87F0-D283B69D7D26}"/>
              </a:ext>
            </a:extLst>
          </p:cNvPr>
          <p:cNvSpPr>
            <a:spLocks noGrp="1"/>
          </p:cNvSpPr>
          <p:nvPr>
            <p:ph type="pic" sz="quarter" idx="14" hasCustomPrompt="1"/>
          </p:nvPr>
        </p:nvSpPr>
        <p:spPr>
          <a:xfrm>
            <a:off x="5385089" y="0"/>
            <a:ext cx="6806912" cy="6858000"/>
          </a:xfrm>
          <a:solidFill>
            <a:schemeClr val="bg1">
              <a:lumMod val="95000"/>
            </a:schemeClr>
          </a:solidFill>
        </p:spPr>
        <p:txBody>
          <a:bodyPr tIns="2880000"/>
          <a:lstStyle>
            <a:lvl1pPr marL="0" indent="0" algn="ctr">
              <a:buNone/>
              <a:defRPr sz="1000" b="0" i="1" baseline="0">
                <a:solidFill>
                  <a:schemeClr val="tx2">
                    <a:lumMod val="50000"/>
                    <a:lumOff val="50000"/>
                  </a:schemeClr>
                </a:solidFill>
              </a:defRPr>
            </a:lvl1pPr>
          </a:lstStyle>
          <a:p>
            <a:r>
              <a:rPr lang="nl-NL" dirty="0"/>
              <a:t>Klik op onderstaand pictogram</a:t>
            </a:r>
            <a:br>
              <a:rPr lang="nl-NL" dirty="0"/>
            </a:br>
            <a:r>
              <a:rPr lang="nl-NL" dirty="0"/>
              <a:t>om een afbeelding in te voegen</a:t>
            </a:r>
          </a:p>
        </p:txBody>
      </p:sp>
      <p:sp>
        <p:nvSpPr>
          <p:cNvPr id="84" name="Tijdelijke aanduiding voor tekst 7">
            <a:extLst>
              <a:ext uri="{FF2B5EF4-FFF2-40B4-BE49-F238E27FC236}">
                <a16:creationId xmlns:a16="http://schemas.microsoft.com/office/drawing/2014/main" xmlns="" id="{65B6AFB5-F826-42BB-8148-04B1AF8AA79F}"/>
              </a:ext>
            </a:extLst>
          </p:cNvPr>
          <p:cNvSpPr>
            <a:spLocks noGrp="1"/>
          </p:cNvSpPr>
          <p:nvPr>
            <p:ph type="body" sz="quarter" idx="54" hasCustomPrompt="1"/>
          </p:nvPr>
        </p:nvSpPr>
        <p:spPr>
          <a:xfrm>
            <a:off x="0" y="0"/>
            <a:ext cx="5397314" cy="6858000"/>
          </a:xfrm>
          <a:solidFill>
            <a:schemeClr val="accent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a:xfrm>
            <a:off x="639142" y="900000"/>
            <a:ext cx="4106804" cy="408448"/>
          </a:xfrm>
        </p:spPr>
        <p:txBody>
          <a:bodyPr/>
          <a:lstStyle>
            <a:lvl1pPr>
              <a:defRPr/>
            </a:lvl1pPr>
          </a:lstStyle>
          <a:p>
            <a:r>
              <a:rPr lang="nl-NL" noProof="0" dirty="0"/>
              <a:t>Plaats hier je titel</a:t>
            </a:r>
            <a:endParaRPr lang="nl-NL" dirty="0"/>
          </a:p>
        </p:txBody>
      </p:sp>
      <p:sp>
        <p:nvSpPr>
          <p:cNvPr id="3" name="Tijdelijke aanduiding voor verticale tekst 2">
            <a:extLst>
              <a:ext uri="{FF2B5EF4-FFF2-40B4-BE49-F238E27FC236}">
                <a16:creationId xmlns:a16="http://schemas.microsoft.com/office/drawing/2014/main" xmlns="" id="{FDD826C5-0082-44A8-A23D-491166C08D5B}"/>
              </a:ext>
            </a:extLst>
          </p:cNvPr>
          <p:cNvSpPr>
            <a:spLocks noGrp="1"/>
          </p:cNvSpPr>
          <p:nvPr>
            <p:ph type="body" orient="vert" idx="1" hasCustomPrompt="1"/>
          </p:nvPr>
        </p:nvSpPr>
        <p:spPr>
          <a:xfrm>
            <a:off x="638914" y="1464994"/>
            <a:ext cx="4110401" cy="449300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Kopje</a:t>
            </a:r>
          </a:p>
          <a:p>
            <a:pPr lvl="5"/>
            <a:r>
              <a:rPr lang="nl-NL" noProof="0" dirty="0" err="1"/>
              <a:t>Bullet</a:t>
            </a:r>
            <a:endParaRPr lang="nl-NL" noProof="0" dirty="0"/>
          </a:p>
          <a:p>
            <a:pPr lvl="6"/>
            <a:r>
              <a:rPr lang="nl-NL" noProof="0" dirty="0"/>
              <a:t>Sub-</a:t>
            </a:r>
            <a:r>
              <a:rPr lang="nl-NL" noProof="0" dirty="0" err="1"/>
              <a:t>bullet</a:t>
            </a:r>
            <a:r>
              <a:rPr lang="nl-NL" noProof="0" dirty="0"/>
              <a:t> #1</a:t>
            </a:r>
          </a:p>
          <a:p>
            <a:pPr lvl="7"/>
            <a:r>
              <a:rPr lang="nl-NL" noProof="0" dirty="0"/>
              <a:t>Sub-</a:t>
            </a:r>
            <a:r>
              <a:rPr lang="nl-NL" noProof="0" dirty="0" err="1"/>
              <a:t>bullet</a:t>
            </a:r>
            <a:r>
              <a:rPr lang="nl-NL" noProof="0" dirty="0"/>
              <a:t> #2</a:t>
            </a:r>
          </a:p>
          <a:p>
            <a:pPr lvl="8"/>
            <a:r>
              <a:rPr lang="nl-NL" noProof="0" dirty="0"/>
              <a:t>Leestekst</a:t>
            </a:r>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p:txBody>
          <a:bodyPr/>
          <a:lstStyle/>
          <a:p>
            <a:fld id="{B995769F-2F5C-4813-8EA6-A1E921327F8E}"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p:txBody>
          <a:bodyPr/>
          <a:lstStyle/>
          <a:p>
            <a:fld id="{7AD0FE45-509C-4BDF-9EDE-64426F8DF3D2}" type="slidenum">
              <a:rPr lang="nl-NL" smtClean="0"/>
              <a:t>‹nr.›</a:t>
            </a:fld>
            <a:endParaRPr lang="nl-NL"/>
          </a:p>
        </p:txBody>
      </p:sp>
      <p:sp>
        <p:nvSpPr>
          <p:cNvPr id="82" name="Tekstvak 81">
            <a:extLst>
              <a:ext uri="{FF2B5EF4-FFF2-40B4-BE49-F238E27FC236}">
                <a16:creationId xmlns:a16="http://schemas.microsoft.com/office/drawing/2014/main" xmlns="" id="{383868B7-5F1F-4688-B14F-1369F5CE59F0}"/>
              </a:ext>
            </a:extLst>
          </p:cNvPr>
          <p:cNvSpPr txBox="1"/>
          <p:nvPr userDrawn="1"/>
        </p:nvSpPr>
        <p:spPr>
          <a:xfrm>
            <a:off x="4960679" y="-798828"/>
            <a:ext cx="2270674" cy="374415"/>
          </a:xfrm>
          <a:prstGeom prst="rect">
            <a:avLst/>
          </a:prstGeom>
          <a:solidFill>
            <a:schemeClr val="accent1"/>
          </a:solidFill>
        </p:spPr>
        <p:txBody>
          <a:bodyPr wrap="none" lIns="180000" tIns="180000" rIns="180000" bIns="180000" rtlCol="0" anchor="ctr">
            <a:noAutofit/>
          </a:bodyPr>
          <a:lstStyle/>
          <a:p>
            <a:pPr algn="ctr"/>
            <a:r>
              <a:rPr lang="nl-NL" sz="1400" b="1" spc="50" baseline="0" dirty="0">
                <a:solidFill>
                  <a:schemeClr val="bg1"/>
                </a:solidFill>
                <a:latin typeface="+mn-lt"/>
                <a:cs typeface="Calibri" panose="020F0502020204030204" pitchFamily="34" charset="0"/>
              </a:rPr>
              <a:t>Tekst &amp; Beeld (50%/50%)</a:t>
            </a:r>
          </a:p>
        </p:txBody>
      </p:sp>
      <p:grpSp>
        <p:nvGrpSpPr>
          <p:cNvPr id="10" name="GRID" hidden="1">
            <a:extLst>
              <a:ext uri="{FF2B5EF4-FFF2-40B4-BE49-F238E27FC236}">
                <a16:creationId xmlns:a16="http://schemas.microsoft.com/office/drawing/2014/main" xmlns="" id="{E7330044-6564-43CB-9A5E-ECEE42816081}"/>
              </a:ext>
            </a:extLst>
          </p:cNvPr>
          <p:cNvGrpSpPr/>
          <p:nvPr userDrawn="1"/>
        </p:nvGrpSpPr>
        <p:grpSpPr>
          <a:xfrm>
            <a:off x="-3151" y="0"/>
            <a:ext cx="12195151" cy="6858000"/>
            <a:chOff x="-3151" y="0"/>
            <a:chExt cx="12195151" cy="6858000"/>
          </a:xfrm>
        </p:grpSpPr>
        <p:sp>
          <p:nvSpPr>
            <p:cNvPr id="11" name="Rechthoek 10">
              <a:extLst>
                <a:ext uri="{FF2B5EF4-FFF2-40B4-BE49-F238E27FC236}">
                  <a16:creationId xmlns:a16="http://schemas.microsoft.com/office/drawing/2014/main" xmlns="" id="{1EB899C0-AFC9-4EBB-B88D-747B2470EA22}"/>
                </a:ext>
              </a:extLst>
            </p:cNvPr>
            <p:cNvSpPr/>
            <p:nvPr userDrawn="1"/>
          </p:nvSpPr>
          <p:spPr>
            <a:xfrm>
              <a:off x="0" y="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2" name="Rechthoek 11">
              <a:extLst>
                <a:ext uri="{FF2B5EF4-FFF2-40B4-BE49-F238E27FC236}">
                  <a16:creationId xmlns:a16="http://schemas.microsoft.com/office/drawing/2014/main" xmlns="" id="{8CF4A0AF-DC8E-4275-AA62-D19B46D4A2BA}"/>
                </a:ext>
              </a:extLst>
            </p:cNvPr>
            <p:cNvSpPr/>
            <p:nvPr userDrawn="1"/>
          </p:nvSpPr>
          <p:spPr>
            <a:xfrm>
              <a:off x="0" y="595800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3" name="Rechthoek 12">
              <a:extLst>
                <a:ext uri="{FF2B5EF4-FFF2-40B4-BE49-F238E27FC236}">
                  <a16:creationId xmlns:a16="http://schemas.microsoft.com/office/drawing/2014/main" xmlns="" id="{E0933E25-1187-4E22-AD2F-F4976723D0F7}"/>
                </a:ext>
              </a:extLst>
            </p:cNvPr>
            <p:cNvSpPr/>
            <p:nvPr userDrawn="1"/>
          </p:nvSpPr>
          <p:spPr>
            <a:xfrm>
              <a:off x="-315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4" name="Rechthoek 13">
              <a:extLst>
                <a:ext uri="{FF2B5EF4-FFF2-40B4-BE49-F238E27FC236}">
                  <a16:creationId xmlns:a16="http://schemas.microsoft.com/office/drawing/2014/main" xmlns="" id="{5E8D6088-56BA-4B6C-8760-D52B195172E7}"/>
                </a:ext>
              </a:extLst>
            </p:cNvPr>
            <p:cNvSpPr/>
            <p:nvPr userDrawn="1"/>
          </p:nvSpPr>
          <p:spPr>
            <a:xfrm>
              <a:off x="4749316"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5" name="Rechthoek 14">
              <a:extLst>
                <a:ext uri="{FF2B5EF4-FFF2-40B4-BE49-F238E27FC236}">
                  <a16:creationId xmlns:a16="http://schemas.microsoft.com/office/drawing/2014/main" xmlns="" id="{CFC0C730-8D6B-466A-8F6B-98153B2C543D}"/>
                </a:ext>
              </a:extLst>
            </p:cNvPr>
            <p:cNvSpPr/>
            <p:nvPr userDrawn="1"/>
          </p:nvSpPr>
          <p:spPr>
            <a:xfrm>
              <a:off x="0" y="1308448"/>
              <a:ext cx="12192000" cy="156546"/>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grpSp>
      <p:sp>
        <p:nvSpPr>
          <p:cNvPr id="18" name="Tijdelijke aanduiding voor tekst 7">
            <a:extLst>
              <a:ext uri="{FF2B5EF4-FFF2-40B4-BE49-F238E27FC236}">
                <a16:creationId xmlns:a16="http://schemas.microsoft.com/office/drawing/2014/main" xmlns="" id="{44C3D339-A92C-4C93-90DC-F1A2EC6B69C7}"/>
              </a:ext>
            </a:extLst>
          </p:cNvPr>
          <p:cNvSpPr>
            <a:spLocks noGrp="1"/>
          </p:cNvSpPr>
          <p:nvPr>
            <p:ph type="body" sz="quarter" idx="56" hasCustomPrompt="1"/>
          </p:nvPr>
        </p:nvSpPr>
        <p:spPr>
          <a:xfrm>
            <a:off x="478350" y="5593518"/>
            <a:ext cx="1440668" cy="592406"/>
          </a:xfrm>
          <a:blipFill>
            <a:blip r:embed="rId2"/>
            <a:stretch>
              <a:fillRect/>
            </a:stretch>
          </a:blipFill>
        </p:spPr>
        <p:txBody>
          <a:bodyPr/>
          <a:lstStyle>
            <a:lvl1pPr marL="0" indent="0">
              <a:buNone/>
              <a:defRPr sz="100"/>
            </a:lvl1pPr>
          </a:lstStyle>
          <a:p>
            <a:pPr lvl="0"/>
            <a:r>
              <a:rPr lang="nl-NL" dirty="0"/>
              <a:t> </a:t>
            </a:r>
          </a:p>
        </p:txBody>
      </p:sp>
    </p:spTree>
    <p:extLst>
      <p:ext uri="{BB962C8B-B14F-4D97-AF65-F5344CB8AC3E}">
        <p14:creationId xmlns:p14="http://schemas.microsoft.com/office/powerpoint/2010/main" val="400391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2000" fill="hold"/>
                                        <p:tgtEl>
                                          <p:spTgt spid="84"/>
                                        </p:tgtEl>
                                        <p:attrNameLst>
                                          <p:attrName>ppt_x</p:attrName>
                                        </p:attrNameLst>
                                      </p:cBhvr>
                                      <p:tavLst>
                                        <p:tav tm="0">
                                          <p:val>
                                            <p:strVal val="0-#ppt_w/2"/>
                                          </p:val>
                                        </p:tav>
                                        <p:tav tm="100000">
                                          <p:val>
                                            <p:strVal val="#ppt_x"/>
                                          </p:val>
                                        </p:tav>
                                      </p:tavLst>
                                    </p:anim>
                                    <p:anim calcmode="lin" valueType="num">
                                      <p:cBhvr additive="base">
                                        <p:cTn id="8" dur="20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tmplLst>
          <p:tmpl>
            <p:tnLst>
              <p:par>
                <p:cTn presetID="2" presetClass="entr" presetSubtype="8" accel="50000" decel="50000" fill="hold" nodeType="withEffect">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2000" fill="hold"/>
                        <p:tgtEl>
                          <p:spTgt spid="84"/>
                        </p:tgtEl>
                        <p:attrNameLst>
                          <p:attrName>ppt_x</p:attrName>
                        </p:attrNameLst>
                      </p:cBhvr>
                      <p:tavLst>
                        <p:tav tm="0">
                          <p:val>
                            <p:strVal val="0-#ppt_w/2"/>
                          </p:val>
                        </p:tav>
                        <p:tav tm="100000">
                          <p:val>
                            <p:strVal val="#ppt_x"/>
                          </p:val>
                        </p:tav>
                      </p:tavLst>
                    </p:anim>
                    <p:anim calcmode="lin" valueType="num">
                      <p:cBhvr additive="base">
                        <p:cTn dur="2000" fill="hold"/>
                        <p:tgtEl>
                          <p:spTgt spid="8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9" name="Tijdelijke aanduiding voor afbeelding 12">
            <a:extLst>
              <a:ext uri="{FF2B5EF4-FFF2-40B4-BE49-F238E27FC236}">
                <a16:creationId xmlns:a16="http://schemas.microsoft.com/office/drawing/2014/main" xmlns="" id="{077E730C-35E4-4478-87F0-D283B69D7D26}"/>
              </a:ext>
            </a:extLst>
          </p:cNvPr>
          <p:cNvSpPr>
            <a:spLocks noGrp="1"/>
          </p:cNvSpPr>
          <p:nvPr>
            <p:ph type="pic" sz="quarter" idx="14" hasCustomPrompt="1"/>
          </p:nvPr>
        </p:nvSpPr>
        <p:spPr>
          <a:xfrm>
            <a:off x="6681087" y="0"/>
            <a:ext cx="5510913" cy="6858000"/>
          </a:xfrm>
          <a:solidFill>
            <a:schemeClr val="bg1">
              <a:lumMod val="95000"/>
            </a:schemeClr>
          </a:solidFill>
        </p:spPr>
        <p:txBody>
          <a:bodyPr tIns="2880000"/>
          <a:lstStyle>
            <a:lvl1pPr marL="0" indent="0" algn="ctr">
              <a:buNone/>
              <a:defRPr sz="1000" b="0" i="1" baseline="0">
                <a:solidFill>
                  <a:schemeClr val="tx2">
                    <a:lumMod val="50000"/>
                    <a:lumOff val="50000"/>
                  </a:schemeClr>
                </a:solidFill>
              </a:defRPr>
            </a:lvl1pPr>
          </a:lstStyle>
          <a:p>
            <a:r>
              <a:rPr lang="nl-NL" dirty="0"/>
              <a:t>Klik op onderstaand pictogram</a:t>
            </a:r>
            <a:br>
              <a:rPr lang="nl-NL" dirty="0"/>
            </a:br>
            <a:r>
              <a:rPr lang="nl-NL" dirty="0"/>
              <a:t>om een afbeelding in te voegen</a:t>
            </a:r>
          </a:p>
        </p:txBody>
      </p:sp>
      <p:sp>
        <p:nvSpPr>
          <p:cNvPr id="84" name="Tijdelijke aanduiding voor tekst 7">
            <a:extLst>
              <a:ext uri="{FF2B5EF4-FFF2-40B4-BE49-F238E27FC236}">
                <a16:creationId xmlns:a16="http://schemas.microsoft.com/office/drawing/2014/main" xmlns="" id="{65B6AFB5-F826-42BB-8148-04B1AF8AA79F}"/>
              </a:ext>
            </a:extLst>
          </p:cNvPr>
          <p:cNvSpPr>
            <a:spLocks noGrp="1"/>
          </p:cNvSpPr>
          <p:nvPr>
            <p:ph type="body" sz="quarter" idx="54" hasCustomPrompt="1"/>
          </p:nvPr>
        </p:nvSpPr>
        <p:spPr>
          <a:xfrm>
            <a:off x="0" y="0"/>
            <a:ext cx="6681086" cy="6858000"/>
          </a:xfrm>
          <a:solidFill>
            <a:schemeClr val="accent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a:xfrm>
            <a:off x="639142" y="900000"/>
            <a:ext cx="5389454" cy="408448"/>
          </a:xfrm>
        </p:spPr>
        <p:txBody>
          <a:bodyPr/>
          <a:lstStyle>
            <a:lvl1pPr>
              <a:defRPr/>
            </a:lvl1pPr>
          </a:lstStyle>
          <a:p>
            <a:r>
              <a:rPr lang="nl-NL" noProof="0" dirty="0"/>
              <a:t>Plaats hier je titel</a:t>
            </a:r>
            <a:endParaRPr lang="nl-NL" dirty="0"/>
          </a:p>
        </p:txBody>
      </p:sp>
      <p:sp>
        <p:nvSpPr>
          <p:cNvPr id="3" name="Tijdelijke aanduiding voor verticale tekst 2">
            <a:extLst>
              <a:ext uri="{FF2B5EF4-FFF2-40B4-BE49-F238E27FC236}">
                <a16:creationId xmlns:a16="http://schemas.microsoft.com/office/drawing/2014/main" xmlns="" id="{FDD826C5-0082-44A8-A23D-491166C08D5B}"/>
              </a:ext>
            </a:extLst>
          </p:cNvPr>
          <p:cNvSpPr>
            <a:spLocks noGrp="1"/>
          </p:cNvSpPr>
          <p:nvPr>
            <p:ph type="body" orient="vert" idx="1" hasCustomPrompt="1"/>
          </p:nvPr>
        </p:nvSpPr>
        <p:spPr>
          <a:xfrm>
            <a:off x="638914" y="1464994"/>
            <a:ext cx="5394174" cy="449300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Kopje</a:t>
            </a:r>
          </a:p>
          <a:p>
            <a:pPr lvl="5"/>
            <a:r>
              <a:rPr lang="nl-NL" noProof="0" dirty="0" err="1"/>
              <a:t>Bullet</a:t>
            </a:r>
            <a:endParaRPr lang="nl-NL" noProof="0" dirty="0"/>
          </a:p>
          <a:p>
            <a:pPr lvl="6"/>
            <a:r>
              <a:rPr lang="nl-NL" noProof="0" dirty="0"/>
              <a:t>Sub-</a:t>
            </a:r>
            <a:r>
              <a:rPr lang="nl-NL" noProof="0" dirty="0" err="1"/>
              <a:t>bullet</a:t>
            </a:r>
            <a:r>
              <a:rPr lang="nl-NL" noProof="0" dirty="0"/>
              <a:t> #1</a:t>
            </a:r>
          </a:p>
          <a:p>
            <a:pPr lvl="7"/>
            <a:r>
              <a:rPr lang="nl-NL" noProof="0" dirty="0"/>
              <a:t>Sub-</a:t>
            </a:r>
            <a:r>
              <a:rPr lang="nl-NL" noProof="0" dirty="0" err="1"/>
              <a:t>bullet</a:t>
            </a:r>
            <a:r>
              <a:rPr lang="nl-NL" noProof="0" dirty="0"/>
              <a:t> #2</a:t>
            </a:r>
          </a:p>
          <a:p>
            <a:pPr lvl="8"/>
            <a:r>
              <a:rPr lang="nl-NL" noProof="0" dirty="0"/>
              <a:t>Leestekst</a:t>
            </a:r>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p:txBody>
          <a:bodyPr/>
          <a:lstStyle/>
          <a:p>
            <a:fld id="{B995769F-2F5C-4813-8EA6-A1E921327F8E}"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p:txBody>
          <a:bodyPr/>
          <a:lstStyle/>
          <a:p>
            <a:fld id="{7AD0FE45-509C-4BDF-9EDE-64426F8DF3D2}" type="slidenum">
              <a:rPr lang="nl-NL" smtClean="0"/>
              <a:t>‹nr.›</a:t>
            </a:fld>
            <a:endParaRPr lang="nl-NL"/>
          </a:p>
        </p:txBody>
      </p:sp>
      <p:sp>
        <p:nvSpPr>
          <p:cNvPr id="82" name="Tekstvak 81">
            <a:extLst>
              <a:ext uri="{FF2B5EF4-FFF2-40B4-BE49-F238E27FC236}">
                <a16:creationId xmlns:a16="http://schemas.microsoft.com/office/drawing/2014/main" xmlns="" id="{383868B7-5F1F-4688-B14F-1369F5CE59F0}"/>
              </a:ext>
            </a:extLst>
          </p:cNvPr>
          <p:cNvSpPr txBox="1"/>
          <p:nvPr userDrawn="1"/>
        </p:nvSpPr>
        <p:spPr>
          <a:xfrm>
            <a:off x="4960679" y="-798828"/>
            <a:ext cx="2270674" cy="374415"/>
          </a:xfrm>
          <a:prstGeom prst="rect">
            <a:avLst/>
          </a:prstGeom>
          <a:solidFill>
            <a:schemeClr val="accent1"/>
          </a:solidFill>
        </p:spPr>
        <p:txBody>
          <a:bodyPr wrap="none" lIns="180000" tIns="180000" rIns="180000" bIns="180000" rtlCol="0" anchor="ctr">
            <a:noAutofit/>
          </a:bodyPr>
          <a:lstStyle/>
          <a:p>
            <a:pPr algn="ctr"/>
            <a:r>
              <a:rPr lang="nl-NL" sz="1400" b="1" spc="50" baseline="0" dirty="0">
                <a:solidFill>
                  <a:schemeClr val="bg1"/>
                </a:solidFill>
                <a:latin typeface="+mn-lt"/>
                <a:cs typeface="Calibri" panose="020F0502020204030204" pitchFamily="34" charset="0"/>
              </a:rPr>
              <a:t>Tekst &amp; Beeld (75%/25%)</a:t>
            </a:r>
          </a:p>
        </p:txBody>
      </p:sp>
      <p:grpSp>
        <p:nvGrpSpPr>
          <p:cNvPr id="10" name="GRID" hidden="1">
            <a:extLst>
              <a:ext uri="{FF2B5EF4-FFF2-40B4-BE49-F238E27FC236}">
                <a16:creationId xmlns:a16="http://schemas.microsoft.com/office/drawing/2014/main" xmlns="" id="{E7330044-6564-43CB-9A5E-ECEE42816081}"/>
              </a:ext>
            </a:extLst>
          </p:cNvPr>
          <p:cNvGrpSpPr/>
          <p:nvPr userDrawn="1"/>
        </p:nvGrpSpPr>
        <p:grpSpPr>
          <a:xfrm>
            <a:off x="-3151" y="0"/>
            <a:ext cx="12195151" cy="6858000"/>
            <a:chOff x="-3151" y="0"/>
            <a:chExt cx="12195151" cy="6858000"/>
          </a:xfrm>
        </p:grpSpPr>
        <p:sp>
          <p:nvSpPr>
            <p:cNvPr id="11" name="Rechthoek 10">
              <a:extLst>
                <a:ext uri="{FF2B5EF4-FFF2-40B4-BE49-F238E27FC236}">
                  <a16:creationId xmlns:a16="http://schemas.microsoft.com/office/drawing/2014/main" xmlns="" id="{1EB899C0-AFC9-4EBB-B88D-747B2470EA22}"/>
                </a:ext>
              </a:extLst>
            </p:cNvPr>
            <p:cNvSpPr/>
            <p:nvPr userDrawn="1"/>
          </p:nvSpPr>
          <p:spPr>
            <a:xfrm>
              <a:off x="0" y="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2" name="Rechthoek 11">
              <a:extLst>
                <a:ext uri="{FF2B5EF4-FFF2-40B4-BE49-F238E27FC236}">
                  <a16:creationId xmlns:a16="http://schemas.microsoft.com/office/drawing/2014/main" xmlns="" id="{8CF4A0AF-DC8E-4275-AA62-D19B46D4A2BA}"/>
                </a:ext>
              </a:extLst>
            </p:cNvPr>
            <p:cNvSpPr/>
            <p:nvPr userDrawn="1"/>
          </p:nvSpPr>
          <p:spPr>
            <a:xfrm>
              <a:off x="0" y="595800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3" name="Rechthoek 12">
              <a:extLst>
                <a:ext uri="{FF2B5EF4-FFF2-40B4-BE49-F238E27FC236}">
                  <a16:creationId xmlns:a16="http://schemas.microsoft.com/office/drawing/2014/main" xmlns="" id="{E0933E25-1187-4E22-AD2F-F4976723D0F7}"/>
                </a:ext>
              </a:extLst>
            </p:cNvPr>
            <p:cNvSpPr/>
            <p:nvPr userDrawn="1"/>
          </p:nvSpPr>
          <p:spPr>
            <a:xfrm>
              <a:off x="-315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4" name="Rechthoek 13">
              <a:extLst>
                <a:ext uri="{FF2B5EF4-FFF2-40B4-BE49-F238E27FC236}">
                  <a16:creationId xmlns:a16="http://schemas.microsoft.com/office/drawing/2014/main" xmlns="" id="{5E8D6088-56BA-4B6C-8760-D52B195172E7}"/>
                </a:ext>
              </a:extLst>
            </p:cNvPr>
            <p:cNvSpPr/>
            <p:nvPr userDrawn="1"/>
          </p:nvSpPr>
          <p:spPr>
            <a:xfrm>
              <a:off x="6033088"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5" name="Rechthoek 14">
              <a:extLst>
                <a:ext uri="{FF2B5EF4-FFF2-40B4-BE49-F238E27FC236}">
                  <a16:creationId xmlns:a16="http://schemas.microsoft.com/office/drawing/2014/main" xmlns="" id="{CFC0C730-8D6B-466A-8F6B-98153B2C543D}"/>
                </a:ext>
              </a:extLst>
            </p:cNvPr>
            <p:cNvSpPr/>
            <p:nvPr userDrawn="1"/>
          </p:nvSpPr>
          <p:spPr>
            <a:xfrm>
              <a:off x="0" y="1308448"/>
              <a:ext cx="12192000" cy="156546"/>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grpSp>
      <p:sp>
        <p:nvSpPr>
          <p:cNvPr id="17" name="Tijdelijke aanduiding voor tekst 7">
            <a:extLst>
              <a:ext uri="{FF2B5EF4-FFF2-40B4-BE49-F238E27FC236}">
                <a16:creationId xmlns:a16="http://schemas.microsoft.com/office/drawing/2014/main" xmlns="" id="{D14534EE-CA84-4E0C-B6B8-ADB6B06691D6}"/>
              </a:ext>
            </a:extLst>
          </p:cNvPr>
          <p:cNvSpPr>
            <a:spLocks noGrp="1"/>
          </p:cNvSpPr>
          <p:nvPr>
            <p:ph type="body" sz="quarter" idx="56" hasCustomPrompt="1"/>
          </p:nvPr>
        </p:nvSpPr>
        <p:spPr>
          <a:xfrm>
            <a:off x="478350" y="5593518"/>
            <a:ext cx="1440668" cy="592406"/>
          </a:xfrm>
          <a:blipFill>
            <a:blip r:embed="rId2"/>
            <a:stretch>
              <a:fillRect/>
            </a:stretch>
          </a:blipFill>
        </p:spPr>
        <p:txBody>
          <a:bodyPr/>
          <a:lstStyle>
            <a:lvl1pPr marL="0" indent="0">
              <a:buNone/>
              <a:defRPr sz="100"/>
            </a:lvl1pPr>
          </a:lstStyle>
          <a:p>
            <a:pPr lvl="0"/>
            <a:r>
              <a:rPr lang="nl-NL" dirty="0"/>
              <a:t> </a:t>
            </a:r>
          </a:p>
        </p:txBody>
      </p:sp>
    </p:spTree>
    <p:extLst>
      <p:ext uri="{BB962C8B-B14F-4D97-AF65-F5344CB8AC3E}">
        <p14:creationId xmlns:p14="http://schemas.microsoft.com/office/powerpoint/2010/main" val="9156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2000" fill="hold"/>
                                        <p:tgtEl>
                                          <p:spTgt spid="84"/>
                                        </p:tgtEl>
                                        <p:attrNameLst>
                                          <p:attrName>ppt_x</p:attrName>
                                        </p:attrNameLst>
                                      </p:cBhvr>
                                      <p:tavLst>
                                        <p:tav tm="0">
                                          <p:val>
                                            <p:strVal val="0-#ppt_w/2"/>
                                          </p:val>
                                        </p:tav>
                                        <p:tav tm="100000">
                                          <p:val>
                                            <p:strVal val="#ppt_x"/>
                                          </p:val>
                                        </p:tav>
                                      </p:tavLst>
                                    </p:anim>
                                    <p:anim calcmode="lin" valueType="num">
                                      <p:cBhvr additive="base">
                                        <p:cTn id="8" dur="20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tmplLst>
          <p:tmpl>
            <p:tnLst>
              <p:par>
                <p:cTn presetID="2" presetClass="entr" presetSubtype="8" accel="50000" decel="50000" fill="hold" nodeType="withEffect">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2000" fill="hold"/>
                        <p:tgtEl>
                          <p:spTgt spid="84"/>
                        </p:tgtEl>
                        <p:attrNameLst>
                          <p:attrName>ppt_x</p:attrName>
                        </p:attrNameLst>
                      </p:cBhvr>
                      <p:tavLst>
                        <p:tav tm="0">
                          <p:val>
                            <p:strVal val="0-#ppt_w/2"/>
                          </p:val>
                        </p:tav>
                        <p:tav tm="100000">
                          <p:val>
                            <p:strVal val="#ppt_x"/>
                          </p:val>
                        </p:tav>
                      </p:tavLst>
                    </p:anim>
                    <p:anim calcmode="lin" valueType="num">
                      <p:cBhvr additive="base">
                        <p:cTn dur="2000" fill="hold"/>
                        <p:tgtEl>
                          <p:spTgt spid="8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loop &amp; Beeld (100%)">
    <p:spTree>
      <p:nvGrpSpPr>
        <p:cNvPr id="1" name=""/>
        <p:cNvGrpSpPr/>
        <p:nvPr/>
      </p:nvGrpSpPr>
      <p:grpSpPr>
        <a:xfrm>
          <a:off x="0" y="0"/>
          <a:ext cx="0" cy="0"/>
          <a:chOff x="0" y="0"/>
          <a:chExt cx="0" cy="0"/>
        </a:xfrm>
      </p:grpSpPr>
      <p:sp>
        <p:nvSpPr>
          <p:cNvPr id="8" name="Tijdelijke aanduiding voor afbeelding 12">
            <a:extLst>
              <a:ext uri="{FF2B5EF4-FFF2-40B4-BE49-F238E27FC236}">
                <a16:creationId xmlns:a16="http://schemas.microsoft.com/office/drawing/2014/main" xmlns="" id="{85DE66C5-9696-40F6-A729-1AE660D015A3}"/>
              </a:ext>
            </a:extLst>
          </p:cNvPr>
          <p:cNvSpPr>
            <a:spLocks noGrp="1"/>
          </p:cNvSpPr>
          <p:nvPr>
            <p:ph type="pic" sz="quarter" idx="14" hasCustomPrompt="1"/>
          </p:nvPr>
        </p:nvSpPr>
        <p:spPr>
          <a:xfrm>
            <a:off x="0" y="0"/>
            <a:ext cx="12192001" cy="6858000"/>
          </a:xfrm>
          <a:solidFill>
            <a:schemeClr val="bg1">
              <a:lumMod val="95000"/>
            </a:schemeClr>
          </a:solidFill>
        </p:spPr>
        <p:txBody>
          <a:bodyPr tIns="2880000"/>
          <a:lstStyle>
            <a:lvl1pPr marL="0" indent="0" algn="ctr">
              <a:buNone/>
              <a:defRPr sz="1000" b="0" i="1" baseline="0">
                <a:solidFill>
                  <a:schemeClr val="tx2">
                    <a:lumMod val="50000"/>
                    <a:lumOff val="50000"/>
                  </a:schemeClr>
                </a:solidFill>
              </a:defRPr>
            </a:lvl1pPr>
          </a:lstStyle>
          <a:p>
            <a:r>
              <a:rPr lang="nl-NL" dirty="0"/>
              <a:t>Klik op onderstaand pictogram</a:t>
            </a:r>
            <a:br>
              <a:rPr lang="nl-NL" dirty="0"/>
            </a:br>
            <a:r>
              <a:rPr lang="nl-NL" dirty="0"/>
              <a:t>om een afbeelding in te voegen</a:t>
            </a:r>
          </a:p>
        </p:txBody>
      </p:sp>
      <p:sp>
        <p:nvSpPr>
          <p:cNvPr id="55" name="Tijdelijke aanduiding voor tekst 7">
            <a:extLst>
              <a:ext uri="{FF2B5EF4-FFF2-40B4-BE49-F238E27FC236}">
                <a16:creationId xmlns:a16="http://schemas.microsoft.com/office/drawing/2014/main" xmlns="" id="{06442FF5-6BE7-4F70-AFDC-ABD0A0DE404E}"/>
              </a:ext>
            </a:extLst>
          </p:cNvPr>
          <p:cNvSpPr>
            <a:spLocks noGrp="1"/>
          </p:cNvSpPr>
          <p:nvPr>
            <p:ph type="body" sz="quarter" idx="56" hasCustomPrompt="1"/>
          </p:nvPr>
        </p:nvSpPr>
        <p:spPr>
          <a:xfrm>
            <a:off x="6750" y="0"/>
            <a:ext cx="6089250" cy="6858000"/>
          </a:xfrm>
          <a:gradFill flip="none" rotWithShape="1">
            <a:gsLst>
              <a:gs pos="0">
                <a:schemeClr val="tx1">
                  <a:alpha val="80000"/>
                </a:schemeClr>
              </a:gs>
              <a:gs pos="100000">
                <a:schemeClr val="tx1">
                  <a:alpha val="0"/>
                </a:schemeClr>
              </a:gs>
            </a:gsLst>
            <a:lin ang="0" scaled="1"/>
            <a:tileRect/>
          </a:gra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51" name="Tijdelijke aanduiding voor tekst 7">
            <a:extLst>
              <a:ext uri="{FF2B5EF4-FFF2-40B4-BE49-F238E27FC236}">
                <a16:creationId xmlns:a16="http://schemas.microsoft.com/office/drawing/2014/main" xmlns="" id="{F24E7A92-7940-4313-AD15-B649A48FD30A}"/>
              </a:ext>
            </a:extLst>
          </p:cNvPr>
          <p:cNvSpPr>
            <a:spLocks noGrp="1"/>
          </p:cNvSpPr>
          <p:nvPr>
            <p:ph type="body" sz="quarter" idx="54" hasCustomPrompt="1"/>
          </p:nvPr>
        </p:nvSpPr>
        <p:spPr>
          <a:xfrm>
            <a:off x="0" y="0"/>
            <a:ext cx="150125" cy="6858000"/>
          </a:xfrm>
          <a:solidFill>
            <a:schemeClr val="accent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a:xfrm>
            <a:off x="639142" y="900000"/>
            <a:ext cx="4173490" cy="1538400"/>
          </a:xfrm>
        </p:spPr>
        <p:txBody>
          <a:bodyPr/>
          <a:lstStyle>
            <a:lvl1pPr>
              <a:defRPr>
                <a:solidFill>
                  <a:schemeClr val="accent1"/>
                </a:solidFill>
              </a:defRPr>
            </a:lvl1pPr>
          </a:lstStyle>
          <a:p>
            <a:r>
              <a:rPr lang="nl-NL" noProof="0" dirty="0"/>
              <a:t>Plaats hier je titel</a:t>
            </a:r>
            <a:endParaRPr lang="nl-NL" dirty="0"/>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p:txBody>
          <a:bodyPr/>
          <a:lstStyle/>
          <a:p>
            <a:fld id="{C493B167-C1D6-436A-A490-8AB5088C9050}"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p:txBody>
          <a:bodyPr/>
          <a:lstStyle/>
          <a:p>
            <a:fld id="{7AD0FE45-509C-4BDF-9EDE-64426F8DF3D2}" type="slidenum">
              <a:rPr lang="nl-NL" smtClean="0"/>
              <a:t>‹nr.›</a:t>
            </a:fld>
            <a:endParaRPr lang="nl-NL"/>
          </a:p>
        </p:txBody>
      </p:sp>
      <p:sp>
        <p:nvSpPr>
          <p:cNvPr id="53" name="Tekstvak 52">
            <a:extLst>
              <a:ext uri="{FF2B5EF4-FFF2-40B4-BE49-F238E27FC236}">
                <a16:creationId xmlns:a16="http://schemas.microsoft.com/office/drawing/2014/main" xmlns="" id="{F8C540C9-29BF-4890-B2A6-6B0A0FA99826}"/>
              </a:ext>
            </a:extLst>
          </p:cNvPr>
          <p:cNvSpPr txBox="1"/>
          <p:nvPr userDrawn="1"/>
        </p:nvSpPr>
        <p:spPr>
          <a:xfrm>
            <a:off x="5320566" y="-798828"/>
            <a:ext cx="1550901" cy="374415"/>
          </a:xfrm>
          <a:prstGeom prst="rect">
            <a:avLst/>
          </a:prstGeom>
          <a:solidFill>
            <a:schemeClr val="accent1"/>
          </a:solidFill>
        </p:spPr>
        <p:txBody>
          <a:bodyPr wrap="none" lIns="180000" tIns="180000" rIns="180000" bIns="180000" rtlCol="0" anchor="ctr">
            <a:noAutofit/>
          </a:bodyPr>
          <a:lstStyle/>
          <a:p>
            <a:pPr algn="ctr"/>
            <a:r>
              <a:rPr lang="nl-NL" sz="1400" b="1" cap="all" spc="50" baseline="0" dirty="0">
                <a:solidFill>
                  <a:schemeClr val="bg1"/>
                </a:solidFill>
                <a:latin typeface="+mn-lt"/>
                <a:cs typeface="Calibri" panose="020F0502020204030204" pitchFamily="34" charset="0"/>
              </a:rPr>
              <a:t>Beeld (100%)</a:t>
            </a:r>
          </a:p>
        </p:txBody>
      </p:sp>
      <p:sp>
        <p:nvSpPr>
          <p:cNvPr id="54" name="Tijdelijke aanduiding voor tekst 7">
            <a:extLst>
              <a:ext uri="{FF2B5EF4-FFF2-40B4-BE49-F238E27FC236}">
                <a16:creationId xmlns:a16="http://schemas.microsoft.com/office/drawing/2014/main" xmlns="" id="{AD92AEC6-E7DE-4B5D-AE4C-551F1E500B9A}"/>
              </a:ext>
            </a:extLst>
          </p:cNvPr>
          <p:cNvSpPr>
            <a:spLocks noGrp="1"/>
          </p:cNvSpPr>
          <p:nvPr>
            <p:ph type="body" sz="quarter" idx="55" hasCustomPrompt="1"/>
          </p:nvPr>
        </p:nvSpPr>
        <p:spPr>
          <a:xfrm>
            <a:off x="478350" y="5593518"/>
            <a:ext cx="1440668" cy="592406"/>
          </a:xfrm>
          <a:blipFill>
            <a:blip r:embed="rId2"/>
            <a:stretch>
              <a:fillRect/>
            </a:stretch>
          </a:blipFill>
        </p:spPr>
        <p:txBody>
          <a:bodyPr/>
          <a:lstStyle>
            <a:lvl1pPr marL="0" indent="0">
              <a:buNone/>
              <a:defRPr sz="100"/>
            </a:lvl1pPr>
          </a:lstStyle>
          <a:p>
            <a:pPr lvl="0"/>
            <a:r>
              <a:rPr lang="nl-NL" dirty="0"/>
              <a:t> </a:t>
            </a:r>
          </a:p>
        </p:txBody>
      </p:sp>
    </p:spTree>
    <p:extLst>
      <p:ext uri="{BB962C8B-B14F-4D97-AF65-F5344CB8AC3E}">
        <p14:creationId xmlns:p14="http://schemas.microsoft.com/office/powerpoint/2010/main" val="176661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2" presetClass="entr" presetSubtype="8" accel="50000" decel="5000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additive="base">
                                        <p:cTn id="10" dur="2000" fill="hold"/>
                                        <p:tgtEl>
                                          <p:spTgt spid="55"/>
                                        </p:tgtEl>
                                        <p:attrNameLst>
                                          <p:attrName>ppt_x</p:attrName>
                                        </p:attrNameLst>
                                      </p:cBhvr>
                                      <p:tavLst>
                                        <p:tav tm="0">
                                          <p:val>
                                            <p:strVal val="0-#ppt_w/2"/>
                                          </p:val>
                                        </p:tav>
                                        <p:tav tm="100000">
                                          <p:val>
                                            <p:strVal val="#ppt_x"/>
                                          </p:val>
                                        </p:tav>
                                      </p:tavLst>
                                    </p:anim>
                                    <p:anim calcmode="lin" valueType="num">
                                      <p:cBhvr additive="base">
                                        <p:cTn id="11" dur="2000" fill="hold"/>
                                        <p:tgtEl>
                                          <p:spTgt spid="55"/>
                                        </p:tgtEl>
                                        <p:attrNameLst>
                                          <p:attrName>ppt_y</p:attrName>
                                        </p:attrNameLst>
                                      </p:cBhvr>
                                      <p:tavLst>
                                        <p:tav tm="0">
                                          <p:val>
                                            <p:strVal val="#ppt_y"/>
                                          </p:val>
                                        </p:tav>
                                        <p:tav tm="100000">
                                          <p:val>
                                            <p:strVal val="#ppt_y"/>
                                          </p:val>
                                        </p:tav>
                                      </p:tavLst>
                                    </p:anim>
                                  </p:childTnLst>
                                </p:cTn>
                              </p:par>
                              <p:par>
                                <p:cTn id="12" presetID="6" presetClass="emph" presetSubtype="0" accel="16000" decel="84000" fill="hold" grpId="0" nodeType="withEffect">
                                  <p:stCondLst>
                                    <p:cond delay="0"/>
                                  </p:stCondLst>
                                  <p:childTnLst>
                                    <p:animScale>
                                      <p:cBhvr>
                                        <p:cTn id="13" dur="400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5" grpId="0" animBg="1">
        <p:tmplLst>
          <p:tmpl>
            <p:tnLst>
              <p:par>
                <p:cTn presetID="2" presetClass="entr" presetSubtype="8" accel="50000" decel="5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2000" fill="hold"/>
                        <p:tgtEl>
                          <p:spTgt spid="55"/>
                        </p:tgtEl>
                        <p:attrNameLst>
                          <p:attrName>ppt_x</p:attrName>
                        </p:attrNameLst>
                      </p:cBhvr>
                      <p:tavLst>
                        <p:tav tm="0">
                          <p:val>
                            <p:strVal val="0-#ppt_w/2"/>
                          </p:val>
                        </p:tav>
                        <p:tav tm="100000">
                          <p:val>
                            <p:strVal val="#ppt_x"/>
                          </p:val>
                        </p:tav>
                      </p:tavLst>
                    </p:anim>
                    <p:anim calcmode="lin" valueType="num">
                      <p:cBhvr additive="base">
                        <p:cTn dur="2000" fill="hold"/>
                        <p:tgtEl>
                          <p:spTgt spid="55"/>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loop &amp; Beeld (zonder animatie)">
    <p:spTree>
      <p:nvGrpSpPr>
        <p:cNvPr id="1" name=""/>
        <p:cNvGrpSpPr/>
        <p:nvPr/>
      </p:nvGrpSpPr>
      <p:grpSpPr>
        <a:xfrm>
          <a:off x="0" y="0"/>
          <a:ext cx="0" cy="0"/>
          <a:chOff x="0" y="0"/>
          <a:chExt cx="0" cy="0"/>
        </a:xfrm>
      </p:grpSpPr>
      <p:sp>
        <p:nvSpPr>
          <p:cNvPr id="8" name="Tijdelijke aanduiding voor afbeelding 12">
            <a:extLst>
              <a:ext uri="{FF2B5EF4-FFF2-40B4-BE49-F238E27FC236}">
                <a16:creationId xmlns:a16="http://schemas.microsoft.com/office/drawing/2014/main" xmlns="" id="{85DE66C5-9696-40F6-A729-1AE660D015A3}"/>
              </a:ext>
            </a:extLst>
          </p:cNvPr>
          <p:cNvSpPr>
            <a:spLocks noGrp="1"/>
          </p:cNvSpPr>
          <p:nvPr>
            <p:ph type="pic" sz="quarter" idx="14" hasCustomPrompt="1"/>
          </p:nvPr>
        </p:nvSpPr>
        <p:spPr>
          <a:xfrm>
            <a:off x="0" y="0"/>
            <a:ext cx="12192001" cy="6858000"/>
          </a:xfrm>
          <a:solidFill>
            <a:schemeClr val="bg1">
              <a:lumMod val="95000"/>
            </a:schemeClr>
          </a:solidFill>
        </p:spPr>
        <p:txBody>
          <a:bodyPr tIns="2880000"/>
          <a:lstStyle>
            <a:lvl1pPr marL="0" indent="0" algn="ctr">
              <a:buNone/>
              <a:defRPr sz="1000" b="0" i="1" baseline="0">
                <a:solidFill>
                  <a:schemeClr val="tx2">
                    <a:lumMod val="50000"/>
                    <a:lumOff val="50000"/>
                  </a:schemeClr>
                </a:solidFill>
              </a:defRPr>
            </a:lvl1pPr>
          </a:lstStyle>
          <a:p>
            <a:r>
              <a:rPr lang="nl-NL" dirty="0"/>
              <a:t>Klik op onderstaand pictogram</a:t>
            </a:r>
            <a:br>
              <a:rPr lang="nl-NL" dirty="0"/>
            </a:br>
            <a:r>
              <a:rPr lang="nl-NL" dirty="0"/>
              <a:t>om een afbeelding in te voegen</a:t>
            </a:r>
          </a:p>
        </p:txBody>
      </p:sp>
      <p:sp>
        <p:nvSpPr>
          <p:cNvPr id="55" name="Tijdelijke aanduiding voor tekst 7">
            <a:extLst>
              <a:ext uri="{FF2B5EF4-FFF2-40B4-BE49-F238E27FC236}">
                <a16:creationId xmlns:a16="http://schemas.microsoft.com/office/drawing/2014/main" xmlns="" id="{06442FF5-6BE7-4F70-AFDC-ABD0A0DE404E}"/>
              </a:ext>
            </a:extLst>
          </p:cNvPr>
          <p:cNvSpPr>
            <a:spLocks noGrp="1"/>
          </p:cNvSpPr>
          <p:nvPr>
            <p:ph type="body" sz="quarter" idx="56" hasCustomPrompt="1"/>
          </p:nvPr>
        </p:nvSpPr>
        <p:spPr>
          <a:xfrm>
            <a:off x="6750" y="0"/>
            <a:ext cx="6089250" cy="6858000"/>
          </a:xfrm>
          <a:gradFill flip="none" rotWithShape="1">
            <a:gsLst>
              <a:gs pos="0">
                <a:schemeClr val="tx1">
                  <a:alpha val="80000"/>
                </a:schemeClr>
              </a:gs>
              <a:gs pos="100000">
                <a:schemeClr val="tx1">
                  <a:alpha val="0"/>
                </a:schemeClr>
              </a:gs>
            </a:gsLst>
            <a:lin ang="0" scaled="1"/>
            <a:tileRect/>
          </a:gra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a:xfrm>
            <a:off x="639142" y="900000"/>
            <a:ext cx="4173490" cy="1538400"/>
          </a:xfrm>
        </p:spPr>
        <p:txBody>
          <a:bodyPr/>
          <a:lstStyle>
            <a:lvl1pPr>
              <a:defRPr>
                <a:solidFill>
                  <a:schemeClr val="accent1"/>
                </a:solidFill>
              </a:defRPr>
            </a:lvl1pPr>
          </a:lstStyle>
          <a:p>
            <a:r>
              <a:rPr lang="nl-NL" noProof="0" dirty="0"/>
              <a:t>Plaats hier je titel</a:t>
            </a:r>
            <a:endParaRPr lang="nl-NL" dirty="0"/>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p:txBody>
          <a:bodyPr/>
          <a:lstStyle/>
          <a:p>
            <a:fld id="{C493B167-C1D6-436A-A490-8AB5088C9050}"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p:txBody>
          <a:bodyPr/>
          <a:lstStyle/>
          <a:p>
            <a:fld id="{7AD0FE45-509C-4BDF-9EDE-64426F8DF3D2}" type="slidenum">
              <a:rPr lang="nl-NL" smtClean="0"/>
              <a:t>‹nr.›</a:t>
            </a:fld>
            <a:endParaRPr lang="nl-NL"/>
          </a:p>
        </p:txBody>
      </p:sp>
      <p:sp>
        <p:nvSpPr>
          <p:cNvPr id="53" name="Tekstvak 52">
            <a:extLst>
              <a:ext uri="{FF2B5EF4-FFF2-40B4-BE49-F238E27FC236}">
                <a16:creationId xmlns:a16="http://schemas.microsoft.com/office/drawing/2014/main" xmlns="" id="{F8C540C9-29BF-4890-B2A6-6B0A0FA99826}"/>
              </a:ext>
            </a:extLst>
          </p:cNvPr>
          <p:cNvSpPr txBox="1"/>
          <p:nvPr userDrawn="1"/>
        </p:nvSpPr>
        <p:spPr>
          <a:xfrm>
            <a:off x="4383402" y="-798828"/>
            <a:ext cx="3425228" cy="374415"/>
          </a:xfrm>
          <a:prstGeom prst="rect">
            <a:avLst/>
          </a:prstGeom>
          <a:solidFill>
            <a:schemeClr val="accent1"/>
          </a:solidFill>
        </p:spPr>
        <p:txBody>
          <a:bodyPr wrap="none" lIns="180000" tIns="180000" rIns="180000" bIns="180000" rtlCol="0" anchor="ctr">
            <a:noAutofit/>
          </a:bodyPr>
          <a:lstStyle/>
          <a:p>
            <a:pPr algn="ctr"/>
            <a:r>
              <a:rPr lang="nl-NL" sz="1400" b="1" cap="all" spc="50" baseline="0" dirty="0">
                <a:solidFill>
                  <a:schemeClr val="bg1"/>
                </a:solidFill>
                <a:latin typeface="+mn-lt"/>
                <a:cs typeface="Calibri" panose="020F0502020204030204" pitchFamily="34" charset="0"/>
              </a:rPr>
              <a:t>Verloop &amp; Beeld (zonder animatie)</a:t>
            </a:r>
          </a:p>
        </p:txBody>
      </p:sp>
      <p:sp>
        <p:nvSpPr>
          <p:cNvPr id="54" name="Tijdelijke aanduiding voor tekst 7">
            <a:extLst>
              <a:ext uri="{FF2B5EF4-FFF2-40B4-BE49-F238E27FC236}">
                <a16:creationId xmlns:a16="http://schemas.microsoft.com/office/drawing/2014/main" xmlns="" id="{AD92AEC6-E7DE-4B5D-AE4C-551F1E500B9A}"/>
              </a:ext>
            </a:extLst>
          </p:cNvPr>
          <p:cNvSpPr>
            <a:spLocks noGrp="1"/>
          </p:cNvSpPr>
          <p:nvPr>
            <p:ph type="body" sz="quarter" idx="55" hasCustomPrompt="1"/>
          </p:nvPr>
        </p:nvSpPr>
        <p:spPr>
          <a:xfrm>
            <a:off x="478350" y="5593518"/>
            <a:ext cx="1440668" cy="592406"/>
          </a:xfrm>
          <a:blipFill>
            <a:blip r:embed="rId2"/>
            <a:stretch>
              <a:fillRect/>
            </a:stretch>
          </a:blipFill>
        </p:spPr>
        <p:txBody>
          <a:bodyPr/>
          <a:lstStyle>
            <a:lvl1pPr marL="0" indent="0">
              <a:buNone/>
              <a:defRPr sz="100"/>
            </a:lvl1pPr>
          </a:lstStyle>
          <a:p>
            <a:pPr lvl="0"/>
            <a:r>
              <a:rPr lang="nl-NL" dirty="0"/>
              <a:t> </a:t>
            </a:r>
          </a:p>
        </p:txBody>
      </p:sp>
      <p:sp>
        <p:nvSpPr>
          <p:cNvPr id="11" name="Tijdelijke aanduiding voor tekst 7">
            <a:extLst>
              <a:ext uri="{FF2B5EF4-FFF2-40B4-BE49-F238E27FC236}">
                <a16:creationId xmlns:a16="http://schemas.microsoft.com/office/drawing/2014/main" xmlns="" id="{7565FD57-BA27-40E4-8FFE-22A5ACD5ECDC}"/>
              </a:ext>
            </a:extLst>
          </p:cNvPr>
          <p:cNvSpPr>
            <a:spLocks noGrp="1"/>
          </p:cNvSpPr>
          <p:nvPr>
            <p:ph type="body" sz="quarter" idx="54" hasCustomPrompt="1"/>
          </p:nvPr>
        </p:nvSpPr>
        <p:spPr>
          <a:xfrm>
            <a:off x="0" y="0"/>
            <a:ext cx="150125" cy="6858000"/>
          </a:xfrm>
          <a:solidFill>
            <a:schemeClr val="accent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Tree>
    <p:extLst>
      <p:ext uri="{BB962C8B-B14F-4D97-AF65-F5344CB8AC3E}">
        <p14:creationId xmlns:p14="http://schemas.microsoft.com/office/powerpoint/2010/main" val="35600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eeld (100%)">
    <p:spTree>
      <p:nvGrpSpPr>
        <p:cNvPr id="1" name=""/>
        <p:cNvGrpSpPr/>
        <p:nvPr/>
      </p:nvGrpSpPr>
      <p:grpSpPr>
        <a:xfrm>
          <a:off x="0" y="0"/>
          <a:ext cx="0" cy="0"/>
          <a:chOff x="0" y="0"/>
          <a:chExt cx="0" cy="0"/>
        </a:xfrm>
      </p:grpSpPr>
      <p:sp>
        <p:nvSpPr>
          <p:cNvPr id="8" name="Tijdelijke aanduiding voor afbeelding 12">
            <a:extLst>
              <a:ext uri="{FF2B5EF4-FFF2-40B4-BE49-F238E27FC236}">
                <a16:creationId xmlns:a16="http://schemas.microsoft.com/office/drawing/2014/main" xmlns="" id="{85DE66C5-9696-40F6-A729-1AE660D015A3}"/>
              </a:ext>
            </a:extLst>
          </p:cNvPr>
          <p:cNvSpPr>
            <a:spLocks noGrp="1"/>
          </p:cNvSpPr>
          <p:nvPr>
            <p:ph type="pic" sz="quarter" idx="14" hasCustomPrompt="1"/>
          </p:nvPr>
        </p:nvSpPr>
        <p:spPr>
          <a:xfrm>
            <a:off x="0" y="0"/>
            <a:ext cx="12192001" cy="6858000"/>
          </a:xfrm>
          <a:solidFill>
            <a:schemeClr val="bg1">
              <a:lumMod val="95000"/>
            </a:schemeClr>
          </a:solidFill>
        </p:spPr>
        <p:txBody>
          <a:bodyPr tIns="2880000"/>
          <a:lstStyle>
            <a:lvl1pPr marL="0" indent="0" algn="ctr">
              <a:buNone/>
              <a:defRPr sz="1000" b="0" i="1" baseline="0">
                <a:solidFill>
                  <a:schemeClr val="tx2">
                    <a:lumMod val="50000"/>
                    <a:lumOff val="50000"/>
                  </a:schemeClr>
                </a:solidFill>
              </a:defRPr>
            </a:lvl1pPr>
          </a:lstStyle>
          <a:p>
            <a:r>
              <a:rPr lang="nl-NL" dirty="0"/>
              <a:t>Klik op onderstaand pictogram</a:t>
            </a:r>
            <a:br>
              <a:rPr lang="nl-NL" dirty="0"/>
            </a:br>
            <a:r>
              <a:rPr lang="nl-NL" dirty="0"/>
              <a:t>om een afbeelding in te voegen</a:t>
            </a:r>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p:txBody>
          <a:bodyPr/>
          <a:lstStyle/>
          <a:p>
            <a:fld id="{C493B167-C1D6-436A-A490-8AB5088C9050}"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p:txBody>
          <a:bodyPr/>
          <a:lstStyle/>
          <a:p>
            <a:fld id="{7AD0FE45-509C-4BDF-9EDE-64426F8DF3D2}" type="slidenum">
              <a:rPr lang="nl-NL" smtClean="0"/>
              <a:t>‹nr.›</a:t>
            </a:fld>
            <a:endParaRPr lang="nl-NL"/>
          </a:p>
        </p:txBody>
      </p:sp>
      <p:sp>
        <p:nvSpPr>
          <p:cNvPr id="53" name="Tekstvak 52">
            <a:extLst>
              <a:ext uri="{FF2B5EF4-FFF2-40B4-BE49-F238E27FC236}">
                <a16:creationId xmlns:a16="http://schemas.microsoft.com/office/drawing/2014/main" xmlns="" id="{F8C540C9-29BF-4890-B2A6-6B0A0FA99826}"/>
              </a:ext>
            </a:extLst>
          </p:cNvPr>
          <p:cNvSpPr txBox="1"/>
          <p:nvPr userDrawn="1"/>
        </p:nvSpPr>
        <p:spPr>
          <a:xfrm>
            <a:off x="5320566" y="-798828"/>
            <a:ext cx="1550901" cy="374415"/>
          </a:xfrm>
          <a:prstGeom prst="rect">
            <a:avLst/>
          </a:prstGeom>
          <a:solidFill>
            <a:schemeClr val="accent1"/>
          </a:solidFill>
        </p:spPr>
        <p:txBody>
          <a:bodyPr wrap="none" lIns="180000" tIns="180000" rIns="180000" bIns="180000" rtlCol="0" anchor="ctr">
            <a:noAutofit/>
          </a:bodyPr>
          <a:lstStyle/>
          <a:p>
            <a:pPr algn="ctr"/>
            <a:r>
              <a:rPr lang="nl-NL" sz="1400" b="1" cap="all" spc="50" baseline="0" dirty="0">
                <a:solidFill>
                  <a:schemeClr val="bg1"/>
                </a:solidFill>
                <a:latin typeface="+mn-lt"/>
                <a:cs typeface="Calibri" panose="020F0502020204030204" pitchFamily="34" charset="0"/>
              </a:rPr>
              <a:t>Beeld (100%)</a:t>
            </a:r>
          </a:p>
        </p:txBody>
      </p:sp>
      <p:sp>
        <p:nvSpPr>
          <p:cNvPr id="54" name="Tijdelijke aanduiding voor tekst 7">
            <a:extLst>
              <a:ext uri="{FF2B5EF4-FFF2-40B4-BE49-F238E27FC236}">
                <a16:creationId xmlns:a16="http://schemas.microsoft.com/office/drawing/2014/main" xmlns="" id="{AD92AEC6-E7DE-4B5D-AE4C-551F1E500B9A}"/>
              </a:ext>
            </a:extLst>
          </p:cNvPr>
          <p:cNvSpPr>
            <a:spLocks noGrp="1"/>
          </p:cNvSpPr>
          <p:nvPr>
            <p:ph type="body" sz="quarter" idx="55" hasCustomPrompt="1"/>
          </p:nvPr>
        </p:nvSpPr>
        <p:spPr>
          <a:xfrm>
            <a:off x="478350" y="5593518"/>
            <a:ext cx="1440668" cy="592406"/>
          </a:xfrm>
          <a:blipFill>
            <a:blip r:embed="rId2"/>
            <a:stretch>
              <a:fillRect/>
            </a:stretch>
          </a:blipFill>
        </p:spPr>
        <p:txBody>
          <a:bodyPr/>
          <a:lstStyle>
            <a:lvl1pPr marL="0" indent="0">
              <a:buNone/>
              <a:defRPr sz="100"/>
            </a:lvl1pPr>
          </a:lstStyle>
          <a:p>
            <a:pPr lvl="0"/>
            <a:r>
              <a:rPr lang="nl-NL" dirty="0"/>
              <a:t> </a:t>
            </a:r>
          </a:p>
        </p:txBody>
      </p:sp>
      <p:sp>
        <p:nvSpPr>
          <p:cNvPr id="11" name="Tijdelijke aanduiding voor tekst 7">
            <a:extLst>
              <a:ext uri="{FF2B5EF4-FFF2-40B4-BE49-F238E27FC236}">
                <a16:creationId xmlns:a16="http://schemas.microsoft.com/office/drawing/2014/main" xmlns="" id="{FDF59690-139F-4982-909D-697C33FA26C2}"/>
              </a:ext>
            </a:extLst>
          </p:cNvPr>
          <p:cNvSpPr>
            <a:spLocks noGrp="1"/>
          </p:cNvSpPr>
          <p:nvPr>
            <p:ph type="body" sz="quarter" idx="54" hasCustomPrompt="1"/>
          </p:nvPr>
        </p:nvSpPr>
        <p:spPr>
          <a:xfrm>
            <a:off x="0" y="0"/>
            <a:ext cx="150125" cy="6858000"/>
          </a:xfrm>
          <a:solidFill>
            <a:schemeClr val="accent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Tree>
    <p:extLst>
      <p:ext uri="{BB962C8B-B14F-4D97-AF65-F5344CB8AC3E}">
        <p14:creationId xmlns:p14="http://schemas.microsoft.com/office/powerpoint/2010/main" val="297498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16000" decel="84000" fill="hold" grpId="0" nodeType="withEffect">
                                  <p:stCondLst>
                                    <p:cond delay="0"/>
                                  </p:stCondLst>
                                  <p:childTnLst>
                                    <p:animScale>
                                      <p:cBhvr>
                                        <p:cTn id="6" dur="400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amp; Beeld">
    <p:spTree>
      <p:nvGrpSpPr>
        <p:cNvPr id="1" name=""/>
        <p:cNvGrpSpPr/>
        <p:nvPr/>
      </p:nvGrpSpPr>
      <p:grpSpPr>
        <a:xfrm>
          <a:off x="0" y="0"/>
          <a:ext cx="0" cy="0"/>
          <a:chOff x="0" y="0"/>
          <a:chExt cx="0" cy="0"/>
        </a:xfrm>
      </p:grpSpPr>
      <p:sp>
        <p:nvSpPr>
          <p:cNvPr id="9" name="Tijdelijke aanduiding voor afbeelding 12">
            <a:extLst>
              <a:ext uri="{FF2B5EF4-FFF2-40B4-BE49-F238E27FC236}">
                <a16:creationId xmlns:a16="http://schemas.microsoft.com/office/drawing/2014/main" xmlns="" id="{077E730C-35E4-4478-87F0-D283B69D7D26}"/>
              </a:ext>
            </a:extLst>
          </p:cNvPr>
          <p:cNvSpPr>
            <a:spLocks noGrp="1"/>
          </p:cNvSpPr>
          <p:nvPr>
            <p:ph type="pic" sz="quarter" idx="14" hasCustomPrompt="1"/>
          </p:nvPr>
        </p:nvSpPr>
        <p:spPr>
          <a:xfrm>
            <a:off x="-3151" y="0"/>
            <a:ext cx="12195152" cy="6858000"/>
          </a:xfrm>
          <a:solidFill>
            <a:schemeClr val="bg1">
              <a:lumMod val="95000"/>
            </a:schemeClr>
          </a:solidFill>
        </p:spPr>
        <p:txBody>
          <a:bodyPr tIns="2880000"/>
          <a:lstStyle>
            <a:lvl1pPr marL="0" indent="0" algn="ctr">
              <a:buNone/>
              <a:defRPr sz="1000" b="0" i="1" baseline="0">
                <a:solidFill>
                  <a:schemeClr val="tx2">
                    <a:lumMod val="50000"/>
                    <a:lumOff val="50000"/>
                  </a:schemeClr>
                </a:solidFill>
              </a:defRPr>
            </a:lvl1pPr>
          </a:lstStyle>
          <a:p>
            <a:r>
              <a:rPr lang="nl-NL" dirty="0"/>
              <a:t>Klik op onderstaand pictogram</a:t>
            </a:r>
            <a:br>
              <a:rPr lang="nl-NL" dirty="0"/>
            </a:br>
            <a:r>
              <a:rPr lang="nl-NL" dirty="0"/>
              <a:t>om een afbeelding in te voegen</a:t>
            </a:r>
          </a:p>
        </p:txBody>
      </p:sp>
      <p:sp>
        <p:nvSpPr>
          <p:cNvPr id="84" name="Tijdelijke aanduiding voor tekst 7">
            <a:extLst>
              <a:ext uri="{FF2B5EF4-FFF2-40B4-BE49-F238E27FC236}">
                <a16:creationId xmlns:a16="http://schemas.microsoft.com/office/drawing/2014/main" xmlns="" id="{65B6AFB5-F826-42BB-8148-04B1AF8AA79F}"/>
              </a:ext>
            </a:extLst>
          </p:cNvPr>
          <p:cNvSpPr>
            <a:spLocks noGrp="1"/>
          </p:cNvSpPr>
          <p:nvPr>
            <p:ph type="body" sz="quarter" idx="54" hasCustomPrompt="1"/>
          </p:nvPr>
        </p:nvSpPr>
        <p:spPr>
          <a:xfrm>
            <a:off x="0" y="0"/>
            <a:ext cx="3848101" cy="6858000"/>
          </a:xfrm>
          <a:solidFill>
            <a:schemeClr val="accent1"/>
          </a:solidFill>
          <a:ln>
            <a:noFill/>
          </a:ln>
        </p:spPr>
        <p:txBody>
          <a:bodyPr tIns="360000" rIns="0"/>
          <a:lstStyle>
            <a:lvl1pPr marL="0" indent="0" algn="ctr">
              <a:buNone/>
              <a:defRPr sz="700">
                <a:solidFill>
                  <a:schemeClr val="bg1"/>
                </a:solidFill>
              </a:defRPr>
            </a:lvl1pPr>
          </a:lstStyle>
          <a:p>
            <a:pPr lvl="0"/>
            <a:r>
              <a:rPr lang="nl-NL" dirty="0"/>
              <a:t>Dit venster niet verwijderen s.v.p.</a:t>
            </a:r>
            <a:endParaRPr lang="en-US" dirty="0"/>
          </a:p>
        </p:txBody>
      </p:sp>
      <p:sp>
        <p:nvSpPr>
          <p:cNvPr id="2" name="Titel 1">
            <a:extLst>
              <a:ext uri="{FF2B5EF4-FFF2-40B4-BE49-F238E27FC236}">
                <a16:creationId xmlns:a16="http://schemas.microsoft.com/office/drawing/2014/main" xmlns="" id="{2AEFA4AD-513F-4FA2-94D5-B906A27FAEC0}"/>
              </a:ext>
            </a:extLst>
          </p:cNvPr>
          <p:cNvSpPr>
            <a:spLocks noGrp="1"/>
          </p:cNvSpPr>
          <p:nvPr>
            <p:ph type="title" hasCustomPrompt="1"/>
          </p:nvPr>
        </p:nvSpPr>
        <p:spPr>
          <a:xfrm>
            <a:off x="639142" y="899999"/>
            <a:ext cx="2549638" cy="2384621"/>
          </a:xfrm>
        </p:spPr>
        <p:txBody>
          <a:bodyPr/>
          <a:lstStyle>
            <a:lvl1pPr>
              <a:defRPr sz="2800"/>
            </a:lvl1pPr>
          </a:lstStyle>
          <a:p>
            <a:r>
              <a:rPr lang="nl-NL" noProof="0" dirty="0"/>
              <a:t>Plaats hier je titel</a:t>
            </a:r>
            <a:endParaRPr lang="nl-NL" dirty="0"/>
          </a:p>
        </p:txBody>
      </p:sp>
      <p:sp>
        <p:nvSpPr>
          <p:cNvPr id="4" name="Tijdelijke aanduiding voor datum 3">
            <a:extLst>
              <a:ext uri="{FF2B5EF4-FFF2-40B4-BE49-F238E27FC236}">
                <a16:creationId xmlns:a16="http://schemas.microsoft.com/office/drawing/2014/main" xmlns="" id="{0DA75972-73CC-4A0A-9567-F2B4412F0205}"/>
              </a:ext>
            </a:extLst>
          </p:cNvPr>
          <p:cNvSpPr>
            <a:spLocks noGrp="1"/>
          </p:cNvSpPr>
          <p:nvPr>
            <p:ph type="dt" sz="half" idx="10"/>
          </p:nvPr>
        </p:nvSpPr>
        <p:spPr/>
        <p:txBody>
          <a:bodyPr/>
          <a:lstStyle/>
          <a:p>
            <a:fld id="{B995769F-2F5C-4813-8EA6-A1E921327F8E}" type="datetime1">
              <a:rPr lang="nl-NL" smtClean="0"/>
              <a:t>13-06-18</a:t>
            </a:fld>
            <a:endParaRPr lang="nl-NL"/>
          </a:p>
        </p:txBody>
      </p:sp>
      <p:sp>
        <p:nvSpPr>
          <p:cNvPr id="5" name="Tijdelijke aanduiding voor voettekst 4">
            <a:extLst>
              <a:ext uri="{FF2B5EF4-FFF2-40B4-BE49-F238E27FC236}">
                <a16:creationId xmlns:a16="http://schemas.microsoft.com/office/drawing/2014/main" xmlns=""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xmlns="" id="{4D6B08DF-E31D-400F-9D49-014B2090B3C2}"/>
              </a:ext>
            </a:extLst>
          </p:cNvPr>
          <p:cNvSpPr>
            <a:spLocks noGrp="1"/>
          </p:cNvSpPr>
          <p:nvPr>
            <p:ph type="sldNum" sz="quarter" idx="12"/>
          </p:nvPr>
        </p:nvSpPr>
        <p:spPr/>
        <p:txBody>
          <a:bodyPr/>
          <a:lstStyle/>
          <a:p>
            <a:fld id="{7AD0FE45-509C-4BDF-9EDE-64426F8DF3D2}" type="slidenum">
              <a:rPr lang="nl-NL" smtClean="0"/>
              <a:t>‹nr.›</a:t>
            </a:fld>
            <a:endParaRPr lang="nl-NL"/>
          </a:p>
        </p:txBody>
      </p:sp>
      <p:sp>
        <p:nvSpPr>
          <p:cNvPr id="82" name="Tekstvak 81">
            <a:extLst>
              <a:ext uri="{FF2B5EF4-FFF2-40B4-BE49-F238E27FC236}">
                <a16:creationId xmlns:a16="http://schemas.microsoft.com/office/drawing/2014/main" xmlns="" id="{383868B7-5F1F-4688-B14F-1369F5CE59F0}"/>
              </a:ext>
            </a:extLst>
          </p:cNvPr>
          <p:cNvSpPr txBox="1"/>
          <p:nvPr userDrawn="1"/>
        </p:nvSpPr>
        <p:spPr>
          <a:xfrm>
            <a:off x="5391061" y="-798828"/>
            <a:ext cx="1409910" cy="374415"/>
          </a:xfrm>
          <a:prstGeom prst="rect">
            <a:avLst/>
          </a:prstGeom>
          <a:solidFill>
            <a:schemeClr val="accent1"/>
          </a:solidFill>
        </p:spPr>
        <p:txBody>
          <a:bodyPr wrap="none" lIns="180000" tIns="180000" rIns="180000" bIns="180000" rtlCol="0" anchor="ctr">
            <a:noAutofit/>
          </a:bodyPr>
          <a:lstStyle/>
          <a:p>
            <a:pPr algn="ctr"/>
            <a:r>
              <a:rPr lang="nl-NL" sz="1400" b="1" spc="50" baseline="0" dirty="0">
                <a:solidFill>
                  <a:schemeClr val="bg1"/>
                </a:solidFill>
                <a:latin typeface="+mn-lt"/>
                <a:cs typeface="Calibri" panose="020F0502020204030204" pitchFamily="34" charset="0"/>
              </a:rPr>
              <a:t>Titel &amp; Beeld</a:t>
            </a:r>
          </a:p>
        </p:txBody>
      </p:sp>
      <p:grpSp>
        <p:nvGrpSpPr>
          <p:cNvPr id="10" name="GRID" hidden="1">
            <a:extLst>
              <a:ext uri="{FF2B5EF4-FFF2-40B4-BE49-F238E27FC236}">
                <a16:creationId xmlns:a16="http://schemas.microsoft.com/office/drawing/2014/main" xmlns="" id="{E7330044-6564-43CB-9A5E-ECEE42816081}"/>
              </a:ext>
            </a:extLst>
          </p:cNvPr>
          <p:cNvGrpSpPr/>
          <p:nvPr userDrawn="1"/>
        </p:nvGrpSpPr>
        <p:grpSpPr>
          <a:xfrm>
            <a:off x="-3151" y="0"/>
            <a:ext cx="12195151" cy="6858000"/>
            <a:chOff x="-3151" y="0"/>
            <a:chExt cx="12195151" cy="6858000"/>
          </a:xfrm>
        </p:grpSpPr>
        <p:sp>
          <p:nvSpPr>
            <p:cNvPr id="11" name="Rechthoek 10">
              <a:extLst>
                <a:ext uri="{FF2B5EF4-FFF2-40B4-BE49-F238E27FC236}">
                  <a16:creationId xmlns:a16="http://schemas.microsoft.com/office/drawing/2014/main" xmlns="" id="{1EB899C0-AFC9-4EBB-B88D-747B2470EA22}"/>
                </a:ext>
              </a:extLst>
            </p:cNvPr>
            <p:cNvSpPr/>
            <p:nvPr userDrawn="1"/>
          </p:nvSpPr>
          <p:spPr>
            <a:xfrm>
              <a:off x="0" y="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2" name="Rechthoek 11">
              <a:extLst>
                <a:ext uri="{FF2B5EF4-FFF2-40B4-BE49-F238E27FC236}">
                  <a16:creationId xmlns:a16="http://schemas.microsoft.com/office/drawing/2014/main" xmlns="" id="{8CF4A0AF-DC8E-4275-AA62-D19B46D4A2BA}"/>
                </a:ext>
              </a:extLst>
            </p:cNvPr>
            <p:cNvSpPr/>
            <p:nvPr userDrawn="1"/>
          </p:nvSpPr>
          <p:spPr>
            <a:xfrm>
              <a:off x="0" y="595800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3" name="Rechthoek 12">
              <a:extLst>
                <a:ext uri="{FF2B5EF4-FFF2-40B4-BE49-F238E27FC236}">
                  <a16:creationId xmlns:a16="http://schemas.microsoft.com/office/drawing/2014/main" xmlns="" id="{E0933E25-1187-4E22-AD2F-F4976723D0F7}"/>
                </a:ext>
              </a:extLst>
            </p:cNvPr>
            <p:cNvSpPr/>
            <p:nvPr userDrawn="1"/>
          </p:nvSpPr>
          <p:spPr>
            <a:xfrm>
              <a:off x="-315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4" name="Rechthoek 13">
              <a:extLst>
                <a:ext uri="{FF2B5EF4-FFF2-40B4-BE49-F238E27FC236}">
                  <a16:creationId xmlns:a16="http://schemas.microsoft.com/office/drawing/2014/main" xmlns="" id="{5E8D6088-56BA-4B6C-8760-D52B195172E7}"/>
                </a:ext>
              </a:extLst>
            </p:cNvPr>
            <p:cNvSpPr/>
            <p:nvPr userDrawn="1"/>
          </p:nvSpPr>
          <p:spPr>
            <a:xfrm>
              <a:off x="3190786"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15" name="Rechthoek 14">
              <a:extLst>
                <a:ext uri="{FF2B5EF4-FFF2-40B4-BE49-F238E27FC236}">
                  <a16:creationId xmlns:a16="http://schemas.microsoft.com/office/drawing/2014/main" xmlns="" id="{CFC0C730-8D6B-466A-8F6B-98153B2C543D}"/>
                </a:ext>
              </a:extLst>
            </p:cNvPr>
            <p:cNvSpPr/>
            <p:nvPr userDrawn="1"/>
          </p:nvSpPr>
          <p:spPr>
            <a:xfrm>
              <a:off x="0" y="1308448"/>
              <a:ext cx="12192000" cy="156546"/>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grpSp>
      <p:sp>
        <p:nvSpPr>
          <p:cNvPr id="17" name="Tijdelijke aanduiding voor tekst 7">
            <a:extLst>
              <a:ext uri="{FF2B5EF4-FFF2-40B4-BE49-F238E27FC236}">
                <a16:creationId xmlns:a16="http://schemas.microsoft.com/office/drawing/2014/main" xmlns="" id="{63067CD4-91D2-479C-98B0-775E4237EF4C}"/>
              </a:ext>
            </a:extLst>
          </p:cNvPr>
          <p:cNvSpPr>
            <a:spLocks noGrp="1"/>
          </p:cNvSpPr>
          <p:nvPr>
            <p:ph type="body" sz="quarter" idx="56" hasCustomPrompt="1"/>
          </p:nvPr>
        </p:nvSpPr>
        <p:spPr>
          <a:xfrm>
            <a:off x="478350" y="5593518"/>
            <a:ext cx="1440668" cy="592406"/>
          </a:xfrm>
          <a:blipFill>
            <a:blip r:embed="rId2"/>
            <a:stretch>
              <a:fillRect/>
            </a:stretch>
          </a:blipFill>
        </p:spPr>
        <p:txBody>
          <a:bodyPr/>
          <a:lstStyle>
            <a:lvl1pPr marL="0" indent="0">
              <a:buNone/>
              <a:defRPr sz="100"/>
            </a:lvl1pPr>
          </a:lstStyle>
          <a:p>
            <a:pPr lvl="0"/>
            <a:r>
              <a:rPr lang="nl-NL" dirty="0"/>
              <a:t> </a:t>
            </a:r>
          </a:p>
        </p:txBody>
      </p:sp>
    </p:spTree>
    <p:extLst>
      <p:ext uri="{BB962C8B-B14F-4D97-AF65-F5344CB8AC3E}">
        <p14:creationId xmlns:p14="http://schemas.microsoft.com/office/powerpoint/2010/main" val="276092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1000" fill="hold"/>
                                        <p:tgtEl>
                                          <p:spTgt spid="84"/>
                                        </p:tgtEl>
                                        <p:attrNameLst>
                                          <p:attrName>ppt_x</p:attrName>
                                        </p:attrNameLst>
                                      </p:cBhvr>
                                      <p:tavLst>
                                        <p:tav tm="0">
                                          <p:val>
                                            <p:strVal val="0-#ppt_w/2"/>
                                          </p:val>
                                        </p:tav>
                                        <p:tav tm="100000">
                                          <p:val>
                                            <p:strVal val="#ppt_x"/>
                                          </p:val>
                                        </p:tav>
                                      </p:tavLst>
                                    </p:anim>
                                    <p:anim calcmode="lin" valueType="num">
                                      <p:cBhvr additive="base">
                                        <p:cTn id="8" dur="1000" fill="hold"/>
                                        <p:tgtEl>
                                          <p:spTgt spid="8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par>
                                <p:cTn id="12" presetID="6" presetClass="emph" presetSubtype="0" accel="16000" decel="84000" fill="hold" grpId="0" nodeType="withEffect">
                                  <p:stCondLst>
                                    <p:cond delay="0"/>
                                  </p:stCondLst>
                                  <p:childTnLst>
                                    <p:animScale>
                                      <p:cBhvr>
                                        <p:cTn id="13" dur="4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4" grpId="0" animBg="1">
        <p:tmplLst>
          <p:tmpl>
            <p:tnLst>
              <p:par>
                <p:cTn presetID="2" presetClass="entr" presetSubtype="8" accel="50000" decel="50000" fill="hold" nodeType="withEffect">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1000" fill="hold"/>
                        <p:tgtEl>
                          <p:spTgt spid="84"/>
                        </p:tgtEl>
                        <p:attrNameLst>
                          <p:attrName>ppt_x</p:attrName>
                        </p:attrNameLst>
                      </p:cBhvr>
                      <p:tavLst>
                        <p:tav tm="0">
                          <p:val>
                            <p:strVal val="0-#ppt_w/2"/>
                          </p:val>
                        </p:tav>
                        <p:tav tm="100000">
                          <p:val>
                            <p:strVal val="#ppt_x"/>
                          </p:val>
                        </p:tav>
                      </p:tavLst>
                    </p:anim>
                    <p:anim calcmode="lin" valueType="num">
                      <p:cBhvr additive="base">
                        <p:cTn dur="1000" fill="hold"/>
                        <p:tgtEl>
                          <p:spTgt spid="84"/>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5584EFC4-1262-4DCE-B5BE-6643429FDF14}"/>
              </a:ext>
            </a:extLst>
          </p:cNvPr>
          <p:cNvSpPr>
            <a:spLocks noGrp="1"/>
          </p:cNvSpPr>
          <p:nvPr>
            <p:ph type="title"/>
          </p:nvPr>
        </p:nvSpPr>
        <p:spPr>
          <a:xfrm>
            <a:off x="639142" y="900000"/>
            <a:ext cx="10895544" cy="408448"/>
          </a:xfrm>
          <a:prstGeom prst="rect">
            <a:avLst/>
          </a:prstGeom>
        </p:spPr>
        <p:txBody>
          <a:bodyPr vert="horz" lIns="0" tIns="0" rIns="0" bIns="0" rtlCol="0" anchor="t">
            <a:noAutofit/>
          </a:bodyPr>
          <a:lstStyle/>
          <a:p>
            <a:r>
              <a:rPr lang="nl-NL" noProof="0" dirty="0"/>
              <a:t>Plaats hier je titel</a:t>
            </a:r>
          </a:p>
        </p:txBody>
      </p:sp>
      <p:sp>
        <p:nvSpPr>
          <p:cNvPr id="3" name="Tijdelijke aanduiding voor tekst 2">
            <a:extLst>
              <a:ext uri="{FF2B5EF4-FFF2-40B4-BE49-F238E27FC236}">
                <a16:creationId xmlns:a16="http://schemas.microsoft.com/office/drawing/2014/main" xmlns="" id="{C176942F-F0F8-4066-905E-22E2B72C951D}"/>
              </a:ext>
            </a:extLst>
          </p:cNvPr>
          <p:cNvSpPr>
            <a:spLocks noGrp="1"/>
          </p:cNvSpPr>
          <p:nvPr>
            <p:ph type="body" idx="1"/>
          </p:nvPr>
        </p:nvSpPr>
        <p:spPr>
          <a:xfrm>
            <a:off x="638914" y="1464994"/>
            <a:ext cx="10905086" cy="3808562"/>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Kopje</a:t>
            </a:r>
          </a:p>
          <a:p>
            <a:pPr lvl="5"/>
            <a:r>
              <a:rPr lang="nl-NL" noProof="0" dirty="0" err="1"/>
              <a:t>Bullet</a:t>
            </a:r>
            <a:endParaRPr lang="nl-NL" noProof="0" dirty="0"/>
          </a:p>
          <a:p>
            <a:pPr lvl="6"/>
            <a:r>
              <a:rPr lang="nl-NL" noProof="0" dirty="0"/>
              <a:t>Sub-</a:t>
            </a:r>
            <a:r>
              <a:rPr lang="nl-NL" noProof="0" dirty="0" err="1"/>
              <a:t>bullet</a:t>
            </a:r>
            <a:r>
              <a:rPr lang="nl-NL" noProof="0" dirty="0"/>
              <a:t> #1</a:t>
            </a:r>
          </a:p>
          <a:p>
            <a:pPr lvl="7"/>
            <a:r>
              <a:rPr lang="nl-NL" noProof="0" dirty="0"/>
              <a:t>Sub-</a:t>
            </a:r>
            <a:r>
              <a:rPr lang="nl-NL" noProof="0" dirty="0" err="1"/>
              <a:t>bullet</a:t>
            </a:r>
            <a:r>
              <a:rPr lang="nl-NL" noProof="0" dirty="0"/>
              <a:t> #2</a:t>
            </a:r>
          </a:p>
          <a:p>
            <a:pPr lvl="8"/>
            <a:r>
              <a:rPr lang="nl-NL" noProof="0" dirty="0"/>
              <a:t>Leestekst</a:t>
            </a:r>
          </a:p>
        </p:txBody>
      </p:sp>
      <p:sp>
        <p:nvSpPr>
          <p:cNvPr id="4" name="Tijdelijke aanduiding voor datum 3">
            <a:extLst>
              <a:ext uri="{FF2B5EF4-FFF2-40B4-BE49-F238E27FC236}">
                <a16:creationId xmlns:a16="http://schemas.microsoft.com/office/drawing/2014/main" xmlns="" id="{BA8A27F1-40C7-4ABA-A23D-ABF73FB6F10F}"/>
              </a:ext>
            </a:extLst>
          </p:cNvPr>
          <p:cNvSpPr>
            <a:spLocks noGrp="1"/>
          </p:cNvSpPr>
          <p:nvPr>
            <p:ph type="dt" sz="half" idx="2"/>
          </p:nvPr>
        </p:nvSpPr>
        <p:spPr>
          <a:xfrm>
            <a:off x="8598090" y="7313848"/>
            <a:ext cx="3140325" cy="118310"/>
          </a:xfrm>
          <a:prstGeom prst="rect">
            <a:avLst/>
          </a:prstGeom>
        </p:spPr>
        <p:txBody>
          <a:bodyPr vert="horz" lIns="0" tIns="0" rIns="0" bIns="0" rtlCol="0" anchor="ctr">
            <a:noAutofit/>
          </a:bodyPr>
          <a:lstStyle>
            <a:lvl1pPr algn="r">
              <a:defRPr sz="1000">
                <a:solidFill>
                  <a:schemeClr val="bg1">
                    <a:lumMod val="50000"/>
                  </a:schemeClr>
                </a:solidFill>
              </a:defRPr>
            </a:lvl1pPr>
          </a:lstStyle>
          <a:p>
            <a:fld id="{7D91D2F8-8C1B-4107-BF1E-A0776A4D27F3}" type="datetime1">
              <a:rPr lang="nl-NL" smtClean="0"/>
              <a:pPr/>
              <a:t>13-06-18</a:t>
            </a:fld>
            <a:endParaRPr lang="nl-NL"/>
          </a:p>
        </p:txBody>
      </p:sp>
      <p:sp>
        <p:nvSpPr>
          <p:cNvPr id="5" name="Tijdelijke aanduiding voor voettekst 4">
            <a:extLst>
              <a:ext uri="{FF2B5EF4-FFF2-40B4-BE49-F238E27FC236}">
                <a16:creationId xmlns:a16="http://schemas.microsoft.com/office/drawing/2014/main" xmlns="" id="{A8CC3061-3BED-4D38-839F-6419010C85E6}"/>
              </a:ext>
            </a:extLst>
          </p:cNvPr>
          <p:cNvSpPr>
            <a:spLocks noGrp="1"/>
          </p:cNvSpPr>
          <p:nvPr>
            <p:ph type="ftr" sz="quarter" idx="3"/>
          </p:nvPr>
        </p:nvSpPr>
        <p:spPr>
          <a:xfrm>
            <a:off x="926910" y="7313848"/>
            <a:ext cx="7193507" cy="118310"/>
          </a:xfrm>
          <a:prstGeom prst="rect">
            <a:avLst/>
          </a:prstGeom>
        </p:spPr>
        <p:txBody>
          <a:bodyPr vert="horz" lIns="0" tIns="0" rIns="0" bIns="0" rtlCol="0" anchor="ctr">
            <a:noAutofit/>
          </a:bodyPr>
          <a:lstStyle>
            <a:lvl1pPr algn="l">
              <a:defRPr sz="1000" cap="all" baseline="0">
                <a:solidFill>
                  <a:schemeClr val="bg1">
                    <a:lumMod val="50000"/>
                  </a:schemeClr>
                </a:solidFill>
              </a:defRPr>
            </a:lvl1pPr>
          </a:lstStyle>
          <a:p>
            <a:r>
              <a:rPr lang="nl-NL"/>
              <a:t>&lt;Plaats hier je voettekst&gt;</a:t>
            </a:r>
            <a:endParaRPr lang="nl-NL" dirty="0"/>
          </a:p>
        </p:txBody>
      </p:sp>
      <p:sp>
        <p:nvSpPr>
          <p:cNvPr id="6" name="Tijdelijke aanduiding voor dianummer 5">
            <a:extLst>
              <a:ext uri="{FF2B5EF4-FFF2-40B4-BE49-F238E27FC236}">
                <a16:creationId xmlns:a16="http://schemas.microsoft.com/office/drawing/2014/main" xmlns="" id="{94213057-4619-486A-8604-BE7285D39778}"/>
              </a:ext>
            </a:extLst>
          </p:cNvPr>
          <p:cNvSpPr>
            <a:spLocks noGrp="1"/>
          </p:cNvSpPr>
          <p:nvPr>
            <p:ph type="sldNum" sz="quarter" idx="4"/>
          </p:nvPr>
        </p:nvSpPr>
        <p:spPr>
          <a:xfrm>
            <a:off x="453585" y="7313848"/>
            <a:ext cx="392576" cy="118310"/>
          </a:xfrm>
          <a:prstGeom prst="rect">
            <a:avLst/>
          </a:prstGeom>
        </p:spPr>
        <p:txBody>
          <a:bodyPr vert="horz" lIns="0" tIns="0" rIns="0" bIns="0" rtlCol="0" anchor="ctr">
            <a:noAutofit/>
          </a:bodyPr>
          <a:lstStyle>
            <a:lvl1pPr algn="l">
              <a:defRPr sz="1000" b="1">
                <a:solidFill>
                  <a:schemeClr val="bg1">
                    <a:lumMod val="50000"/>
                  </a:schemeClr>
                </a:solidFill>
              </a:defRPr>
            </a:lvl1pPr>
          </a:lstStyle>
          <a:p>
            <a:fld id="{0E7476D2-0896-4839-9387-ABF8745D58E4}" type="slidenum">
              <a:rPr lang="nl-NL" smtClean="0"/>
              <a:pPr/>
              <a:t>‹nr.›</a:t>
            </a:fld>
            <a:endParaRPr lang="nl-NL"/>
          </a:p>
        </p:txBody>
      </p:sp>
      <p:sp>
        <p:nvSpPr>
          <p:cNvPr id="15" name="Tekstvak 14">
            <a:extLst>
              <a:ext uri="{FF2B5EF4-FFF2-40B4-BE49-F238E27FC236}">
                <a16:creationId xmlns:a16="http://schemas.microsoft.com/office/drawing/2014/main" xmlns="" id="{71D6F49B-B753-4585-AEAF-0E33880A81DA}"/>
              </a:ext>
            </a:extLst>
          </p:cNvPr>
          <p:cNvSpPr txBox="1"/>
          <p:nvPr userDrawn="1"/>
        </p:nvSpPr>
        <p:spPr>
          <a:xfrm>
            <a:off x="4736191" y="-1259435"/>
            <a:ext cx="2719628" cy="578959"/>
          </a:xfrm>
          <a:prstGeom prst="rect">
            <a:avLst/>
          </a:prstGeom>
          <a:noFill/>
        </p:spPr>
        <p:txBody>
          <a:bodyPr wrap="none" lIns="360000" tIns="180000" rIns="360000" bIns="180000" rtlCol="0">
            <a:spAutoFit/>
          </a:bodyPr>
          <a:lstStyle/>
          <a:p>
            <a:pPr algn="ctr"/>
            <a:r>
              <a:rPr lang="nl-NL" sz="1400" b="1" spc="50" baseline="0" dirty="0">
                <a:solidFill>
                  <a:schemeClr val="tx1"/>
                </a:solidFill>
                <a:latin typeface="Calibri" panose="020F0502020204030204" pitchFamily="34" charset="0"/>
                <a:cs typeface="Calibri" panose="020F0502020204030204" pitchFamily="34" charset="0"/>
              </a:rPr>
              <a:t>NAAM VAN DE INDELING</a:t>
            </a:r>
          </a:p>
        </p:txBody>
      </p:sp>
      <p:grpSp>
        <p:nvGrpSpPr>
          <p:cNvPr id="24" name="GRID" hidden="1">
            <a:extLst>
              <a:ext uri="{FF2B5EF4-FFF2-40B4-BE49-F238E27FC236}">
                <a16:creationId xmlns:a16="http://schemas.microsoft.com/office/drawing/2014/main" xmlns="" id="{67CE95A5-2B62-4893-A6DE-B047555D5832}"/>
              </a:ext>
            </a:extLst>
          </p:cNvPr>
          <p:cNvGrpSpPr/>
          <p:nvPr userDrawn="1"/>
        </p:nvGrpSpPr>
        <p:grpSpPr>
          <a:xfrm>
            <a:off x="-3151" y="0"/>
            <a:ext cx="12195152" cy="6858000"/>
            <a:chOff x="-3151" y="0"/>
            <a:chExt cx="12195152" cy="6858000"/>
          </a:xfrm>
        </p:grpSpPr>
        <p:sp>
          <p:nvSpPr>
            <p:cNvPr id="7" name="Rechthoek 6">
              <a:extLst>
                <a:ext uri="{FF2B5EF4-FFF2-40B4-BE49-F238E27FC236}">
                  <a16:creationId xmlns:a16="http://schemas.microsoft.com/office/drawing/2014/main" xmlns="" id="{A97956FF-7304-478C-8033-A37A43CD9293}"/>
                </a:ext>
              </a:extLst>
            </p:cNvPr>
            <p:cNvSpPr/>
            <p:nvPr userDrawn="1"/>
          </p:nvSpPr>
          <p:spPr>
            <a:xfrm>
              <a:off x="0" y="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21" name="Rechthoek 20">
              <a:extLst>
                <a:ext uri="{FF2B5EF4-FFF2-40B4-BE49-F238E27FC236}">
                  <a16:creationId xmlns:a16="http://schemas.microsoft.com/office/drawing/2014/main" xmlns="" id="{00E74B08-EFD4-4681-9D85-6F2D9C5084A4}"/>
                </a:ext>
              </a:extLst>
            </p:cNvPr>
            <p:cNvSpPr/>
            <p:nvPr userDrawn="1"/>
          </p:nvSpPr>
          <p:spPr>
            <a:xfrm>
              <a:off x="0" y="5958000"/>
              <a:ext cx="12192000" cy="900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22" name="Rechthoek 21">
              <a:extLst>
                <a:ext uri="{FF2B5EF4-FFF2-40B4-BE49-F238E27FC236}">
                  <a16:creationId xmlns:a16="http://schemas.microsoft.com/office/drawing/2014/main" xmlns="" id="{92374683-B0CB-4CDB-858A-1DA4D8AA4774}"/>
                </a:ext>
              </a:extLst>
            </p:cNvPr>
            <p:cNvSpPr/>
            <p:nvPr userDrawn="1"/>
          </p:nvSpPr>
          <p:spPr>
            <a:xfrm>
              <a:off x="-315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23" name="Rechthoek 22">
              <a:extLst>
                <a:ext uri="{FF2B5EF4-FFF2-40B4-BE49-F238E27FC236}">
                  <a16:creationId xmlns:a16="http://schemas.microsoft.com/office/drawing/2014/main" xmlns="" id="{211A29D4-2FBD-4EA7-BFDF-82B522A5C199}"/>
                </a:ext>
              </a:extLst>
            </p:cNvPr>
            <p:cNvSpPr/>
            <p:nvPr userDrawn="1"/>
          </p:nvSpPr>
          <p:spPr>
            <a:xfrm>
              <a:off x="11544001" y="0"/>
              <a:ext cx="64800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sp>
          <p:nvSpPr>
            <p:cNvPr id="26" name="Rechthoek 25">
              <a:extLst>
                <a:ext uri="{FF2B5EF4-FFF2-40B4-BE49-F238E27FC236}">
                  <a16:creationId xmlns:a16="http://schemas.microsoft.com/office/drawing/2014/main" xmlns="" id="{6ACC1E59-6FBA-4FDC-A541-B1898DFADE75}"/>
                </a:ext>
              </a:extLst>
            </p:cNvPr>
            <p:cNvSpPr/>
            <p:nvPr userDrawn="1"/>
          </p:nvSpPr>
          <p:spPr>
            <a:xfrm>
              <a:off x="0" y="1308448"/>
              <a:ext cx="12192000" cy="156546"/>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a:p>
          </p:txBody>
        </p:sp>
      </p:grpSp>
      <p:grpSp>
        <p:nvGrpSpPr>
          <p:cNvPr id="47" name="Logo">
            <a:extLst>
              <a:ext uri="{FF2B5EF4-FFF2-40B4-BE49-F238E27FC236}">
                <a16:creationId xmlns:a16="http://schemas.microsoft.com/office/drawing/2014/main" xmlns="" id="{A17D206B-D600-4DC2-B5E1-AE1273073108}"/>
              </a:ext>
            </a:extLst>
          </p:cNvPr>
          <p:cNvGrpSpPr/>
          <p:nvPr userDrawn="1"/>
        </p:nvGrpSpPr>
        <p:grpSpPr>
          <a:xfrm>
            <a:off x="482502" y="5593518"/>
            <a:ext cx="1440668" cy="592406"/>
            <a:chOff x="4933950" y="2951163"/>
            <a:chExt cx="2324100" cy="955675"/>
          </a:xfrm>
        </p:grpSpPr>
        <p:sp>
          <p:nvSpPr>
            <p:cNvPr id="33" name="Freeform 5">
              <a:extLst>
                <a:ext uri="{FF2B5EF4-FFF2-40B4-BE49-F238E27FC236}">
                  <a16:creationId xmlns:a16="http://schemas.microsoft.com/office/drawing/2014/main" xmlns="" id="{A7CE7187-197D-44AC-A478-DD6883F691C6}"/>
                </a:ext>
              </a:extLst>
            </p:cNvPr>
            <p:cNvSpPr>
              <a:spLocks/>
            </p:cNvSpPr>
            <p:nvPr userDrawn="1"/>
          </p:nvSpPr>
          <p:spPr bwMode="auto">
            <a:xfrm>
              <a:off x="5694363" y="3354388"/>
              <a:ext cx="115888" cy="196850"/>
            </a:xfrm>
            <a:custGeom>
              <a:avLst/>
              <a:gdLst>
                <a:gd name="T0" fmla="*/ 30 w 35"/>
                <a:gd name="T1" fmla="*/ 10 h 59"/>
                <a:gd name="T2" fmla="*/ 11 w 35"/>
                <a:gd name="T3" fmla="*/ 10 h 59"/>
                <a:gd name="T4" fmla="*/ 11 w 35"/>
                <a:gd name="T5" fmla="*/ 24 h 59"/>
                <a:gd name="T6" fmla="*/ 26 w 35"/>
                <a:gd name="T7" fmla="*/ 24 h 59"/>
                <a:gd name="T8" fmla="*/ 31 w 35"/>
                <a:gd name="T9" fmla="*/ 29 h 59"/>
                <a:gd name="T10" fmla="*/ 26 w 35"/>
                <a:gd name="T11" fmla="*/ 34 h 59"/>
                <a:gd name="T12" fmla="*/ 11 w 35"/>
                <a:gd name="T13" fmla="*/ 34 h 59"/>
                <a:gd name="T14" fmla="*/ 11 w 35"/>
                <a:gd name="T15" fmla="*/ 54 h 59"/>
                <a:gd name="T16" fmla="*/ 5 w 35"/>
                <a:gd name="T17" fmla="*/ 59 h 59"/>
                <a:gd name="T18" fmla="*/ 0 w 35"/>
                <a:gd name="T19" fmla="*/ 54 h 59"/>
                <a:gd name="T20" fmla="*/ 0 w 35"/>
                <a:gd name="T21" fmla="*/ 5 h 59"/>
                <a:gd name="T22" fmla="*/ 5 w 35"/>
                <a:gd name="T23" fmla="*/ 0 h 59"/>
                <a:gd name="T24" fmla="*/ 30 w 35"/>
                <a:gd name="T25" fmla="*/ 0 h 59"/>
                <a:gd name="T26" fmla="*/ 35 w 35"/>
                <a:gd name="T27" fmla="*/ 5 h 59"/>
                <a:gd name="T28" fmla="*/ 30 w 35"/>
                <a:gd name="T29"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9">
                  <a:moveTo>
                    <a:pt x="30" y="10"/>
                  </a:moveTo>
                  <a:cubicBezTo>
                    <a:pt x="11" y="10"/>
                    <a:pt x="11" y="10"/>
                    <a:pt x="11" y="10"/>
                  </a:cubicBezTo>
                  <a:cubicBezTo>
                    <a:pt x="11" y="24"/>
                    <a:pt x="11" y="24"/>
                    <a:pt x="11" y="24"/>
                  </a:cubicBezTo>
                  <a:cubicBezTo>
                    <a:pt x="26" y="24"/>
                    <a:pt x="26" y="24"/>
                    <a:pt x="26" y="24"/>
                  </a:cubicBezTo>
                  <a:cubicBezTo>
                    <a:pt x="29" y="24"/>
                    <a:pt x="31" y="26"/>
                    <a:pt x="31" y="29"/>
                  </a:cubicBezTo>
                  <a:cubicBezTo>
                    <a:pt x="31" y="32"/>
                    <a:pt x="29" y="34"/>
                    <a:pt x="26" y="34"/>
                  </a:cubicBezTo>
                  <a:cubicBezTo>
                    <a:pt x="11" y="34"/>
                    <a:pt x="11" y="34"/>
                    <a:pt x="11" y="34"/>
                  </a:cubicBezTo>
                  <a:cubicBezTo>
                    <a:pt x="11" y="54"/>
                    <a:pt x="11" y="54"/>
                    <a:pt x="11" y="54"/>
                  </a:cubicBezTo>
                  <a:cubicBezTo>
                    <a:pt x="11" y="57"/>
                    <a:pt x="8" y="59"/>
                    <a:pt x="5" y="59"/>
                  </a:cubicBezTo>
                  <a:cubicBezTo>
                    <a:pt x="2" y="59"/>
                    <a:pt x="0" y="57"/>
                    <a:pt x="0" y="54"/>
                  </a:cubicBezTo>
                  <a:cubicBezTo>
                    <a:pt x="0" y="5"/>
                    <a:pt x="0" y="5"/>
                    <a:pt x="0" y="5"/>
                  </a:cubicBezTo>
                  <a:cubicBezTo>
                    <a:pt x="0" y="2"/>
                    <a:pt x="2" y="0"/>
                    <a:pt x="5" y="0"/>
                  </a:cubicBezTo>
                  <a:cubicBezTo>
                    <a:pt x="30" y="0"/>
                    <a:pt x="30" y="0"/>
                    <a:pt x="30" y="0"/>
                  </a:cubicBezTo>
                  <a:cubicBezTo>
                    <a:pt x="32" y="0"/>
                    <a:pt x="35" y="2"/>
                    <a:pt x="35" y="5"/>
                  </a:cubicBezTo>
                  <a:cubicBezTo>
                    <a:pt x="35" y="8"/>
                    <a:pt x="32" y="10"/>
                    <a:pt x="30" y="1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34" name="Freeform 6">
              <a:extLst>
                <a:ext uri="{FF2B5EF4-FFF2-40B4-BE49-F238E27FC236}">
                  <a16:creationId xmlns:a16="http://schemas.microsoft.com/office/drawing/2014/main" xmlns="" id="{8744C91D-0CEA-413A-9403-2036F1417528}"/>
                </a:ext>
              </a:extLst>
            </p:cNvPr>
            <p:cNvSpPr>
              <a:spLocks noEditPoints="1"/>
            </p:cNvSpPr>
            <p:nvPr userDrawn="1"/>
          </p:nvSpPr>
          <p:spPr bwMode="auto">
            <a:xfrm>
              <a:off x="5834063" y="3346451"/>
              <a:ext cx="39688" cy="204788"/>
            </a:xfrm>
            <a:custGeom>
              <a:avLst/>
              <a:gdLst>
                <a:gd name="T0" fmla="*/ 6 w 12"/>
                <a:gd name="T1" fmla="*/ 13 h 61"/>
                <a:gd name="T2" fmla="*/ 0 w 12"/>
                <a:gd name="T3" fmla="*/ 7 h 61"/>
                <a:gd name="T4" fmla="*/ 6 w 12"/>
                <a:gd name="T5" fmla="*/ 0 h 61"/>
                <a:gd name="T6" fmla="*/ 12 w 12"/>
                <a:gd name="T7" fmla="*/ 7 h 61"/>
                <a:gd name="T8" fmla="*/ 6 w 12"/>
                <a:gd name="T9" fmla="*/ 13 h 61"/>
                <a:gd name="T10" fmla="*/ 6 w 12"/>
                <a:gd name="T11" fmla="*/ 61 h 61"/>
                <a:gd name="T12" fmla="*/ 0 w 12"/>
                <a:gd name="T13" fmla="*/ 56 h 61"/>
                <a:gd name="T14" fmla="*/ 0 w 12"/>
                <a:gd name="T15" fmla="*/ 24 h 61"/>
                <a:gd name="T16" fmla="*/ 6 w 12"/>
                <a:gd name="T17" fmla="*/ 18 h 61"/>
                <a:gd name="T18" fmla="*/ 11 w 12"/>
                <a:gd name="T19" fmla="*/ 24 h 61"/>
                <a:gd name="T20" fmla="*/ 11 w 12"/>
                <a:gd name="T21" fmla="*/ 56 h 61"/>
                <a:gd name="T22" fmla="*/ 6 w 12"/>
                <a:gd name="T2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61">
                  <a:moveTo>
                    <a:pt x="6" y="13"/>
                  </a:moveTo>
                  <a:cubicBezTo>
                    <a:pt x="2" y="13"/>
                    <a:pt x="0" y="10"/>
                    <a:pt x="0" y="7"/>
                  </a:cubicBezTo>
                  <a:cubicBezTo>
                    <a:pt x="0" y="3"/>
                    <a:pt x="2" y="0"/>
                    <a:pt x="6" y="0"/>
                  </a:cubicBezTo>
                  <a:cubicBezTo>
                    <a:pt x="9" y="0"/>
                    <a:pt x="12" y="3"/>
                    <a:pt x="12" y="7"/>
                  </a:cubicBezTo>
                  <a:cubicBezTo>
                    <a:pt x="12" y="10"/>
                    <a:pt x="9" y="13"/>
                    <a:pt x="6" y="13"/>
                  </a:cubicBezTo>
                  <a:close/>
                  <a:moveTo>
                    <a:pt x="6" y="61"/>
                  </a:moveTo>
                  <a:cubicBezTo>
                    <a:pt x="3" y="61"/>
                    <a:pt x="0" y="59"/>
                    <a:pt x="0" y="56"/>
                  </a:cubicBezTo>
                  <a:cubicBezTo>
                    <a:pt x="0" y="24"/>
                    <a:pt x="0" y="24"/>
                    <a:pt x="0" y="24"/>
                  </a:cubicBezTo>
                  <a:cubicBezTo>
                    <a:pt x="0" y="21"/>
                    <a:pt x="3" y="18"/>
                    <a:pt x="6" y="18"/>
                  </a:cubicBezTo>
                  <a:cubicBezTo>
                    <a:pt x="9" y="18"/>
                    <a:pt x="11" y="21"/>
                    <a:pt x="11" y="24"/>
                  </a:cubicBezTo>
                  <a:cubicBezTo>
                    <a:pt x="11" y="56"/>
                    <a:pt x="11" y="56"/>
                    <a:pt x="11" y="56"/>
                  </a:cubicBezTo>
                  <a:cubicBezTo>
                    <a:pt x="11" y="59"/>
                    <a:pt x="9" y="61"/>
                    <a:pt x="6" y="6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35" name="Freeform 7">
              <a:extLst>
                <a:ext uri="{FF2B5EF4-FFF2-40B4-BE49-F238E27FC236}">
                  <a16:creationId xmlns:a16="http://schemas.microsoft.com/office/drawing/2014/main" xmlns="" id="{20ED11D1-2730-436D-9EAA-5A4346E28345}"/>
                </a:ext>
              </a:extLst>
            </p:cNvPr>
            <p:cNvSpPr>
              <a:spLocks noEditPoints="1"/>
            </p:cNvSpPr>
            <p:nvPr userDrawn="1"/>
          </p:nvSpPr>
          <p:spPr bwMode="auto">
            <a:xfrm>
              <a:off x="5907088" y="3406776"/>
              <a:ext cx="114300" cy="144463"/>
            </a:xfrm>
            <a:custGeom>
              <a:avLst/>
              <a:gdLst>
                <a:gd name="T0" fmla="*/ 30 w 34"/>
                <a:gd name="T1" fmla="*/ 25 h 43"/>
                <a:gd name="T2" fmla="*/ 11 w 34"/>
                <a:gd name="T3" fmla="*/ 25 h 43"/>
                <a:gd name="T4" fmla="*/ 11 w 34"/>
                <a:gd name="T5" fmla="*/ 27 h 43"/>
                <a:gd name="T6" fmla="*/ 18 w 34"/>
                <a:gd name="T7" fmla="*/ 34 h 43"/>
                <a:gd name="T8" fmla="*/ 27 w 34"/>
                <a:gd name="T9" fmla="*/ 32 h 43"/>
                <a:gd name="T10" fmla="*/ 32 w 34"/>
                <a:gd name="T11" fmla="*/ 35 h 43"/>
                <a:gd name="T12" fmla="*/ 30 w 34"/>
                <a:gd name="T13" fmla="*/ 41 h 43"/>
                <a:gd name="T14" fmla="*/ 17 w 34"/>
                <a:gd name="T15" fmla="*/ 43 h 43"/>
                <a:gd name="T16" fmla="*/ 0 w 34"/>
                <a:gd name="T17" fmla="*/ 25 h 43"/>
                <a:gd name="T18" fmla="*/ 0 w 34"/>
                <a:gd name="T19" fmla="*/ 18 h 43"/>
                <a:gd name="T20" fmla="*/ 17 w 34"/>
                <a:gd name="T21" fmla="*/ 0 h 43"/>
                <a:gd name="T22" fmla="*/ 34 w 34"/>
                <a:gd name="T23" fmla="*/ 18 h 43"/>
                <a:gd name="T24" fmla="*/ 34 w 34"/>
                <a:gd name="T25" fmla="*/ 21 h 43"/>
                <a:gd name="T26" fmla="*/ 30 w 34"/>
                <a:gd name="T27" fmla="*/ 25 h 43"/>
                <a:gd name="T28" fmla="*/ 24 w 34"/>
                <a:gd name="T29" fmla="*/ 16 h 43"/>
                <a:gd name="T30" fmla="*/ 17 w 34"/>
                <a:gd name="T31" fmla="*/ 9 h 43"/>
                <a:gd name="T32" fmla="*/ 11 w 34"/>
                <a:gd name="T33" fmla="*/ 16 h 43"/>
                <a:gd name="T34" fmla="*/ 11 w 34"/>
                <a:gd name="T35" fmla="*/ 17 h 43"/>
                <a:gd name="T36" fmla="*/ 24 w 34"/>
                <a:gd name="T37" fmla="*/ 17 h 43"/>
                <a:gd name="T38" fmla="*/ 24 w 34"/>
                <a:gd name="T39"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3">
                  <a:moveTo>
                    <a:pt x="30" y="25"/>
                  </a:moveTo>
                  <a:cubicBezTo>
                    <a:pt x="11" y="25"/>
                    <a:pt x="11" y="25"/>
                    <a:pt x="11" y="25"/>
                  </a:cubicBezTo>
                  <a:cubicBezTo>
                    <a:pt x="11" y="27"/>
                    <a:pt x="11" y="27"/>
                    <a:pt x="11" y="27"/>
                  </a:cubicBezTo>
                  <a:cubicBezTo>
                    <a:pt x="11" y="31"/>
                    <a:pt x="13" y="34"/>
                    <a:pt x="18" y="34"/>
                  </a:cubicBezTo>
                  <a:cubicBezTo>
                    <a:pt x="22" y="34"/>
                    <a:pt x="24" y="34"/>
                    <a:pt x="27" y="32"/>
                  </a:cubicBezTo>
                  <a:cubicBezTo>
                    <a:pt x="29" y="32"/>
                    <a:pt x="31" y="33"/>
                    <a:pt x="32" y="35"/>
                  </a:cubicBezTo>
                  <a:cubicBezTo>
                    <a:pt x="33" y="38"/>
                    <a:pt x="32" y="40"/>
                    <a:pt x="30" y="41"/>
                  </a:cubicBezTo>
                  <a:cubicBezTo>
                    <a:pt x="25" y="43"/>
                    <a:pt x="21" y="43"/>
                    <a:pt x="17" y="43"/>
                  </a:cubicBezTo>
                  <a:cubicBezTo>
                    <a:pt x="5" y="43"/>
                    <a:pt x="0" y="35"/>
                    <a:pt x="0" y="25"/>
                  </a:cubicBezTo>
                  <a:cubicBezTo>
                    <a:pt x="0" y="18"/>
                    <a:pt x="0" y="18"/>
                    <a:pt x="0" y="18"/>
                  </a:cubicBezTo>
                  <a:cubicBezTo>
                    <a:pt x="0" y="8"/>
                    <a:pt x="5" y="0"/>
                    <a:pt x="17" y="0"/>
                  </a:cubicBezTo>
                  <a:cubicBezTo>
                    <a:pt x="29" y="0"/>
                    <a:pt x="34" y="8"/>
                    <a:pt x="34" y="18"/>
                  </a:cubicBezTo>
                  <a:cubicBezTo>
                    <a:pt x="34" y="21"/>
                    <a:pt x="34" y="21"/>
                    <a:pt x="34" y="21"/>
                  </a:cubicBezTo>
                  <a:cubicBezTo>
                    <a:pt x="34" y="23"/>
                    <a:pt x="32" y="25"/>
                    <a:pt x="30" y="25"/>
                  </a:cubicBezTo>
                  <a:close/>
                  <a:moveTo>
                    <a:pt x="24" y="16"/>
                  </a:moveTo>
                  <a:cubicBezTo>
                    <a:pt x="24" y="11"/>
                    <a:pt x="22" y="9"/>
                    <a:pt x="17" y="9"/>
                  </a:cubicBezTo>
                  <a:cubicBezTo>
                    <a:pt x="13" y="9"/>
                    <a:pt x="11" y="11"/>
                    <a:pt x="11" y="16"/>
                  </a:cubicBezTo>
                  <a:cubicBezTo>
                    <a:pt x="11" y="17"/>
                    <a:pt x="11" y="17"/>
                    <a:pt x="11" y="17"/>
                  </a:cubicBezTo>
                  <a:cubicBezTo>
                    <a:pt x="24" y="17"/>
                    <a:pt x="24" y="17"/>
                    <a:pt x="24" y="17"/>
                  </a:cubicBezTo>
                  <a:lnTo>
                    <a:pt x="24"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36" name="Freeform 8">
              <a:extLst>
                <a:ext uri="{FF2B5EF4-FFF2-40B4-BE49-F238E27FC236}">
                  <a16:creationId xmlns:a16="http://schemas.microsoft.com/office/drawing/2014/main" xmlns="" id="{B97A8C6A-A72E-4873-99EE-C7C176082C51}"/>
                </a:ext>
              </a:extLst>
            </p:cNvPr>
            <p:cNvSpPr>
              <a:spLocks/>
            </p:cNvSpPr>
            <p:nvPr userDrawn="1"/>
          </p:nvSpPr>
          <p:spPr bwMode="auto">
            <a:xfrm>
              <a:off x="6040438" y="3373438"/>
              <a:ext cx="96838" cy="177800"/>
            </a:xfrm>
            <a:custGeom>
              <a:avLst/>
              <a:gdLst>
                <a:gd name="T0" fmla="*/ 24 w 29"/>
                <a:gd name="T1" fmla="*/ 53 h 53"/>
                <a:gd name="T2" fmla="*/ 21 w 29"/>
                <a:gd name="T3" fmla="*/ 53 h 53"/>
                <a:gd name="T4" fmla="*/ 5 w 29"/>
                <a:gd name="T5" fmla="*/ 34 h 53"/>
                <a:gd name="T6" fmla="*/ 5 w 29"/>
                <a:gd name="T7" fmla="*/ 20 h 53"/>
                <a:gd name="T8" fmla="*/ 4 w 29"/>
                <a:gd name="T9" fmla="*/ 20 h 53"/>
                <a:gd name="T10" fmla="*/ 0 w 29"/>
                <a:gd name="T11" fmla="*/ 15 h 53"/>
                <a:gd name="T12" fmla="*/ 4 w 29"/>
                <a:gd name="T13" fmla="*/ 11 h 53"/>
                <a:gd name="T14" fmla="*/ 5 w 29"/>
                <a:gd name="T15" fmla="*/ 11 h 53"/>
                <a:gd name="T16" fmla="*/ 5 w 29"/>
                <a:gd name="T17" fmla="*/ 5 h 53"/>
                <a:gd name="T18" fmla="*/ 11 w 29"/>
                <a:gd name="T19" fmla="*/ 0 h 53"/>
                <a:gd name="T20" fmla="*/ 16 w 29"/>
                <a:gd name="T21" fmla="*/ 5 h 53"/>
                <a:gd name="T22" fmla="*/ 16 w 29"/>
                <a:gd name="T23" fmla="*/ 11 h 53"/>
                <a:gd name="T24" fmla="*/ 22 w 29"/>
                <a:gd name="T25" fmla="*/ 11 h 53"/>
                <a:gd name="T26" fmla="*/ 27 w 29"/>
                <a:gd name="T27" fmla="*/ 15 h 53"/>
                <a:gd name="T28" fmla="*/ 22 w 29"/>
                <a:gd name="T29" fmla="*/ 20 h 53"/>
                <a:gd name="T30" fmla="*/ 16 w 29"/>
                <a:gd name="T31" fmla="*/ 20 h 53"/>
                <a:gd name="T32" fmla="*/ 16 w 29"/>
                <a:gd name="T33" fmla="*/ 34 h 53"/>
                <a:gd name="T34" fmla="*/ 23 w 29"/>
                <a:gd name="T35" fmla="*/ 43 h 53"/>
                <a:gd name="T36" fmla="*/ 24 w 29"/>
                <a:gd name="T37" fmla="*/ 43 h 53"/>
                <a:gd name="T38" fmla="*/ 29 w 29"/>
                <a:gd name="T39" fmla="*/ 48 h 53"/>
                <a:gd name="T40" fmla="*/ 24 w 29"/>
                <a:gd name="T4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53">
                  <a:moveTo>
                    <a:pt x="24" y="53"/>
                  </a:moveTo>
                  <a:cubicBezTo>
                    <a:pt x="21" y="53"/>
                    <a:pt x="21" y="53"/>
                    <a:pt x="21" y="53"/>
                  </a:cubicBezTo>
                  <a:cubicBezTo>
                    <a:pt x="10" y="53"/>
                    <a:pt x="5" y="45"/>
                    <a:pt x="5" y="34"/>
                  </a:cubicBezTo>
                  <a:cubicBezTo>
                    <a:pt x="5" y="20"/>
                    <a:pt x="5" y="20"/>
                    <a:pt x="5" y="20"/>
                  </a:cubicBezTo>
                  <a:cubicBezTo>
                    <a:pt x="4" y="20"/>
                    <a:pt x="4" y="20"/>
                    <a:pt x="4" y="20"/>
                  </a:cubicBezTo>
                  <a:cubicBezTo>
                    <a:pt x="2" y="20"/>
                    <a:pt x="0" y="17"/>
                    <a:pt x="0" y="15"/>
                  </a:cubicBezTo>
                  <a:cubicBezTo>
                    <a:pt x="0" y="13"/>
                    <a:pt x="2" y="11"/>
                    <a:pt x="4" y="11"/>
                  </a:cubicBezTo>
                  <a:cubicBezTo>
                    <a:pt x="5" y="11"/>
                    <a:pt x="5" y="11"/>
                    <a:pt x="5" y="11"/>
                  </a:cubicBezTo>
                  <a:cubicBezTo>
                    <a:pt x="5" y="5"/>
                    <a:pt x="5" y="5"/>
                    <a:pt x="5" y="5"/>
                  </a:cubicBezTo>
                  <a:cubicBezTo>
                    <a:pt x="5" y="2"/>
                    <a:pt x="8" y="0"/>
                    <a:pt x="11" y="0"/>
                  </a:cubicBezTo>
                  <a:cubicBezTo>
                    <a:pt x="14" y="0"/>
                    <a:pt x="16" y="2"/>
                    <a:pt x="16" y="5"/>
                  </a:cubicBezTo>
                  <a:cubicBezTo>
                    <a:pt x="16" y="11"/>
                    <a:pt x="16" y="11"/>
                    <a:pt x="16" y="11"/>
                  </a:cubicBezTo>
                  <a:cubicBezTo>
                    <a:pt x="22" y="11"/>
                    <a:pt x="22" y="11"/>
                    <a:pt x="22" y="11"/>
                  </a:cubicBezTo>
                  <a:cubicBezTo>
                    <a:pt x="25" y="11"/>
                    <a:pt x="27" y="13"/>
                    <a:pt x="27" y="15"/>
                  </a:cubicBezTo>
                  <a:cubicBezTo>
                    <a:pt x="27" y="17"/>
                    <a:pt x="25" y="20"/>
                    <a:pt x="22" y="20"/>
                  </a:cubicBezTo>
                  <a:cubicBezTo>
                    <a:pt x="16" y="20"/>
                    <a:pt x="16" y="20"/>
                    <a:pt x="16" y="20"/>
                  </a:cubicBezTo>
                  <a:cubicBezTo>
                    <a:pt x="16" y="34"/>
                    <a:pt x="16" y="34"/>
                    <a:pt x="16" y="34"/>
                  </a:cubicBezTo>
                  <a:cubicBezTo>
                    <a:pt x="16" y="40"/>
                    <a:pt x="18" y="43"/>
                    <a:pt x="23" y="43"/>
                  </a:cubicBezTo>
                  <a:cubicBezTo>
                    <a:pt x="24" y="43"/>
                    <a:pt x="24" y="43"/>
                    <a:pt x="24" y="43"/>
                  </a:cubicBezTo>
                  <a:cubicBezTo>
                    <a:pt x="27" y="43"/>
                    <a:pt x="29" y="45"/>
                    <a:pt x="29" y="48"/>
                  </a:cubicBezTo>
                  <a:cubicBezTo>
                    <a:pt x="29" y="50"/>
                    <a:pt x="27" y="53"/>
                    <a:pt x="24" y="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37" name="Freeform 9">
              <a:extLst>
                <a:ext uri="{FF2B5EF4-FFF2-40B4-BE49-F238E27FC236}">
                  <a16:creationId xmlns:a16="http://schemas.microsoft.com/office/drawing/2014/main" xmlns="" id="{AE2302C0-488E-40C0-AD60-E74953EAAC27}"/>
                </a:ext>
              </a:extLst>
            </p:cNvPr>
            <p:cNvSpPr>
              <a:spLocks/>
            </p:cNvSpPr>
            <p:nvPr userDrawn="1"/>
          </p:nvSpPr>
          <p:spPr bwMode="auto">
            <a:xfrm>
              <a:off x="6154738" y="3406776"/>
              <a:ext cx="106363" cy="144463"/>
            </a:xfrm>
            <a:custGeom>
              <a:avLst/>
              <a:gdLst>
                <a:gd name="T0" fmla="*/ 15 w 32"/>
                <a:gd name="T1" fmla="*/ 43 h 43"/>
                <a:gd name="T2" fmla="*/ 3 w 32"/>
                <a:gd name="T3" fmla="*/ 41 h 43"/>
                <a:gd name="T4" fmla="*/ 0 w 32"/>
                <a:gd name="T5" fmla="*/ 36 h 43"/>
                <a:gd name="T6" fmla="*/ 6 w 32"/>
                <a:gd name="T7" fmla="*/ 33 h 43"/>
                <a:gd name="T8" fmla="*/ 15 w 32"/>
                <a:gd name="T9" fmla="*/ 34 h 43"/>
                <a:gd name="T10" fmla="*/ 21 w 32"/>
                <a:gd name="T11" fmla="*/ 30 h 43"/>
                <a:gd name="T12" fmla="*/ 10 w 32"/>
                <a:gd name="T13" fmla="*/ 25 h 43"/>
                <a:gd name="T14" fmla="*/ 0 w 32"/>
                <a:gd name="T15" fmla="*/ 13 h 43"/>
                <a:gd name="T16" fmla="*/ 16 w 32"/>
                <a:gd name="T17" fmla="*/ 0 h 43"/>
                <a:gd name="T18" fmla="*/ 27 w 32"/>
                <a:gd name="T19" fmla="*/ 2 h 43"/>
                <a:gd name="T20" fmla="*/ 30 w 32"/>
                <a:gd name="T21" fmla="*/ 8 h 43"/>
                <a:gd name="T22" fmla="*/ 24 w 32"/>
                <a:gd name="T23" fmla="*/ 11 h 43"/>
                <a:gd name="T24" fmla="*/ 16 w 32"/>
                <a:gd name="T25" fmla="*/ 9 h 43"/>
                <a:gd name="T26" fmla="*/ 11 w 32"/>
                <a:gd name="T27" fmla="*/ 12 h 43"/>
                <a:gd name="T28" fmla="*/ 21 w 32"/>
                <a:gd name="T29" fmla="*/ 18 h 43"/>
                <a:gd name="T30" fmla="*/ 32 w 32"/>
                <a:gd name="T31" fmla="*/ 30 h 43"/>
                <a:gd name="T32" fmla="*/ 15 w 32"/>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3">
                  <a:moveTo>
                    <a:pt x="15" y="43"/>
                  </a:moveTo>
                  <a:cubicBezTo>
                    <a:pt x="9" y="43"/>
                    <a:pt x="6" y="42"/>
                    <a:pt x="3" y="41"/>
                  </a:cubicBezTo>
                  <a:cubicBezTo>
                    <a:pt x="1" y="41"/>
                    <a:pt x="0" y="38"/>
                    <a:pt x="0" y="36"/>
                  </a:cubicBezTo>
                  <a:cubicBezTo>
                    <a:pt x="1" y="33"/>
                    <a:pt x="4" y="32"/>
                    <a:pt x="6" y="33"/>
                  </a:cubicBezTo>
                  <a:cubicBezTo>
                    <a:pt x="9" y="34"/>
                    <a:pt x="11" y="34"/>
                    <a:pt x="15" y="34"/>
                  </a:cubicBezTo>
                  <a:cubicBezTo>
                    <a:pt x="19" y="34"/>
                    <a:pt x="21" y="33"/>
                    <a:pt x="21" y="30"/>
                  </a:cubicBezTo>
                  <a:cubicBezTo>
                    <a:pt x="21" y="26"/>
                    <a:pt x="16" y="26"/>
                    <a:pt x="10" y="25"/>
                  </a:cubicBezTo>
                  <a:cubicBezTo>
                    <a:pt x="5" y="24"/>
                    <a:pt x="0" y="21"/>
                    <a:pt x="0" y="13"/>
                  </a:cubicBezTo>
                  <a:cubicBezTo>
                    <a:pt x="0" y="4"/>
                    <a:pt x="7" y="0"/>
                    <a:pt x="16" y="0"/>
                  </a:cubicBezTo>
                  <a:cubicBezTo>
                    <a:pt x="21" y="0"/>
                    <a:pt x="24" y="1"/>
                    <a:pt x="27" y="2"/>
                  </a:cubicBezTo>
                  <a:cubicBezTo>
                    <a:pt x="29" y="3"/>
                    <a:pt x="31" y="5"/>
                    <a:pt x="30" y="8"/>
                  </a:cubicBezTo>
                  <a:cubicBezTo>
                    <a:pt x="29" y="10"/>
                    <a:pt x="27" y="11"/>
                    <a:pt x="24" y="11"/>
                  </a:cubicBezTo>
                  <a:cubicBezTo>
                    <a:pt x="21" y="10"/>
                    <a:pt x="19" y="9"/>
                    <a:pt x="16" y="9"/>
                  </a:cubicBezTo>
                  <a:cubicBezTo>
                    <a:pt x="12" y="9"/>
                    <a:pt x="11" y="11"/>
                    <a:pt x="11" y="12"/>
                  </a:cubicBezTo>
                  <a:cubicBezTo>
                    <a:pt x="11" y="16"/>
                    <a:pt x="15" y="16"/>
                    <a:pt x="21" y="18"/>
                  </a:cubicBezTo>
                  <a:cubicBezTo>
                    <a:pt x="26" y="19"/>
                    <a:pt x="32" y="21"/>
                    <a:pt x="32" y="30"/>
                  </a:cubicBezTo>
                  <a:cubicBezTo>
                    <a:pt x="32" y="39"/>
                    <a:pt x="23" y="43"/>
                    <a:pt x="15" y="4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38" name="Freeform 10">
              <a:extLst>
                <a:ext uri="{FF2B5EF4-FFF2-40B4-BE49-F238E27FC236}">
                  <a16:creationId xmlns:a16="http://schemas.microsoft.com/office/drawing/2014/main" xmlns="" id="{16CAD3ED-32BB-4287-A59D-AC1BDDB14952}"/>
                </a:ext>
              </a:extLst>
            </p:cNvPr>
            <p:cNvSpPr>
              <a:spLocks noEditPoints="1"/>
            </p:cNvSpPr>
            <p:nvPr userDrawn="1"/>
          </p:nvSpPr>
          <p:spPr bwMode="auto">
            <a:xfrm>
              <a:off x="6288088" y="3406776"/>
              <a:ext cx="112713" cy="144463"/>
            </a:xfrm>
            <a:custGeom>
              <a:avLst/>
              <a:gdLst>
                <a:gd name="T0" fmla="*/ 30 w 34"/>
                <a:gd name="T1" fmla="*/ 25 h 43"/>
                <a:gd name="T2" fmla="*/ 11 w 34"/>
                <a:gd name="T3" fmla="*/ 25 h 43"/>
                <a:gd name="T4" fmla="*/ 11 w 34"/>
                <a:gd name="T5" fmla="*/ 27 h 43"/>
                <a:gd name="T6" fmla="*/ 18 w 34"/>
                <a:gd name="T7" fmla="*/ 34 h 43"/>
                <a:gd name="T8" fmla="*/ 27 w 34"/>
                <a:gd name="T9" fmla="*/ 32 h 43"/>
                <a:gd name="T10" fmla="*/ 32 w 34"/>
                <a:gd name="T11" fmla="*/ 35 h 43"/>
                <a:gd name="T12" fmla="*/ 30 w 34"/>
                <a:gd name="T13" fmla="*/ 41 h 43"/>
                <a:gd name="T14" fmla="*/ 17 w 34"/>
                <a:gd name="T15" fmla="*/ 43 h 43"/>
                <a:gd name="T16" fmla="*/ 0 w 34"/>
                <a:gd name="T17" fmla="*/ 25 h 43"/>
                <a:gd name="T18" fmla="*/ 0 w 34"/>
                <a:gd name="T19" fmla="*/ 18 h 43"/>
                <a:gd name="T20" fmla="*/ 17 w 34"/>
                <a:gd name="T21" fmla="*/ 0 h 43"/>
                <a:gd name="T22" fmla="*/ 34 w 34"/>
                <a:gd name="T23" fmla="*/ 18 h 43"/>
                <a:gd name="T24" fmla="*/ 34 w 34"/>
                <a:gd name="T25" fmla="*/ 21 h 43"/>
                <a:gd name="T26" fmla="*/ 30 w 34"/>
                <a:gd name="T27" fmla="*/ 25 h 43"/>
                <a:gd name="T28" fmla="*/ 24 w 34"/>
                <a:gd name="T29" fmla="*/ 16 h 43"/>
                <a:gd name="T30" fmla="*/ 17 w 34"/>
                <a:gd name="T31" fmla="*/ 9 h 43"/>
                <a:gd name="T32" fmla="*/ 11 w 34"/>
                <a:gd name="T33" fmla="*/ 16 h 43"/>
                <a:gd name="T34" fmla="*/ 11 w 34"/>
                <a:gd name="T35" fmla="*/ 17 h 43"/>
                <a:gd name="T36" fmla="*/ 24 w 34"/>
                <a:gd name="T37" fmla="*/ 17 h 43"/>
                <a:gd name="T38" fmla="*/ 24 w 34"/>
                <a:gd name="T39"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3">
                  <a:moveTo>
                    <a:pt x="30" y="25"/>
                  </a:moveTo>
                  <a:cubicBezTo>
                    <a:pt x="11" y="25"/>
                    <a:pt x="11" y="25"/>
                    <a:pt x="11" y="25"/>
                  </a:cubicBezTo>
                  <a:cubicBezTo>
                    <a:pt x="11" y="27"/>
                    <a:pt x="11" y="27"/>
                    <a:pt x="11" y="27"/>
                  </a:cubicBezTo>
                  <a:cubicBezTo>
                    <a:pt x="11" y="31"/>
                    <a:pt x="13" y="34"/>
                    <a:pt x="18" y="34"/>
                  </a:cubicBezTo>
                  <a:cubicBezTo>
                    <a:pt x="22" y="34"/>
                    <a:pt x="24" y="34"/>
                    <a:pt x="27" y="32"/>
                  </a:cubicBezTo>
                  <a:cubicBezTo>
                    <a:pt x="29" y="32"/>
                    <a:pt x="31" y="33"/>
                    <a:pt x="32" y="35"/>
                  </a:cubicBezTo>
                  <a:cubicBezTo>
                    <a:pt x="33" y="38"/>
                    <a:pt x="32" y="40"/>
                    <a:pt x="30" y="41"/>
                  </a:cubicBezTo>
                  <a:cubicBezTo>
                    <a:pt x="25" y="43"/>
                    <a:pt x="21" y="43"/>
                    <a:pt x="17" y="43"/>
                  </a:cubicBezTo>
                  <a:cubicBezTo>
                    <a:pt x="5" y="43"/>
                    <a:pt x="0" y="35"/>
                    <a:pt x="0" y="25"/>
                  </a:cubicBezTo>
                  <a:cubicBezTo>
                    <a:pt x="0" y="18"/>
                    <a:pt x="0" y="18"/>
                    <a:pt x="0" y="18"/>
                  </a:cubicBezTo>
                  <a:cubicBezTo>
                    <a:pt x="0" y="8"/>
                    <a:pt x="5" y="0"/>
                    <a:pt x="17" y="0"/>
                  </a:cubicBezTo>
                  <a:cubicBezTo>
                    <a:pt x="30" y="0"/>
                    <a:pt x="34" y="8"/>
                    <a:pt x="34" y="18"/>
                  </a:cubicBezTo>
                  <a:cubicBezTo>
                    <a:pt x="34" y="21"/>
                    <a:pt x="34" y="21"/>
                    <a:pt x="34" y="21"/>
                  </a:cubicBezTo>
                  <a:cubicBezTo>
                    <a:pt x="34" y="23"/>
                    <a:pt x="32" y="25"/>
                    <a:pt x="30" y="25"/>
                  </a:cubicBezTo>
                  <a:close/>
                  <a:moveTo>
                    <a:pt x="24" y="16"/>
                  </a:moveTo>
                  <a:cubicBezTo>
                    <a:pt x="24" y="11"/>
                    <a:pt x="22" y="9"/>
                    <a:pt x="17" y="9"/>
                  </a:cubicBezTo>
                  <a:cubicBezTo>
                    <a:pt x="13" y="9"/>
                    <a:pt x="11" y="11"/>
                    <a:pt x="11" y="16"/>
                  </a:cubicBezTo>
                  <a:cubicBezTo>
                    <a:pt x="11" y="17"/>
                    <a:pt x="11" y="17"/>
                    <a:pt x="11" y="17"/>
                  </a:cubicBezTo>
                  <a:cubicBezTo>
                    <a:pt x="24" y="17"/>
                    <a:pt x="24" y="17"/>
                    <a:pt x="24" y="17"/>
                  </a:cubicBezTo>
                  <a:lnTo>
                    <a:pt x="24"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39" name="Freeform 11">
              <a:extLst>
                <a:ext uri="{FF2B5EF4-FFF2-40B4-BE49-F238E27FC236}">
                  <a16:creationId xmlns:a16="http://schemas.microsoft.com/office/drawing/2014/main" xmlns="" id="{E4ED80A0-58C5-4E2A-848A-5A1CD052B1C0}"/>
                </a:ext>
              </a:extLst>
            </p:cNvPr>
            <p:cNvSpPr>
              <a:spLocks/>
            </p:cNvSpPr>
            <p:nvPr userDrawn="1"/>
          </p:nvSpPr>
          <p:spPr bwMode="auto">
            <a:xfrm>
              <a:off x="6427788" y="3406776"/>
              <a:ext cx="103188" cy="144463"/>
            </a:xfrm>
            <a:custGeom>
              <a:avLst/>
              <a:gdLst>
                <a:gd name="T0" fmla="*/ 26 w 31"/>
                <a:gd name="T1" fmla="*/ 11 h 43"/>
                <a:gd name="T2" fmla="*/ 21 w 31"/>
                <a:gd name="T3" fmla="*/ 10 h 43"/>
                <a:gd name="T4" fmla="*/ 14 w 31"/>
                <a:gd name="T5" fmla="*/ 15 h 43"/>
                <a:gd name="T6" fmla="*/ 14 w 31"/>
                <a:gd name="T7" fmla="*/ 38 h 43"/>
                <a:gd name="T8" fmla="*/ 9 w 31"/>
                <a:gd name="T9" fmla="*/ 43 h 43"/>
                <a:gd name="T10" fmla="*/ 3 w 31"/>
                <a:gd name="T11" fmla="*/ 38 h 43"/>
                <a:gd name="T12" fmla="*/ 3 w 31"/>
                <a:gd name="T13" fmla="*/ 13 h 43"/>
                <a:gd name="T14" fmla="*/ 1 w 31"/>
                <a:gd name="T15" fmla="*/ 8 h 43"/>
                <a:gd name="T16" fmla="*/ 0 w 31"/>
                <a:gd name="T17" fmla="*/ 5 h 43"/>
                <a:gd name="T18" fmla="*/ 5 w 31"/>
                <a:gd name="T19" fmla="*/ 1 h 43"/>
                <a:gd name="T20" fmla="*/ 13 w 31"/>
                <a:gd name="T21" fmla="*/ 5 h 43"/>
                <a:gd name="T22" fmla="*/ 24 w 31"/>
                <a:gd name="T23" fmla="*/ 0 h 43"/>
                <a:gd name="T24" fmla="*/ 31 w 31"/>
                <a:gd name="T25" fmla="*/ 6 h 43"/>
                <a:gd name="T26" fmla="*/ 26 w 31"/>
                <a:gd name="T27"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3">
                  <a:moveTo>
                    <a:pt x="26" y="11"/>
                  </a:moveTo>
                  <a:cubicBezTo>
                    <a:pt x="25" y="11"/>
                    <a:pt x="24" y="10"/>
                    <a:pt x="21" y="10"/>
                  </a:cubicBezTo>
                  <a:cubicBezTo>
                    <a:pt x="18" y="10"/>
                    <a:pt x="15" y="12"/>
                    <a:pt x="14" y="15"/>
                  </a:cubicBezTo>
                  <a:cubicBezTo>
                    <a:pt x="14" y="38"/>
                    <a:pt x="14" y="38"/>
                    <a:pt x="14" y="38"/>
                  </a:cubicBezTo>
                  <a:cubicBezTo>
                    <a:pt x="14" y="41"/>
                    <a:pt x="12" y="43"/>
                    <a:pt x="9" y="43"/>
                  </a:cubicBezTo>
                  <a:cubicBezTo>
                    <a:pt x="6" y="43"/>
                    <a:pt x="3" y="41"/>
                    <a:pt x="3" y="38"/>
                  </a:cubicBezTo>
                  <a:cubicBezTo>
                    <a:pt x="3" y="13"/>
                    <a:pt x="3" y="13"/>
                    <a:pt x="3" y="13"/>
                  </a:cubicBezTo>
                  <a:cubicBezTo>
                    <a:pt x="3" y="10"/>
                    <a:pt x="2" y="9"/>
                    <a:pt x="1" y="8"/>
                  </a:cubicBezTo>
                  <a:cubicBezTo>
                    <a:pt x="0" y="8"/>
                    <a:pt x="0" y="7"/>
                    <a:pt x="0" y="5"/>
                  </a:cubicBezTo>
                  <a:cubicBezTo>
                    <a:pt x="0" y="2"/>
                    <a:pt x="2" y="1"/>
                    <a:pt x="5" y="1"/>
                  </a:cubicBezTo>
                  <a:cubicBezTo>
                    <a:pt x="8" y="1"/>
                    <a:pt x="11" y="3"/>
                    <a:pt x="13" y="5"/>
                  </a:cubicBezTo>
                  <a:cubicBezTo>
                    <a:pt x="16" y="1"/>
                    <a:pt x="21" y="0"/>
                    <a:pt x="24" y="0"/>
                  </a:cubicBezTo>
                  <a:cubicBezTo>
                    <a:pt x="27" y="0"/>
                    <a:pt x="31" y="2"/>
                    <a:pt x="31" y="6"/>
                  </a:cubicBezTo>
                  <a:cubicBezTo>
                    <a:pt x="31" y="8"/>
                    <a:pt x="29" y="11"/>
                    <a:pt x="26" y="1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40" name="Freeform 12">
              <a:extLst>
                <a:ext uri="{FF2B5EF4-FFF2-40B4-BE49-F238E27FC236}">
                  <a16:creationId xmlns:a16="http://schemas.microsoft.com/office/drawing/2014/main" xmlns="" id="{C40793BE-AA42-4C3F-8D1A-B5BA80CAF375}"/>
                </a:ext>
              </a:extLst>
            </p:cNvPr>
            <p:cNvSpPr>
              <a:spLocks/>
            </p:cNvSpPr>
            <p:nvPr userDrawn="1"/>
          </p:nvSpPr>
          <p:spPr bwMode="auto">
            <a:xfrm>
              <a:off x="6540500" y="3406776"/>
              <a:ext cx="107950" cy="144463"/>
            </a:xfrm>
            <a:custGeom>
              <a:avLst/>
              <a:gdLst>
                <a:gd name="T0" fmla="*/ 15 w 32"/>
                <a:gd name="T1" fmla="*/ 43 h 43"/>
                <a:gd name="T2" fmla="*/ 3 w 32"/>
                <a:gd name="T3" fmla="*/ 41 h 43"/>
                <a:gd name="T4" fmla="*/ 0 w 32"/>
                <a:gd name="T5" fmla="*/ 36 h 43"/>
                <a:gd name="T6" fmla="*/ 6 w 32"/>
                <a:gd name="T7" fmla="*/ 33 h 43"/>
                <a:gd name="T8" fmla="*/ 15 w 32"/>
                <a:gd name="T9" fmla="*/ 34 h 43"/>
                <a:gd name="T10" fmla="*/ 21 w 32"/>
                <a:gd name="T11" fmla="*/ 30 h 43"/>
                <a:gd name="T12" fmla="*/ 10 w 32"/>
                <a:gd name="T13" fmla="*/ 25 h 43"/>
                <a:gd name="T14" fmla="*/ 0 w 32"/>
                <a:gd name="T15" fmla="*/ 13 h 43"/>
                <a:gd name="T16" fmla="*/ 15 w 32"/>
                <a:gd name="T17" fmla="*/ 0 h 43"/>
                <a:gd name="T18" fmla="*/ 27 w 32"/>
                <a:gd name="T19" fmla="*/ 2 h 43"/>
                <a:gd name="T20" fmla="*/ 30 w 32"/>
                <a:gd name="T21" fmla="*/ 8 h 43"/>
                <a:gd name="T22" fmla="*/ 24 w 32"/>
                <a:gd name="T23" fmla="*/ 11 h 43"/>
                <a:gd name="T24" fmla="*/ 16 w 32"/>
                <a:gd name="T25" fmla="*/ 9 h 43"/>
                <a:gd name="T26" fmla="*/ 11 w 32"/>
                <a:gd name="T27" fmla="*/ 12 h 43"/>
                <a:gd name="T28" fmla="*/ 21 w 32"/>
                <a:gd name="T29" fmla="*/ 18 h 43"/>
                <a:gd name="T30" fmla="*/ 32 w 32"/>
                <a:gd name="T31" fmla="*/ 30 h 43"/>
                <a:gd name="T32" fmla="*/ 15 w 32"/>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3">
                  <a:moveTo>
                    <a:pt x="15" y="43"/>
                  </a:moveTo>
                  <a:cubicBezTo>
                    <a:pt x="9" y="43"/>
                    <a:pt x="6" y="42"/>
                    <a:pt x="3" y="41"/>
                  </a:cubicBezTo>
                  <a:cubicBezTo>
                    <a:pt x="1" y="41"/>
                    <a:pt x="0" y="38"/>
                    <a:pt x="0" y="36"/>
                  </a:cubicBezTo>
                  <a:cubicBezTo>
                    <a:pt x="1" y="33"/>
                    <a:pt x="4" y="32"/>
                    <a:pt x="6" y="33"/>
                  </a:cubicBezTo>
                  <a:cubicBezTo>
                    <a:pt x="9" y="34"/>
                    <a:pt x="11" y="34"/>
                    <a:pt x="15" y="34"/>
                  </a:cubicBezTo>
                  <a:cubicBezTo>
                    <a:pt x="19" y="34"/>
                    <a:pt x="21" y="33"/>
                    <a:pt x="21" y="30"/>
                  </a:cubicBezTo>
                  <a:cubicBezTo>
                    <a:pt x="21" y="26"/>
                    <a:pt x="15" y="26"/>
                    <a:pt x="10" y="25"/>
                  </a:cubicBezTo>
                  <a:cubicBezTo>
                    <a:pt x="5" y="24"/>
                    <a:pt x="0" y="21"/>
                    <a:pt x="0" y="13"/>
                  </a:cubicBezTo>
                  <a:cubicBezTo>
                    <a:pt x="0" y="4"/>
                    <a:pt x="7" y="0"/>
                    <a:pt x="15" y="0"/>
                  </a:cubicBezTo>
                  <a:cubicBezTo>
                    <a:pt x="21" y="0"/>
                    <a:pt x="24" y="1"/>
                    <a:pt x="27" y="2"/>
                  </a:cubicBezTo>
                  <a:cubicBezTo>
                    <a:pt x="29" y="3"/>
                    <a:pt x="30" y="5"/>
                    <a:pt x="30" y="8"/>
                  </a:cubicBezTo>
                  <a:cubicBezTo>
                    <a:pt x="29" y="10"/>
                    <a:pt x="26" y="11"/>
                    <a:pt x="24" y="11"/>
                  </a:cubicBezTo>
                  <a:cubicBezTo>
                    <a:pt x="21" y="10"/>
                    <a:pt x="19" y="9"/>
                    <a:pt x="16" y="9"/>
                  </a:cubicBezTo>
                  <a:cubicBezTo>
                    <a:pt x="12" y="9"/>
                    <a:pt x="11" y="11"/>
                    <a:pt x="11" y="12"/>
                  </a:cubicBezTo>
                  <a:cubicBezTo>
                    <a:pt x="11" y="16"/>
                    <a:pt x="15" y="16"/>
                    <a:pt x="21" y="18"/>
                  </a:cubicBezTo>
                  <a:cubicBezTo>
                    <a:pt x="26" y="19"/>
                    <a:pt x="32" y="21"/>
                    <a:pt x="32" y="30"/>
                  </a:cubicBezTo>
                  <a:cubicBezTo>
                    <a:pt x="32" y="39"/>
                    <a:pt x="23" y="43"/>
                    <a:pt x="15" y="4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41" name="Freeform 13">
              <a:extLst>
                <a:ext uri="{FF2B5EF4-FFF2-40B4-BE49-F238E27FC236}">
                  <a16:creationId xmlns:a16="http://schemas.microsoft.com/office/drawing/2014/main" xmlns="" id="{00B2FF44-4CE2-4001-A789-E56908D2B173}"/>
                </a:ext>
              </a:extLst>
            </p:cNvPr>
            <p:cNvSpPr>
              <a:spLocks noEditPoints="1"/>
            </p:cNvSpPr>
            <p:nvPr userDrawn="1"/>
          </p:nvSpPr>
          <p:spPr bwMode="auto">
            <a:xfrm>
              <a:off x="6670675" y="3354388"/>
              <a:ext cx="123825" cy="196850"/>
            </a:xfrm>
            <a:custGeom>
              <a:avLst/>
              <a:gdLst>
                <a:gd name="T0" fmla="*/ 22 w 37"/>
                <a:gd name="T1" fmla="*/ 59 h 59"/>
                <a:gd name="T2" fmla="*/ 11 w 37"/>
                <a:gd name="T3" fmla="*/ 56 h 59"/>
                <a:gd name="T4" fmla="*/ 10 w 37"/>
                <a:gd name="T5" fmla="*/ 57 h 59"/>
                <a:gd name="T6" fmla="*/ 5 w 37"/>
                <a:gd name="T7" fmla="*/ 59 h 59"/>
                <a:gd name="T8" fmla="*/ 0 w 37"/>
                <a:gd name="T9" fmla="*/ 55 h 59"/>
                <a:gd name="T10" fmla="*/ 1 w 37"/>
                <a:gd name="T11" fmla="*/ 51 h 59"/>
                <a:gd name="T12" fmla="*/ 3 w 37"/>
                <a:gd name="T13" fmla="*/ 47 h 59"/>
                <a:gd name="T14" fmla="*/ 3 w 37"/>
                <a:gd name="T15" fmla="*/ 5 h 59"/>
                <a:gd name="T16" fmla="*/ 9 w 37"/>
                <a:gd name="T17" fmla="*/ 0 h 59"/>
                <a:gd name="T18" fmla="*/ 14 w 37"/>
                <a:gd name="T19" fmla="*/ 5 h 59"/>
                <a:gd name="T20" fmla="*/ 14 w 37"/>
                <a:gd name="T21" fmla="*/ 19 h 59"/>
                <a:gd name="T22" fmla="*/ 23 w 37"/>
                <a:gd name="T23" fmla="*/ 16 h 59"/>
                <a:gd name="T24" fmla="*/ 37 w 37"/>
                <a:gd name="T25" fmla="*/ 35 h 59"/>
                <a:gd name="T26" fmla="*/ 37 w 37"/>
                <a:gd name="T27" fmla="*/ 42 h 59"/>
                <a:gd name="T28" fmla="*/ 22 w 37"/>
                <a:gd name="T29" fmla="*/ 59 h 59"/>
                <a:gd name="T30" fmla="*/ 26 w 37"/>
                <a:gd name="T31" fmla="*/ 33 h 59"/>
                <a:gd name="T32" fmla="*/ 20 w 37"/>
                <a:gd name="T33" fmla="*/ 25 h 59"/>
                <a:gd name="T34" fmla="*/ 14 w 37"/>
                <a:gd name="T35" fmla="*/ 28 h 59"/>
                <a:gd name="T36" fmla="*/ 14 w 37"/>
                <a:gd name="T37" fmla="*/ 48 h 59"/>
                <a:gd name="T38" fmla="*/ 20 w 37"/>
                <a:gd name="T39" fmla="*/ 50 h 59"/>
                <a:gd name="T40" fmla="*/ 26 w 37"/>
                <a:gd name="T41" fmla="*/ 43 h 59"/>
                <a:gd name="T42" fmla="*/ 26 w 37"/>
                <a:gd name="T43"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59">
                  <a:moveTo>
                    <a:pt x="22" y="59"/>
                  </a:moveTo>
                  <a:cubicBezTo>
                    <a:pt x="18" y="59"/>
                    <a:pt x="14" y="58"/>
                    <a:pt x="11" y="56"/>
                  </a:cubicBezTo>
                  <a:cubicBezTo>
                    <a:pt x="11" y="56"/>
                    <a:pt x="11" y="57"/>
                    <a:pt x="10" y="57"/>
                  </a:cubicBezTo>
                  <a:cubicBezTo>
                    <a:pt x="8" y="59"/>
                    <a:pt x="7" y="59"/>
                    <a:pt x="5" y="59"/>
                  </a:cubicBezTo>
                  <a:cubicBezTo>
                    <a:pt x="2" y="59"/>
                    <a:pt x="0" y="58"/>
                    <a:pt x="0" y="55"/>
                  </a:cubicBezTo>
                  <a:cubicBezTo>
                    <a:pt x="0" y="53"/>
                    <a:pt x="0" y="52"/>
                    <a:pt x="1" y="51"/>
                  </a:cubicBezTo>
                  <a:cubicBezTo>
                    <a:pt x="2" y="50"/>
                    <a:pt x="3" y="50"/>
                    <a:pt x="3" y="47"/>
                  </a:cubicBezTo>
                  <a:cubicBezTo>
                    <a:pt x="3" y="5"/>
                    <a:pt x="3" y="5"/>
                    <a:pt x="3" y="5"/>
                  </a:cubicBezTo>
                  <a:cubicBezTo>
                    <a:pt x="3" y="2"/>
                    <a:pt x="6" y="0"/>
                    <a:pt x="9" y="0"/>
                  </a:cubicBezTo>
                  <a:cubicBezTo>
                    <a:pt x="12" y="0"/>
                    <a:pt x="14" y="2"/>
                    <a:pt x="14" y="5"/>
                  </a:cubicBezTo>
                  <a:cubicBezTo>
                    <a:pt x="14" y="19"/>
                    <a:pt x="14" y="19"/>
                    <a:pt x="14" y="19"/>
                  </a:cubicBezTo>
                  <a:cubicBezTo>
                    <a:pt x="16" y="17"/>
                    <a:pt x="20" y="16"/>
                    <a:pt x="23" y="16"/>
                  </a:cubicBezTo>
                  <a:cubicBezTo>
                    <a:pt x="34" y="16"/>
                    <a:pt x="37" y="23"/>
                    <a:pt x="37" y="35"/>
                  </a:cubicBezTo>
                  <a:cubicBezTo>
                    <a:pt x="37" y="42"/>
                    <a:pt x="37" y="42"/>
                    <a:pt x="37" y="42"/>
                  </a:cubicBezTo>
                  <a:cubicBezTo>
                    <a:pt x="37" y="53"/>
                    <a:pt x="32" y="59"/>
                    <a:pt x="22" y="59"/>
                  </a:cubicBezTo>
                  <a:close/>
                  <a:moveTo>
                    <a:pt x="26" y="33"/>
                  </a:moveTo>
                  <a:cubicBezTo>
                    <a:pt x="26" y="28"/>
                    <a:pt x="25" y="25"/>
                    <a:pt x="20" y="25"/>
                  </a:cubicBezTo>
                  <a:cubicBezTo>
                    <a:pt x="18" y="25"/>
                    <a:pt x="16" y="26"/>
                    <a:pt x="14" y="28"/>
                  </a:cubicBezTo>
                  <a:cubicBezTo>
                    <a:pt x="14" y="48"/>
                    <a:pt x="14" y="48"/>
                    <a:pt x="14" y="48"/>
                  </a:cubicBezTo>
                  <a:cubicBezTo>
                    <a:pt x="16" y="49"/>
                    <a:pt x="18" y="50"/>
                    <a:pt x="20" y="50"/>
                  </a:cubicBezTo>
                  <a:cubicBezTo>
                    <a:pt x="25" y="50"/>
                    <a:pt x="26" y="47"/>
                    <a:pt x="26" y="43"/>
                  </a:cubicBezTo>
                  <a:lnTo>
                    <a:pt x="2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42" name="Freeform 14">
              <a:extLst>
                <a:ext uri="{FF2B5EF4-FFF2-40B4-BE49-F238E27FC236}">
                  <a16:creationId xmlns:a16="http://schemas.microsoft.com/office/drawing/2014/main" xmlns="" id="{E4F9923E-E493-40B7-A146-5539D6619499}"/>
                </a:ext>
              </a:extLst>
            </p:cNvPr>
            <p:cNvSpPr>
              <a:spLocks noEditPoints="1"/>
            </p:cNvSpPr>
            <p:nvPr userDrawn="1"/>
          </p:nvSpPr>
          <p:spPr bwMode="auto">
            <a:xfrm>
              <a:off x="6827838" y="3406776"/>
              <a:ext cx="115888" cy="144463"/>
            </a:xfrm>
            <a:custGeom>
              <a:avLst/>
              <a:gdLst>
                <a:gd name="T0" fmla="*/ 17 w 35"/>
                <a:gd name="T1" fmla="*/ 43 h 43"/>
                <a:gd name="T2" fmla="*/ 0 w 35"/>
                <a:gd name="T3" fmla="*/ 26 h 43"/>
                <a:gd name="T4" fmla="*/ 0 w 35"/>
                <a:gd name="T5" fmla="*/ 17 h 43"/>
                <a:gd name="T6" fmla="*/ 17 w 35"/>
                <a:gd name="T7" fmla="*/ 0 h 43"/>
                <a:gd name="T8" fmla="*/ 35 w 35"/>
                <a:gd name="T9" fmla="*/ 17 h 43"/>
                <a:gd name="T10" fmla="*/ 35 w 35"/>
                <a:gd name="T11" fmla="*/ 26 h 43"/>
                <a:gd name="T12" fmla="*/ 17 w 35"/>
                <a:gd name="T13" fmla="*/ 43 h 43"/>
                <a:gd name="T14" fmla="*/ 24 w 35"/>
                <a:gd name="T15" fmla="*/ 17 h 43"/>
                <a:gd name="T16" fmla="*/ 17 w 35"/>
                <a:gd name="T17" fmla="*/ 10 h 43"/>
                <a:gd name="T18" fmla="*/ 11 w 35"/>
                <a:gd name="T19" fmla="*/ 17 h 43"/>
                <a:gd name="T20" fmla="*/ 11 w 35"/>
                <a:gd name="T21" fmla="*/ 26 h 43"/>
                <a:gd name="T22" fmla="*/ 17 w 35"/>
                <a:gd name="T23" fmla="*/ 33 h 43"/>
                <a:gd name="T24" fmla="*/ 24 w 35"/>
                <a:gd name="T25" fmla="*/ 26 h 43"/>
                <a:gd name="T26" fmla="*/ 24 w 35"/>
                <a:gd name="T27" fmla="*/ 1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17" y="43"/>
                  </a:moveTo>
                  <a:cubicBezTo>
                    <a:pt x="5" y="43"/>
                    <a:pt x="0" y="35"/>
                    <a:pt x="0" y="26"/>
                  </a:cubicBezTo>
                  <a:cubicBezTo>
                    <a:pt x="0" y="17"/>
                    <a:pt x="0" y="17"/>
                    <a:pt x="0" y="17"/>
                  </a:cubicBezTo>
                  <a:cubicBezTo>
                    <a:pt x="0" y="8"/>
                    <a:pt x="5" y="0"/>
                    <a:pt x="17" y="0"/>
                  </a:cubicBezTo>
                  <a:cubicBezTo>
                    <a:pt x="29" y="0"/>
                    <a:pt x="35" y="8"/>
                    <a:pt x="35" y="17"/>
                  </a:cubicBezTo>
                  <a:cubicBezTo>
                    <a:pt x="35" y="26"/>
                    <a:pt x="35" y="26"/>
                    <a:pt x="35" y="26"/>
                  </a:cubicBezTo>
                  <a:cubicBezTo>
                    <a:pt x="35" y="35"/>
                    <a:pt x="29" y="43"/>
                    <a:pt x="17" y="43"/>
                  </a:cubicBezTo>
                  <a:close/>
                  <a:moveTo>
                    <a:pt x="24" y="17"/>
                  </a:moveTo>
                  <a:cubicBezTo>
                    <a:pt x="24" y="13"/>
                    <a:pt x="22" y="10"/>
                    <a:pt x="17" y="10"/>
                  </a:cubicBezTo>
                  <a:cubicBezTo>
                    <a:pt x="13" y="10"/>
                    <a:pt x="11" y="13"/>
                    <a:pt x="11" y="17"/>
                  </a:cubicBezTo>
                  <a:cubicBezTo>
                    <a:pt x="11" y="26"/>
                    <a:pt x="11" y="26"/>
                    <a:pt x="11" y="26"/>
                  </a:cubicBezTo>
                  <a:cubicBezTo>
                    <a:pt x="11" y="31"/>
                    <a:pt x="13" y="33"/>
                    <a:pt x="17" y="33"/>
                  </a:cubicBezTo>
                  <a:cubicBezTo>
                    <a:pt x="22" y="33"/>
                    <a:pt x="24" y="31"/>
                    <a:pt x="24" y="26"/>
                  </a:cubicBezTo>
                  <a:lnTo>
                    <a:pt x="24"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43" name="Freeform 15">
              <a:extLst>
                <a:ext uri="{FF2B5EF4-FFF2-40B4-BE49-F238E27FC236}">
                  <a16:creationId xmlns:a16="http://schemas.microsoft.com/office/drawing/2014/main" xmlns="" id="{4BB31621-0672-47D9-9D9D-C5EDA7A36D3E}"/>
                </a:ext>
              </a:extLst>
            </p:cNvPr>
            <p:cNvSpPr>
              <a:spLocks/>
            </p:cNvSpPr>
            <p:nvPr userDrawn="1"/>
          </p:nvSpPr>
          <p:spPr bwMode="auto">
            <a:xfrm>
              <a:off x="6970713" y="3406776"/>
              <a:ext cx="127000" cy="144463"/>
            </a:xfrm>
            <a:custGeom>
              <a:avLst/>
              <a:gdLst>
                <a:gd name="T0" fmla="*/ 32 w 38"/>
                <a:gd name="T1" fmla="*/ 43 h 43"/>
                <a:gd name="T2" fmla="*/ 27 w 38"/>
                <a:gd name="T3" fmla="*/ 38 h 43"/>
                <a:gd name="T4" fmla="*/ 27 w 38"/>
                <a:gd name="T5" fmla="*/ 17 h 43"/>
                <a:gd name="T6" fmla="*/ 21 w 38"/>
                <a:gd name="T7" fmla="*/ 10 h 43"/>
                <a:gd name="T8" fmla="*/ 14 w 38"/>
                <a:gd name="T9" fmla="*/ 14 h 43"/>
                <a:gd name="T10" fmla="*/ 14 w 38"/>
                <a:gd name="T11" fmla="*/ 38 h 43"/>
                <a:gd name="T12" fmla="*/ 9 w 38"/>
                <a:gd name="T13" fmla="*/ 43 h 43"/>
                <a:gd name="T14" fmla="*/ 3 w 38"/>
                <a:gd name="T15" fmla="*/ 38 h 43"/>
                <a:gd name="T16" fmla="*/ 3 w 38"/>
                <a:gd name="T17" fmla="*/ 13 h 43"/>
                <a:gd name="T18" fmla="*/ 1 w 38"/>
                <a:gd name="T19" fmla="*/ 8 h 43"/>
                <a:gd name="T20" fmla="*/ 0 w 38"/>
                <a:gd name="T21" fmla="*/ 5 h 43"/>
                <a:gd name="T22" fmla="*/ 5 w 38"/>
                <a:gd name="T23" fmla="*/ 1 h 43"/>
                <a:gd name="T24" fmla="*/ 10 w 38"/>
                <a:gd name="T25" fmla="*/ 2 h 43"/>
                <a:gd name="T26" fmla="*/ 12 w 38"/>
                <a:gd name="T27" fmla="*/ 4 h 43"/>
                <a:gd name="T28" fmla="*/ 24 w 38"/>
                <a:gd name="T29" fmla="*/ 0 h 43"/>
                <a:gd name="T30" fmla="*/ 38 w 38"/>
                <a:gd name="T31" fmla="*/ 15 h 43"/>
                <a:gd name="T32" fmla="*/ 38 w 38"/>
                <a:gd name="T33" fmla="*/ 38 h 43"/>
                <a:gd name="T34" fmla="*/ 32 w 38"/>
                <a:gd name="T3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43">
                  <a:moveTo>
                    <a:pt x="32" y="43"/>
                  </a:moveTo>
                  <a:cubicBezTo>
                    <a:pt x="29" y="43"/>
                    <a:pt x="27" y="41"/>
                    <a:pt x="27" y="38"/>
                  </a:cubicBezTo>
                  <a:cubicBezTo>
                    <a:pt x="27" y="17"/>
                    <a:pt x="27" y="17"/>
                    <a:pt x="27" y="17"/>
                  </a:cubicBezTo>
                  <a:cubicBezTo>
                    <a:pt x="27" y="13"/>
                    <a:pt x="26" y="10"/>
                    <a:pt x="21" y="10"/>
                  </a:cubicBezTo>
                  <a:cubicBezTo>
                    <a:pt x="18" y="10"/>
                    <a:pt x="16" y="12"/>
                    <a:pt x="14" y="14"/>
                  </a:cubicBezTo>
                  <a:cubicBezTo>
                    <a:pt x="14" y="38"/>
                    <a:pt x="14" y="38"/>
                    <a:pt x="14" y="38"/>
                  </a:cubicBezTo>
                  <a:cubicBezTo>
                    <a:pt x="14" y="41"/>
                    <a:pt x="12" y="43"/>
                    <a:pt x="9" y="43"/>
                  </a:cubicBezTo>
                  <a:cubicBezTo>
                    <a:pt x="6" y="43"/>
                    <a:pt x="3" y="41"/>
                    <a:pt x="3" y="38"/>
                  </a:cubicBezTo>
                  <a:cubicBezTo>
                    <a:pt x="3" y="13"/>
                    <a:pt x="3" y="13"/>
                    <a:pt x="3" y="13"/>
                  </a:cubicBezTo>
                  <a:cubicBezTo>
                    <a:pt x="3" y="10"/>
                    <a:pt x="2" y="9"/>
                    <a:pt x="1" y="8"/>
                  </a:cubicBezTo>
                  <a:cubicBezTo>
                    <a:pt x="0" y="8"/>
                    <a:pt x="0" y="7"/>
                    <a:pt x="0" y="5"/>
                  </a:cubicBezTo>
                  <a:cubicBezTo>
                    <a:pt x="0" y="2"/>
                    <a:pt x="2" y="1"/>
                    <a:pt x="5" y="1"/>
                  </a:cubicBezTo>
                  <a:cubicBezTo>
                    <a:pt x="7" y="1"/>
                    <a:pt x="9" y="1"/>
                    <a:pt x="10" y="2"/>
                  </a:cubicBezTo>
                  <a:cubicBezTo>
                    <a:pt x="11" y="3"/>
                    <a:pt x="11" y="4"/>
                    <a:pt x="12" y="4"/>
                  </a:cubicBezTo>
                  <a:cubicBezTo>
                    <a:pt x="15" y="2"/>
                    <a:pt x="19" y="0"/>
                    <a:pt x="24" y="0"/>
                  </a:cubicBezTo>
                  <a:cubicBezTo>
                    <a:pt x="34" y="0"/>
                    <a:pt x="38" y="6"/>
                    <a:pt x="38" y="15"/>
                  </a:cubicBezTo>
                  <a:cubicBezTo>
                    <a:pt x="38" y="38"/>
                    <a:pt x="38" y="38"/>
                    <a:pt x="38" y="38"/>
                  </a:cubicBezTo>
                  <a:cubicBezTo>
                    <a:pt x="38" y="41"/>
                    <a:pt x="35" y="43"/>
                    <a:pt x="32" y="4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44" name="Freeform 16">
              <a:extLst>
                <a:ext uri="{FF2B5EF4-FFF2-40B4-BE49-F238E27FC236}">
                  <a16:creationId xmlns:a16="http://schemas.microsoft.com/office/drawing/2014/main" xmlns="" id="{EC1F5FB5-8421-401E-AB05-0CEE177884F1}"/>
                </a:ext>
              </a:extLst>
            </p:cNvPr>
            <p:cNvSpPr>
              <a:spLocks noEditPoints="1"/>
            </p:cNvSpPr>
            <p:nvPr userDrawn="1"/>
          </p:nvSpPr>
          <p:spPr bwMode="auto">
            <a:xfrm>
              <a:off x="7131050" y="3354388"/>
              <a:ext cx="127000" cy="196850"/>
            </a:xfrm>
            <a:custGeom>
              <a:avLst/>
              <a:gdLst>
                <a:gd name="T0" fmla="*/ 33 w 38"/>
                <a:gd name="T1" fmla="*/ 59 h 59"/>
                <a:gd name="T2" fmla="*/ 28 w 38"/>
                <a:gd name="T3" fmla="*/ 57 h 59"/>
                <a:gd name="T4" fmla="*/ 26 w 38"/>
                <a:gd name="T5" fmla="*/ 56 h 59"/>
                <a:gd name="T6" fmla="*/ 16 w 38"/>
                <a:gd name="T7" fmla="*/ 59 h 59"/>
                <a:gd name="T8" fmla="*/ 0 w 38"/>
                <a:gd name="T9" fmla="*/ 42 h 59"/>
                <a:gd name="T10" fmla="*/ 0 w 38"/>
                <a:gd name="T11" fmla="*/ 35 h 59"/>
                <a:gd name="T12" fmla="*/ 15 w 38"/>
                <a:gd name="T13" fmla="*/ 16 h 59"/>
                <a:gd name="T14" fmla="*/ 24 w 38"/>
                <a:gd name="T15" fmla="*/ 19 h 59"/>
                <a:gd name="T16" fmla="*/ 24 w 38"/>
                <a:gd name="T17" fmla="*/ 5 h 59"/>
                <a:gd name="T18" fmla="*/ 29 w 38"/>
                <a:gd name="T19" fmla="*/ 0 h 59"/>
                <a:gd name="T20" fmla="*/ 35 w 38"/>
                <a:gd name="T21" fmla="*/ 5 h 59"/>
                <a:gd name="T22" fmla="*/ 35 w 38"/>
                <a:gd name="T23" fmla="*/ 47 h 59"/>
                <a:gd name="T24" fmla="*/ 37 w 38"/>
                <a:gd name="T25" fmla="*/ 51 h 59"/>
                <a:gd name="T26" fmla="*/ 38 w 38"/>
                <a:gd name="T27" fmla="*/ 55 h 59"/>
                <a:gd name="T28" fmla="*/ 33 w 38"/>
                <a:gd name="T29" fmla="*/ 59 h 59"/>
                <a:gd name="T30" fmla="*/ 24 w 38"/>
                <a:gd name="T31" fmla="*/ 28 h 59"/>
                <a:gd name="T32" fmla="*/ 18 w 38"/>
                <a:gd name="T33" fmla="*/ 25 h 59"/>
                <a:gd name="T34" fmla="*/ 11 w 38"/>
                <a:gd name="T35" fmla="*/ 33 h 59"/>
                <a:gd name="T36" fmla="*/ 11 w 38"/>
                <a:gd name="T37" fmla="*/ 43 h 59"/>
                <a:gd name="T38" fmla="*/ 18 w 38"/>
                <a:gd name="T39" fmla="*/ 50 h 59"/>
                <a:gd name="T40" fmla="*/ 24 w 38"/>
                <a:gd name="T41" fmla="*/ 48 h 59"/>
                <a:gd name="T42" fmla="*/ 24 w 38"/>
                <a:gd name="T4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59">
                  <a:moveTo>
                    <a:pt x="33" y="59"/>
                  </a:moveTo>
                  <a:cubicBezTo>
                    <a:pt x="31" y="59"/>
                    <a:pt x="29" y="59"/>
                    <a:pt x="28" y="57"/>
                  </a:cubicBezTo>
                  <a:cubicBezTo>
                    <a:pt x="27" y="57"/>
                    <a:pt x="27" y="56"/>
                    <a:pt x="26" y="56"/>
                  </a:cubicBezTo>
                  <a:cubicBezTo>
                    <a:pt x="24" y="58"/>
                    <a:pt x="20" y="59"/>
                    <a:pt x="16" y="59"/>
                  </a:cubicBezTo>
                  <a:cubicBezTo>
                    <a:pt x="5" y="59"/>
                    <a:pt x="0" y="53"/>
                    <a:pt x="0" y="42"/>
                  </a:cubicBezTo>
                  <a:cubicBezTo>
                    <a:pt x="0" y="35"/>
                    <a:pt x="0" y="35"/>
                    <a:pt x="0" y="35"/>
                  </a:cubicBezTo>
                  <a:cubicBezTo>
                    <a:pt x="0" y="23"/>
                    <a:pt x="4" y="16"/>
                    <a:pt x="15" y="16"/>
                  </a:cubicBezTo>
                  <a:cubicBezTo>
                    <a:pt x="18" y="16"/>
                    <a:pt x="22" y="17"/>
                    <a:pt x="24" y="19"/>
                  </a:cubicBezTo>
                  <a:cubicBezTo>
                    <a:pt x="24" y="5"/>
                    <a:pt x="24" y="5"/>
                    <a:pt x="24" y="5"/>
                  </a:cubicBezTo>
                  <a:cubicBezTo>
                    <a:pt x="24" y="2"/>
                    <a:pt x="26" y="0"/>
                    <a:pt x="29" y="0"/>
                  </a:cubicBezTo>
                  <a:cubicBezTo>
                    <a:pt x="32" y="0"/>
                    <a:pt x="35" y="2"/>
                    <a:pt x="35" y="5"/>
                  </a:cubicBezTo>
                  <a:cubicBezTo>
                    <a:pt x="35" y="47"/>
                    <a:pt x="35" y="47"/>
                    <a:pt x="35" y="47"/>
                  </a:cubicBezTo>
                  <a:cubicBezTo>
                    <a:pt x="35" y="50"/>
                    <a:pt x="36" y="50"/>
                    <a:pt x="37" y="51"/>
                  </a:cubicBezTo>
                  <a:cubicBezTo>
                    <a:pt x="38" y="52"/>
                    <a:pt x="38" y="53"/>
                    <a:pt x="38" y="55"/>
                  </a:cubicBezTo>
                  <a:cubicBezTo>
                    <a:pt x="38" y="58"/>
                    <a:pt x="36" y="59"/>
                    <a:pt x="33" y="59"/>
                  </a:cubicBezTo>
                  <a:close/>
                  <a:moveTo>
                    <a:pt x="24" y="28"/>
                  </a:moveTo>
                  <a:cubicBezTo>
                    <a:pt x="22" y="26"/>
                    <a:pt x="20" y="25"/>
                    <a:pt x="18" y="25"/>
                  </a:cubicBezTo>
                  <a:cubicBezTo>
                    <a:pt x="13" y="25"/>
                    <a:pt x="11" y="28"/>
                    <a:pt x="11" y="33"/>
                  </a:cubicBezTo>
                  <a:cubicBezTo>
                    <a:pt x="11" y="43"/>
                    <a:pt x="11" y="43"/>
                    <a:pt x="11" y="43"/>
                  </a:cubicBezTo>
                  <a:cubicBezTo>
                    <a:pt x="11" y="47"/>
                    <a:pt x="13" y="50"/>
                    <a:pt x="18" y="50"/>
                  </a:cubicBezTo>
                  <a:cubicBezTo>
                    <a:pt x="20" y="50"/>
                    <a:pt x="22" y="49"/>
                    <a:pt x="24" y="48"/>
                  </a:cubicBezTo>
                  <a:lnTo>
                    <a:pt x="24"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sp>
          <p:nvSpPr>
            <p:cNvPr id="45" name="Freeform 17">
              <a:extLst>
                <a:ext uri="{FF2B5EF4-FFF2-40B4-BE49-F238E27FC236}">
                  <a16:creationId xmlns:a16="http://schemas.microsoft.com/office/drawing/2014/main" xmlns="" id="{1A28B812-0989-45C9-AD50-145955AA8DD8}"/>
                </a:ext>
              </a:extLst>
            </p:cNvPr>
            <p:cNvSpPr>
              <a:spLocks noEditPoints="1"/>
            </p:cNvSpPr>
            <p:nvPr userDrawn="1"/>
          </p:nvSpPr>
          <p:spPr bwMode="auto">
            <a:xfrm>
              <a:off x="4933950" y="3243263"/>
              <a:ext cx="660400" cy="663575"/>
            </a:xfrm>
            <a:custGeom>
              <a:avLst/>
              <a:gdLst>
                <a:gd name="T0" fmla="*/ 99 w 198"/>
                <a:gd name="T1" fmla="*/ 198 h 198"/>
                <a:gd name="T2" fmla="*/ 0 w 198"/>
                <a:gd name="T3" fmla="*/ 99 h 198"/>
                <a:gd name="T4" fmla="*/ 99 w 198"/>
                <a:gd name="T5" fmla="*/ 0 h 198"/>
                <a:gd name="T6" fmla="*/ 198 w 198"/>
                <a:gd name="T7" fmla="*/ 99 h 198"/>
                <a:gd name="T8" fmla="*/ 99 w 198"/>
                <a:gd name="T9" fmla="*/ 198 h 198"/>
                <a:gd name="T10" fmla="*/ 99 w 198"/>
                <a:gd name="T11" fmla="*/ 34 h 198"/>
                <a:gd name="T12" fmla="*/ 33 w 198"/>
                <a:gd name="T13" fmla="*/ 99 h 198"/>
                <a:gd name="T14" fmla="*/ 99 w 198"/>
                <a:gd name="T15" fmla="*/ 165 h 198"/>
                <a:gd name="T16" fmla="*/ 164 w 198"/>
                <a:gd name="T17" fmla="*/ 99 h 198"/>
                <a:gd name="T18" fmla="*/ 99 w 198"/>
                <a:gd name="T19" fmla="*/ 3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198">
                  <a:moveTo>
                    <a:pt x="99" y="198"/>
                  </a:moveTo>
                  <a:cubicBezTo>
                    <a:pt x="44" y="198"/>
                    <a:pt x="0" y="154"/>
                    <a:pt x="0" y="99"/>
                  </a:cubicBezTo>
                  <a:cubicBezTo>
                    <a:pt x="0" y="44"/>
                    <a:pt x="44" y="0"/>
                    <a:pt x="99" y="0"/>
                  </a:cubicBezTo>
                  <a:cubicBezTo>
                    <a:pt x="154" y="0"/>
                    <a:pt x="198" y="44"/>
                    <a:pt x="198" y="99"/>
                  </a:cubicBezTo>
                  <a:cubicBezTo>
                    <a:pt x="198" y="154"/>
                    <a:pt x="154" y="198"/>
                    <a:pt x="99" y="198"/>
                  </a:cubicBezTo>
                  <a:close/>
                  <a:moveTo>
                    <a:pt x="99" y="34"/>
                  </a:moveTo>
                  <a:cubicBezTo>
                    <a:pt x="63" y="34"/>
                    <a:pt x="33" y="63"/>
                    <a:pt x="33" y="99"/>
                  </a:cubicBezTo>
                  <a:cubicBezTo>
                    <a:pt x="33" y="135"/>
                    <a:pt x="63" y="165"/>
                    <a:pt x="99" y="165"/>
                  </a:cubicBezTo>
                  <a:cubicBezTo>
                    <a:pt x="135" y="165"/>
                    <a:pt x="164" y="135"/>
                    <a:pt x="164" y="99"/>
                  </a:cubicBezTo>
                  <a:cubicBezTo>
                    <a:pt x="164" y="63"/>
                    <a:pt x="135" y="34"/>
                    <a:pt x="99" y="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46" name="Freeform 18">
              <a:extLst>
                <a:ext uri="{FF2B5EF4-FFF2-40B4-BE49-F238E27FC236}">
                  <a16:creationId xmlns:a16="http://schemas.microsoft.com/office/drawing/2014/main" xmlns="" id="{FFB77450-C377-4D01-9FD9-A0BC1A6C58AB}"/>
                </a:ext>
              </a:extLst>
            </p:cNvPr>
            <p:cNvSpPr>
              <a:spLocks/>
            </p:cNvSpPr>
            <p:nvPr userDrawn="1"/>
          </p:nvSpPr>
          <p:spPr bwMode="auto">
            <a:xfrm>
              <a:off x="5184775" y="2951163"/>
              <a:ext cx="469900" cy="663575"/>
            </a:xfrm>
            <a:custGeom>
              <a:avLst/>
              <a:gdLst>
                <a:gd name="T0" fmla="*/ 127 w 141"/>
                <a:gd name="T1" fmla="*/ 39 h 198"/>
                <a:gd name="T2" fmla="*/ 141 w 141"/>
                <a:gd name="T3" fmla="*/ 0 h 198"/>
                <a:gd name="T4" fmla="*/ 59 w 141"/>
                <a:gd name="T5" fmla="*/ 0 h 198"/>
                <a:gd name="T6" fmla="*/ 34 w 141"/>
                <a:gd name="T7" fmla="*/ 20 h 198"/>
                <a:gd name="T8" fmla="*/ 0 w 141"/>
                <a:gd name="T9" fmla="*/ 198 h 198"/>
                <a:gd name="T10" fmla="*/ 24 w 141"/>
                <a:gd name="T11" fmla="*/ 198 h 198"/>
                <a:gd name="T12" fmla="*/ 49 w 141"/>
                <a:gd name="T13" fmla="*/ 178 h 198"/>
                <a:gd name="T14" fmla="*/ 60 w 141"/>
                <a:gd name="T15" fmla="*/ 119 h 198"/>
                <a:gd name="T16" fmla="*/ 98 w 141"/>
                <a:gd name="T17" fmla="*/ 119 h 198"/>
                <a:gd name="T18" fmla="*/ 112 w 141"/>
                <a:gd name="T19" fmla="*/ 81 h 198"/>
                <a:gd name="T20" fmla="*/ 67 w 141"/>
                <a:gd name="T21" fmla="*/ 81 h 198"/>
                <a:gd name="T22" fmla="*/ 75 w 141"/>
                <a:gd name="T23" fmla="*/ 39 h 198"/>
                <a:gd name="T24" fmla="*/ 127 w 141"/>
                <a:gd name="T25" fmla="*/ 3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98">
                  <a:moveTo>
                    <a:pt x="127" y="39"/>
                  </a:moveTo>
                  <a:cubicBezTo>
                    <a:pt x="141" y="0"/>
                    <a:pt x="141" y="0"/>
                    <a:pt x="141" y="0"/>
                  </a:cubicBezTo>
                  <a:cubicBezTo>
                    <a:pt x="59" y="0"/>
                    <a:pt x="59" y="0"/>
                    <a:pt x="59" y="0"/>
                  </a:cubicBezTo>
                  <a:cubicBezTo>
                    <a:pt x="47" y="0"/>
                    <a:pt x="36" y="9"/>
                    <a:pt x="34" y="20"/>
                  </a:cubicBezTo>
                  <a:cubicBezTo>
                    <a:pt x="0" y="198"/>
                    <a:pt x="0" y="198"/>
                    <a:pt x="0" y="198"/>
                  </a:cubicBezTo>
                  <a:cubicBezTo>
                    <a:pt x="24" y="198"/>
                    <a:pt x="24" y="198"/>
                    <a:pt x="24" y="198"/>
                  </a:cubicBezTo>
                  <a:cubicBezTo>
                    <a:pt x="35" y="198"/>
                    <a:pt x="47" y="189"/>
                    <a:pt x="49" y="178"/>
                  </a:cubicBezTo>
                  <a:cubicBezTo>
                    <a:pt x="60" y="119"/>
                    <a:pt x="60" y="119"/>
                    <a:pt x="60" y="119"/>
                  </a:cubicBezTo>
                  <a:cubicBezTo>
                    <a:pt x="98" y="119"/>
                    <a:pt x="98" y="119"/>
                    <a:pt x="98" y="119"/>
                  </a:cubicBezTo>
                  <a:cubicBezTo>
                    <a:pt x="112" y="81"/>
                    <a:pt x="112" y="81"/>
                    <a:pt x="112" y="81"/>
                  </a:cubicBezTo>
                  <a:cubicBezTo>
                    <a:pt x="67" y="81"/>
                    <a:pt x="67" y="81"/>
                    <a:pt x="67" y="81"/>
                  </a:cubicBezTo>
                  <a:cubicBezTo>
                    <a:pt x="75" y="39"/>
                    <a:pt x="75" y="39"/>
                    <a:pt x="75" y="39"/>
                  </a:cubicBezTo>
                  <a:lnTo>
                    <a:pt x="127"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587391514"/>
      </p:ext>
    </p:extLst>
  </p:cSld>
  <p:clrMap bg1="lt1" tx1="dk1" bg2="lt2" tx2="dk2" accent1="accent1" accent2="accent2" accent3="accent3" accent4="accent4" accent5="accent5" accent6="accent6" hlink="hlink" folHlink="folHlink"/>
  <p:sldLayoutIdLst>
    <p:sldLayoutId id="2147483673" r:id="rId1"/>
    <p:sldLayoutId id="2147483659" r:id="rId2"/>
    <p:sldLayoutId id="2147483677" r:id="rId3"/>
    <p:sldLayoutId id="2147483678" r:id="rId4"/>
    <p:sldLayoutId id="2147483679" r:id="rId5"/>
    <p:sldLayoutId id="2147483663" r:id="rId6"/>
    <p:sldLayoutId id="2147483683" r:id="rId7"/>
    <p:sldLayoutId id="2147483682" r:id="rId8"/>
    <p:sldLayoutId id="2147483681" r:id="rId9"/>
    <p:sldLayoutId id="2147483680" r:id="rId10"/>
    <p:sldLayoutId id="2147483672" r:id="rId11"/>
    <p:sldLayoutId id="2147483684" r:id="rId12"/>
    <p:sldLayoutId id="2147483685" r:id="rId13"/>
  </p:sldLayoutIdLst>
  <p:hf hdr="0"/>
  <p:txStyles>
    <p:titleStyle>
      <a:lvl1pPr algn="l" defTabSz="914400" rtl="0" eaLnBrk="1" latinLnBrk="0" hangingPunct="1">
        <a:lnSpc>
          <a:spcPct val="80000"/>
        </a:lnSpc>
        <a:spcBef>
          <a:spcPct val="0"/>
        </a:spcBef>
        <a:buNone/>
        <a:defRPr sz="2800" b="1" kern="1200">
          <a:solidFill>
            <a:schemeClr val="tx1"/>
          </a:solidFill>
          <a:latin typeface="+mj-lt"/>
          <a:ea typeface="+mj-ea"/>
          <a:cs typeface="+mj-cs"/>
        </a:defRPr>
      </a:lvl1pPr>
    </p:titleStyle>
    <p:bodyStyle>
      <a:lvl1pPr marL="180975" indent="-18097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1pPr>
      <a:lvl2pPr marL="361950" indent="-180975" algn="l" defTabSz="914400" rtl="0" eaLnBrk="1" latinLnBrk="0" hangingPunct="1">
        <a:lnSpc>
          <a:spcPct val="90000"/>
        </a:lnSpc>
        <a:spcBef>
          <a:spcPts val="600"/>
        </a:spcBef>
        <a:spcAft>
          <a:spcPts val="600"/>
        </a:spcAft>
        <a:buClr>
          <a:schemeClr val="tx1"/>
        </a:buClr>
        <a:buSzPct val="80000"/>
        <a:buFont typeface="Courier New" panose="02070309020205020404" pitchFamily="49" charset="0"/>
        <a:buChar char="o"/>
        <a:defRPr sz="1600" kern="1200">
          <a:solidFill>
            <a:schemeClr val="tx1"/>
          </a:solidFill>
          <a:latin typeface="+mn-lt"/>
          <a:ea typeface="+mn-ea"/>
          <a:cs typeface="+mn-cs"/>
        </a:defRPr>
      </a:lvl2pPr>
      <a:lvl3pPr marL="542925" indent="-180975" algn="l" defTabSz="914400" rtl="0" eaLnBrk="1" latinLnBrk="0" hangingPunct="1">
        <a:lnSpc>
          <a:spcPct val="90000"/>
        </a:lnSpc>
        <a:spcBef>
          <a:spcPts val="600"/>
        </a:spcBef>
        <a:spcAft>
          <a:spcPts val="600"/>
        </a:spcAft>
        <a:buClr>
          <a:schemeClr val="tx2"/>
        </a:buClr>
        <a:buFont typeface="Century Gothic" panose="020B0502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mj-lt"/>
        <a:buNone/>
        <a:defRPr sz="1800" b="1" kern="1200">
          <a:solidFill>
            <a:schemeClr val="tx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6pPr>
      <a:lvl7pPr marL="361950" indent="-180975" algn="l" defTabSz="914400" rtl="0" eaLnBrk="1" latinLnBrk="0" hangingPunct="1">
        <a:lnSpc>
          <a:spcPct val="90000"/>
        </a:lnSpc>
        <a:spcBef>
          <a:spcPts val="600"/>
        </a:spcBef>
        <a:spcAft>
          <a:spcPts val="600"/>
        </a:spcAft>
        <a:buClr>
          <a:schemeClr val="tx1"/>
        </a:buClr>
        <a:buSzPct val="80000"/>
        <a:buFont typeface="Courier New" panose="02070309020205020404" pitchFamily="49" charset="0"/>
        <a:buChar char="o"/>
        <a:defRPr sz="1600" kern="1200">
          <a:solidFill>
            <a:schemeClr val="tx1"/>
          </a:solidFill>
          <a:latin typeface="+mn-lt"/>
          <a:ea typeface="+mn-ea"/>
          <a:cs typeface="+mn-cs"/>
        </a:defRPr>
      </a:lvl7pPr>
      <a:lvl8pPr marL="542925" indent="-180975" algn="l" defTabSz="914400" rtl="0" eaLnBrk="1" latinLnBrk="0" hangingPunct="1">
        <a:lnSpc>
          <a:spcPct val="90000"/>
        </a:lnSpc>
        <a:spcBef>
          <a:spcPts val="600"/>
        </a:spcBef>
        <a:spcAft>
          <a:spcPts val="600"/>
        </a:spcAft>
        <a:buClr>
          <a:schemeClr val="tx2"/>
        </a:buClr>
        <a:buFont typeface="Century Gothic" panose="020B0502020202020204" pitchFamily="34" charset="0"/>
        <a:buChar char="-"/>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forum.fietsersbond.nl/uploads/default/original/1X/5208da14a28d4ea42a5609c5064c32498641266b.JPG" TargetMode="Externa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Tijdelijke aanduiding voor afbeelding 32">
            <a:extLst>
              <a:ext uri="{FF2B5EF4-FFF2-40B4-BE49-F238E27FC236}">
                <a16:creationId xmlns:a16="http://schemas.microsoft.com/office/drawing/2014/main" xmlns="" id="{4655A61F-9DC5-4885-8849-BF37C53A31F9}"/>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2204" b="2204"/>
          <a:stretch>
            <a:fillRect/>
          </a:stretch>
        </p:blipFill>
        <p:spPr>
          <a:xfrm>
            <a:off x="0" y="36005"/>
            <a:ext cx="12192000" cy="6858000"/>
          </a:xfrm>
        </p:spPr>
      </p:pic>
      <p:sp>
        <p:nvSpPr>
          <p:cNvPr id="3" name="Tijdelijke aanduiding voor datum 2">
            <a:extLst>
              <a:ext uri="{FF2B5EF4-FFF2-40B4-BE49-F238E27FC236}">
                <a16:creationId xmlns:a16="http://schemas.microsoft.com/office/drawing/2014/main" xmlns="" id="{4B93399D-1239-404E-A160-DA34506B5FE4}"/>
              </a:ext>
            </a:extLst>
          </p:cNvPr>
          <p:cNvSpPr>
            <a:spLocks noGrp="1"/>
          </p:cNvSpPr>
          <p:nvPr>
            <p:ph type="dt" sz="half" idx="10"/>
          </p:nvPr>
        </p:nvSpPr>
        <p:spPr/>
        <p:txBody>
          <a:bodyPr/>
          <a:lstStyle/>
          <a:p>
            <a:fld id="{8C3C21B4-7DE9-4EB9-B8D8-372C5543DEE3}" type="datetime1">
              <a:rPr lang="nl-NL" smtClean="0"/>
              <a:pPr/>
              <a:t>13-06-18</a:t>
            </a:fld>
            <a:endParaRPr lang="nl-NL" dirty="0"/>
          </a:p>
        </p:txBody>
      </p:sp>
      <p:sp>
        <p:nvSpPr>
          <p:cNvPr id="4" name="Tijdelijke aanduiding voor voettekst 3">
            <a:extLst>
              <a:ext uri="{FF2B5EF4-FFF2-40B4-BE49-F238E27FC236}">
                <a16:creationId xmlns:a16="http://schemas.microsoft.com/office/drawing/2014/main" xmlns="" id="{C5A5B0BD-8B1D-4F41-AE1C-EF9FADCBD9C1}"/>
              </a:ext>
            </a:extLst>
          </p:cNvPr>
          <p:cNvSpPr>
            <a:spLocks noGrp="1"/>
          </p:cNvSpPr>
          <p:nvPr>
            <p:ph type="ftr" sz="quarter" idx="11"/>
          </p:nvPr>
        </p:nvSpPr>
        <p:spPr/>
        <p:txBody>
          <a:bodyPr/>
          <a:lstStyle/>
          <a:p>
            <a:r>
              <a:rPr lang="nl-NL" dirty="0"/>
              <a:t>&lt;Plaats hier je voettekst&gt;</a:t>
            </a:r>
          </a:p>
        </p:txBody>
      </p:sp>
      <p:sp>
        <p:nvSpPr>
          <p:cNvPr id="5" name="Tijdelijke aanduiding voor dianummer 4">
            <a:extLst>
              <a:ext uri="{FF2B5EF4-FFF2-40B4-BE49-F238E27FC236}">
                <a16:creationId xmlns:a16="http://schemas.microsoft.com/office/drawing/2014/main" xmlns="" id="{C1E11DC6-5FB3-4B50-991A-E2DD0AFE9D27}"/>
              </a:ext>
            </a:extLst>
          </p:cNvPr>
          <p:cNvSpPr>
            <a:spLocks noGrp="1"/>
          </p:cNvSpPr>
          <p:nvPr>
            <p:ph type="sldNum" sz="quarter" idx="12"/>
          </p:nvPr>
        </p:nvSpPr>
        <p:spPr/>
        <p:txBody>
          <a:bodyPr/>
          <a:lstStyle/>
          <a:p>
            <a:fld id="{7AD0FE45-509C-4BDF-9EDE-64426F8DF3D2}" type="slidenum">
              <a:rPr lang="nl-NL" smtClean="0"/>
              <a:pPr/>
              <a:t>1</a:t>
            </a:fld>
            <a:endParaRPr lang="nl-NL" dirty="0"/>
          </a:p>
        </p:txBody>
      </p:sp>
      <p:sp>
        <p:nvSpPr>
          <p:cNvPr id="28" name="Tijdelijke aanduiding voor tekst 27">
            <a:extLst>
              <a:ext uri="{FF2B5EF4-FFF2-40B4-BE49-F238E27FC236}">
                <a16:creationId xmlns:a16="http://schemas.microsoft.com/office/drawing/2014/main" xmlns="" id="{8BE464DB-66E0-409E-83CE-434890F6010C}"/>
              </a:ext>
            </a:extLst>
          </p:cNvPr>
          <p:cNvSpPr>
            <a:spLocks noGrp="1"/>
          </p:cNvSpPr>
          <p:nvPr>
            <p:ph type="body" sz="quarter" idx="22"/>
          </p:nvPr>
        </p:nvSpPr>
        <p:spPr/>
        <p:txBody>
          <a:bodyPr/>
          <a:lstStyle/>
          <a:p>
            <a:r>
              <a:rPr lang="nl-NL" dirty="0"/>
              <a:t> </a:t>
            </a:r>
          </a:p>
        </p:txBody>
      </p:sp>
      <p:sp>
        <p:nvSpPr>
          <p:cNvPr id="29" name="Tijdelijke aanduiding voor tekst 28">
            <a:extLst>
              <a:ext uri="{FF2B5EF4-FFF2-40B4-BE49-F238E27FC236}">
                <a16:creationId xmlns:a16="http://schemas.microsoft.com/office/drawing/2014/main" xmlns="" id="{EB40E603-B3CA-432C-8910-B44059B216AA}"/>
              </a:ext>
            </a:extLst>
          </p:cNvPr>
          <p:cNvSpPr>
            <a:spLocks noGrp="1"/>
          </p:cNvSpPr>
          <p:nvPr>
            <p:ph type="body" sz="quarter" idx="55"/>
          </p:nvPr>
        </p:nvSpPr>
        <p:spPr>
          <a:xfrm>
            <a:off x="8820256" y="5251078"/>
            <a:ext cx="2695992" cy="1108598"/>
          </a:xfrm>
        </p:spPr>
        <p:txBody>
          <a:bodyPr/>
          <a:lstStyle/>
          <a:p>
            <a:r>
              <a:rPr lang="nl-NL" dirty="0"/>
              <a:t> </a:t>
            </a:r>
          </a:p>
        </p:txBody>
      </p:sp>
      <p:sp>
        <p:nvSpPr>
          <p:cNvPr id="31" name="Tijdelijke aanduiding voor tekst 30">
            <a:extLst>
              <a:ext uri="{FF2B5EF4-FFF2-40B4-BE49-F238E27FC236}">
                <a16:creationId xmlns:a16="http://schemas.microsoft.com/office/drawing/2014/main" xmlns="" id="{60168A62-687D-426F-96F7-A59ACB053E01}"/>
              </a:ext>
            </a:extLst>
          </p:cNvPr>
          <p:cNvSpPr>
            <a:spLocks noGrp="1"/>
          </p:cNvSpPr>
          <p:nvPr>
            <p:ph type="body" sz="quarter" idx="57"/>
          </p:nvPr>
        </p:nvSpPr>
        <p:spPr/>
        <p:txBody>
          <a:bodyPr/>
          <a:lstStyle/>
          <a:p>
            <a:r>
              <a:rPr lang="nl-NL" dirty="0"/>
              <a:t> </a:t>
            </a:r>
          </a:p>
        </p:txBody>
      </p:sp>
      <p:sp>
        <p:nvSpPr>
          <p:cNvPr id="30" name="Tijdelijke aanduiding voor tekst 29">
            <a:extLst>
              <a:ext uri="{FF2B5EF4-FFF2-40B4-BE49-F238E27FC236}">
                <a16:creationId xmlns:a16="http://schemas.microsoft.com/office/drawing/2014/main" xmlns="" id="{A33F6E72-5239-47C2-B4F5-397870B4E50C}"/>
              </a:ext>
            </a:extLst>
          </p:cNvPr>
          <p:cNvSpPr>
            <a:spLocks noGrp="1"/>
          </p:cNvSpPr>
          <p:nvPr>
            <p:ph type="body" sz="quarter" idx="56"/>
          </p:nvPr>
        </p:nvSpPr>
        <p:spPr/>
        <p:txBody>
          <a:bodyPr/>
          <a:lstStyle/>
          <a:p>
            <a:r>
              <a:rPr lang="nl-NL" dirty="0"/>
              <a:t> </a:t>
            </a:r>
          </a:p>
        </p:txBody>
      </p:sp>
      <p:sp>
        <p:nvSpPr>
          <p:cNvPr id="10" name="Titel 9">
            <a:extLst>
              <a:ext uri="{FF2B5EF4-FFF2-40B4-BE49-F238E27FC236}">
                <a16:creationId xmlns:a16="http://schemas.microsoft.com/office/drawing/2014/main" xmlns="" id="{8210115B-D6F5-4414-BF35-F99B6FB175A6}"/>
              </a:ext>
            </a:extLst>
          </p:cNvPr>
          <p:cNvSpPr>
            <a:spLocks noGrp="1"/>
          </p:cNvSpPr>
          <p:nvPr>
            <p:ph type="title"/>
          </p:nvPr>
        </p:nvSpPr>
        <p:spPr>
          <a:xfrm>
            <a:off x="484899" y="2759949"/>
            <a:ext cx="3207870" cy="1188196"/>
          </a:xfrm>
        </p:spPr>
        <p:txBody>
          <a:bodyPr/>
          <a:lstStyle/>
          <a:p>
            <a:r>
              <a:rPr lang="en-US" dirty="0" smtClean="0"/>
              <a:t> </a:t>
            </a:r>
            <a:br>
              <a:rPr lang="en-US" dirty="0" smtClean="0"/>
            </a:br>
            <a:r>
              <a:rPr lang="en-US" dirty="0" err="1" smtClean="0"/>
              <a:t>Visie</a:t>
            </a:r>
            <a:r>
              <a:rPr lang="en-US" dirty="0" smtClean="0"/>
              <a:t> 2040!</a:t>
            </a:r>
            <a:endParaRPr lang="en-US" dirty="0"/>
          </a:p>
        </p:txBody>
      </p:sp>
      <p:sp>
        <p:nvSpPr>
          <p:cNvPr id="18" name="Tijdelijke aanduiding voor tekst 17">
            <a:extLst>
              <a:ext uri="{FF2B5EF4-FFF2-40B4-BE49-F238E27FC236}">
                <a16:creationId xmlns:a16="http://schemas.microsoft.com/office/drawing/2014/main" xmlns="" id="{7D2E1C3B-7DD1-4C57-9DF4-8DE61DE8CB04}"/>
              </a:ext>
            </a:extLst>
          </p:cNvPr>
          <p:cNvSpPr>
            <a:spLocks noGrp="1"/>
          </p:cNvSpPr>
          <p:nvPr>
            <p:ph type="body" sz="quarter" idx="53"/>
          </p:nvPr>
        </p:nvSpPr>
        <p:spPr>
          <a:xfrm>
            <a:off x="473349" y="4042678"/>
            <a:ext cx="3052385" cy="549161"/>
          </a:xfrm>
        </p:spPr>
        <p:txBody>
          <a:bodyPr/>
          <a:lstStyle/>
          <a:p>
            <a:r>
              <a:rPr lang="nl-NL" dirty="0" smtClean="0"/>
              <a:t>Een tussenstand</a:t>
            </a:r>
            <a:endParaRPr lang="nl-NL" dirty="0" smtClean="0"/>
          </a:p>
        </p:txBody>
      </p:sp>
      <p:sp>
        <p:nvSpPr>
          <p:cNvPr id="2" name="Tekstvak 1"/>
          <p:cNvSpPr txBox="1"/>
          <p:nvPr/>
        </p:nvSpPr>
        <p:spPr>
          <a:xfrm>
            <a:off x="4667250" y="5457825"/>
            <a:ext cx="3848100" cy="1076325"/>
          </a:xfrm>
          <a:prstGeom prst="rect">
            <a:avLst/>
          </a:prstGeom>
          <a:noFill/>
        </p:spPr>
        <p:txBody>
          <a:bodyPr wrap="square" lIns="0" tIns="0" rIns="0" bIns="0" rtlCol="0">
            <a:noAutofit/>
          </a:bodyPr>
          <a:lstStyle/>
          <a:p>
            <a:pPr algn="ctr">
              <a:lnSpc>
                <a:spcPct val="90000"/>
              </a:lnSpc>
              <a:spcBef>
                <a:spcPts val="600"/>
              </a:spcBef>
              <a:spcAft>
                <a:spcPts val="600"/>
              </a:spcAft>
            </a:pPr>
            <a:endParaRPr lang="nl-NL" sz="3600" b="1" dirty="0" smtClean="0"/>
          </a:p>
        </p:txBody>
      </p:sp>
      <p:pic>
        <p:nvPicPr>
          <p:cNvPr id="6" name="Afbeelding 5"/>
          <p:cNvPicPr>
            <a:picLocks noChangeAspect="1"/>
          </p:cNvPicPr>
          <p:nvPr/>
        </p:nvPicPr>
        <p:blipFill rotWithShape="1">
          <a:blip r:embed="rId3"/>
          <a:srcRect l="22663" t="64119" r="23813" b="24605"/>
          <a:stretch/>
        </p:blipFill>
        <p:spPr>
          <a:xfrm>
            <a:off x="3968338" y="6067576"/>
            <a:ext cx="4629752" cy="548640"/>
          </a:xfrm>
          <a:prstGeom prst="rect">
            <a:avLst/>
          </a:prstGeom>
        </p:spPr>
      </p:pic>
    </p:spTree>
    <p:extLst>
      <p:ext uri="{BB962C8B-B14F-4D97-AF65-F5344CB8AC3E}">
        <p14:creationId xmlns:p14="http://schemas.microsoft.com/office/powerpoint/2010/main" val="393085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54"/>
          </p:nvPr>
        </p:nvSpPr>
        <p:spPr/>
        <p:txBody>
          <a:bodyPr/>
          <a:lstStyle/>
          <a:p>
            <a:endParaRPr lang="nl-NL"/>
          </a:p>
        </p:txBody>
      </p:sp>
      <p:sp>
        <p:nvSpPr>
          <p:cNvPr id="3" name="Titel 2"/>
          <p:cNvSpPr>
            <a:spLocks noGrp="1"/>
          </p:cNvSpPr>
          <p:nvPr>
            <p:ph type="title"/>
          </p:nvPr>
        </p:nvSpPr>
        <p:spPr/>
        <p:txBody>
          <a:bodyPr/>
          <a:lstStyle/>
          <a:p>
            <a:r>
              <a:rPr lang="nl-NL" dirty="0" smtClean="0"/>
              <a:t>Visie 2040 middelgrote steden 50 000 – 100 000 inwoners</a:t>
            </a:r>
            <a:endParaRPr lang="nl-NL" dirty="0"/>
          </a:p>
        </p:txBody>
      </p:sp>
      <p:sp>
        <p:nvSpPr>
          <p:cNvPr id="4" name="Tijdelijke aanduiding voor verticale tekst 3"/>
          <p:cNvSpPr>
            <a:spLocks noGrp="1"/>
          </p:cNvSpPr>
          <p:nvPr>
            <p:ph type="body" orient="vert" idx="1"/>
          </p:nvPr>
        </p:nvSpPr>
        <p:spPr>
          <a:xfrm>
            <a:off x="638914" y="1464993"/>
            <a:ext cx="10905086" cy="4649479"/>
          </a:xfrm>
        </p:spPr>
        <p:txBody>
          <a:bodyPr/>
          <a:lstStyle/>
          <a:p>
            <a:r>
              <a:rPr lang="nl-NL" sz="2800" dirty="0" smtClean="0"/>
              <a:t>Zeer diverse groep,  50% van de bevolking, enkele voorbeelden:</a:t>
            </a:r>
          </a:p>
          <a:p>
            <a:pPr marL="0" indent="0">
              <a:buNone/>
            </a:pPr>
            <a:r>
              <a:rPr lang="nl-NL" sz="2800" b="1" dirty="0" smtClean="0"/>
              <a:t>In de randstad</a:t>
            </a:r>
          </a:p>
          <a:p>
            <a:r>
              <a:rPr lang="nl-NL" sz="2800" dirty="0"/>
              <a:t> </a:t>
            </a:r>
            <a:r>
              <a:rPr lang="nl-NL" sz="2800" dirty="0" smtClean="0"/>
              <a:t>Gouda, Capelle aan den </a:t>
            </a:r>
            <a:r>
              <a:rPr lang="nl-NL" sz="2800" dirty="0" err="1" smtClean="0"/>
              <a:t>Ijssel</a:t>
            </a:r>
            <a:r>
              <a:rPr lang="nl-NL" sz="2800" dirty="0" smtClean="0"/>
              <a:t>, Bergen op Zoom, Katwijk, Lansingerland, Zeist, Nieuwegein, Zwijndrecht, Smallingerland, Woerden, Rijswijk, Houten, Hilversum, </a:t>
            </a:r>
          </a:p>
          <a:p>
            <a:pPr marL="0" indent="0">
              <a:buNone/>
            </a:pPr>
            <a:r>
              <a:rPr lang="nl-NL" sz="2800" b="1" dirty="0" smtClean="0"/>
              <a:t>Buiten de randstad</a:t>
            </a:r>
          </a:p>
          <a:p>
            <a:r>
              <a:rPr lang="nl-NL" sz="2800" dirty="0" smtClean="0"/>
              <a:t>Doetinchem, Gooise meren, Hilversum, Den Helder, Hoogeveen, Zutphen, </a:t>
            </a:r>
            <a:r>
              <a:rPr lang="nl-NL" sz="2800" dirty="0" err="1" smtClean="0"/>
              <a:t>Noord-Oostpolder</a:t>
            </a:r>
            <a:r>
              <a:rPr lang="nl-NL" sz="2800" dirty="0" smtClean="0"/>
              <a:t>, Vlissingen, Kampen, </a:t>
            </a:r>
            <a:r>
              <a:rPr lang="nl-NL" sz="2800" dirty="0"/>
              <a:t>Heerenveen</a:t>
            </a:r>
            <a:r>
              <a:rPr lang="nl-NL" sz="2800" dirty="0" smtClean="0"/>
              <a:t>, Weert, Helmond, Heerlen, Hengelo, Almelo, Lelystad, Sittard Geleen, Deventer, </a:t>
            </a:r>
          </a:p>
          <a:p>
            <a:pPr marL="0" indent="0">
              <a:buNone/>
            </a:pPr>
            <a:r>
              <a:rPr lang="nl-NL" sz="2800" b="1" dirty="0" smtClean="0"/>
              <a:t>Steden en gemeentes met meerdere kernen</a:t>
            </a:r>
            <a:endParaRPr lang="nl-NL" sz="2800" b="1" dirty="0"/>
          </a:p>
          <a:p>
            <a:pPr marL="0" indent="0">
              <a:buNone/>
            </a:pPr>
            <a:r>
              <a:rPr lang="nl-NL" sz="2800" b="1" dirty="0" smtClean="0"/>
              <a:t>Provincie hoofdsteden</a:t>
            </a:r>
            <a:r>
              <a:rPr lang="nl-NL" sz="2800" dirty="0" smtClean="0"/>
              <a:t>:   Assen, Middelburg</a:t>
            </a:r>
            <a:endParaRPr lang="nl-NL" sz="2800" dirty="0"/>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10</a:t>
            </a:fld>
            <a:endParaRPr lang="nl-NL"/>
          </a:p>
        </p:txBody>
      </p:sp>
    </p:spTree>
    <p:extLst>
      <p:ext uri="{BB962C8B-B14F-4D97-AF65-F5344CB8AC3E}">
        <p14:creationId xmlns:p14="http://schemas.microsoft.com/office/powerpoint/2010/main" val="211469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54"/>
          </p:nvPr>
        </p:nvSpPr>
        <p:spPr/>
        <p:txBody>
          <a:bodyPr/>
          <a:lstStyle/>
          <a:p>
            <a:endParaRPr lang="nl-NL" dirty="0"/>
          </a:p>
        </p:txBody>
      </p:sp>
      <p:sp>
        <p:nvSpPr>
          <p:cNvPr id="3" name="Titel 2"/>
          <p:cNvSpPr>
            <a:spLocks noGrp="1"/>
          </p:cNvSpPr>
          <p:nvPr>
            <p:ph type="title"/>
          </p:nvPr>
        </p:nvSpPr>
        <p:spPr/>
        <p:txBody>
          <a:bodyPr/>
          <a:lstStyle/>
          <a:p>
            <a:r>
              <a:rPr lang="nl-NL" dirty="0" smtClean="0"/>
              <a:t>Stedelijk niveau (</a:t>
            </a:r>
            <a:r>
              <a:rPr lang="nl-NL" dirty="0" smtClean="0"/>
              <a:t>middelgrote </a:t>
            </a:r>
            <a:r>
              <a:rPr lang="nl-NL" dirty="0" smtClean="0"/>
              <a:t>stad)</a:t>
            </a:r>
            <a:endParaRPr lang="nl-NL" dirty="0"/>
          </a:p>
        </p:txBody>
      </p:sp>
      <p:sp>
        <p:nvSpPr>
          <p:cNvPr id="4" name="Tijdelijke aanduiding voor verticale tekst 3"/>
          <p:cNvSpPr>
            <a:spLocks noGrp="1"/>
          </p:cNvSpPr>
          <p:nvPr>
            <p:ph type="body" orient="vert" idx="1"/>
          </p:nvPr>
        </p:nvSpPr>
        <p:spPr>
          <a:xfrm>
            <a:off x="638914" y="1464993"/>
            <a:ext cx="10905086" cy="4252315"/>
          </a:xfrm>
        </p:spPr>
        <p:txBody>
          <a:bodyPr/>
          <a:lstStyle/>
          <a:p>
            <a:r>
              <a:rPr lang="nl-NL" sz="2400" dirty="0"/>
              <a:t>V</a:t>
            </a:r>
            <a:r>
              <a:rPr lang="nl-NL" sz="2400" dirty="0" smtClean="0"/>
              <a:t>anuit elke wijk in de voorrang en zonder verkeerslicht naar het centrum, station,  centra van werk en bv ziekenhuis en verkeerslichtvrij </a:t>
            </a:r>
            <a:r>
              <a:rPr lang="nl-NL" sz="2400" dirty="0" smtClean="0"/>
              <a:t>hoofdfietsnetwerk</a:t>
            </a:r>
            <a:endParaRPr lang="nl-NL" sz="2400" dirty="0" smtClean="0"/>
          </a:p>
          <a:p>
            <a:r>
              <a:rPr lang="nl-NL" sz="2400" dirty="0" smtClean="0"/>
              <a:t>Het (oude) centrum is primair voor fiets en voetganger, alleen zero </a:t>
            </a:r>
            <a:r>
              <a:rPr lang="nl-NL" sz="2400" dirty="0" err="1" smtClean="0"/>
              <a:t>emission</a:t>
            </a:r>
            <a:r>
              <a:rPr lang="nl-NL" sz="2400" dirty="0" smtClean="0"/>
              <a:t> gemotoriseerd </a:t>
            </a:r>
            <a:r>
              <a:rPr lang="nl-NL" sz="2400" dirty="0" smtClean="0"/>
              <a:t>bestemmingsverkeer. </a:t>
            </a:r>
            <a:r>
              <a:rPr lang="nl-NL" sz="2400" dirty="0" smtClean="0"/>
              <a:t>Plekken zonder gemotoriseerd verkeer hebben aantrekkelijke verblijfskwaliteit. Meerdere stedelijke centra! (winkel, uitgaan, werk, ziekenhuis)en wijkcentra. Voorzieningen dichtbij.</a:t>
            </a:r>
          </a:p>
          <a:p>
            <a:r>
              <a:rPr lang="nl-NL" sz="2400" dirty="0" smtClean="0"/>
              <a:t>30 km per uur is de norm binnen de kom, waar mogelijk zijn de gewone fietsers gescheiden van de snelle fietsers/light </a:t>
            </a:r>
            <a:r>
              <a:rPr lang="nl-NL" sz="2400" dirty="0" err="1" smtClean="0"/>
              <a:t>electric</a:t>
            </a:r>
            <a:r>
              <a:rPr lang="nl-NL" sz="2400" dirty="0" smtClean="0"/>
              <a:t> </a:t>
            </a:r>
            <a:r>
              <a:rPr lang="nl-NL" sz="2400" dirty="0" err="1" smtClean="0"/>
              <a:t>vehicles</a:t>
            </a:r>
            <a:r>
              <a:rPr lang="nl-NL" sz="2400" dirty="0" smtClean="0"/>
              <a:t> </a:t>
            </a:r>
            <a:r>
              <a:rPr lang="nl-NL" sz="2400" dirty="0" err="1" smtClean="0"/>
              <a:t>etc</a:t>
            </a:r>
            <a:endParaRPr lang="nl-NL" sz="2400" dirty="0" smtClean="0"/>
          </a:p>
          <a:p>
            <a:r>
              <a:rPr lang="nl-NL" sz="2400" dirty="0" smtClean="0"/>
              <a:t>vanuit traditioneel duurzaam veilig naar nieuwe afspraken voor ontsluitingswegen met inrichting voor 30 km/uur nodig.</a:t>
            </a:r>
          </a:p>
          <a:p>
            <a:r>
              <a:rPr lang="nl-NL" sz="2400" dirty="0" smtClean="0"/>
              <a:t>ISA verplicht helpt hierbij</a:t>
            </a:r>
          </a:p>
          <a:p>
            <a:endParaRPr lang="nl-NL" sz="2400" dirty="0"/>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11</a:t>
            </a:fld>
            <a:endParaRPr lang="nl-NL"/>
          </a:p>
        </p:txBody>
      </p:sp>
    </p:spTree>
    <p:extLst>
      <p:ext uri="{BB962C8B-B14F-4D97-AF65-F5344CB8AC3E}">
        <p14:creationId xmlns:p14="http://schemas.microsoft.com/office/powerpoint/2010/main" val="217949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54"/>
          </p:nvPr>
        </p:nvSpPr>
        <p:spPr/>
        <p:txBody>
          <a:bodyPr/>
          <a:lstStyle/>
          <a:p>
            <a:endParaRPr lang="nl-NL" dirty="0"/>
          </a:p>
        </p:txBody>
      </p:sp>
      <p:sp>
        <p:nvSpPr>
          <p:cNvPr id="3" name="Titel 2"/>
          <p:cNvSpPr>
            <a:spLocks noGrp="1"/>
          </p:cNvSpPr>
          <p:nvPr>
            <p:ph type="title"/>
          </p:nvPr>
        </p:nvSpPr>
        <p:spPr/>
        <p:txBody>
          <a:bodyPr/>
          <a:lstStyle/>
          <a:p>
            <a:r>
              <a:rPr lang="nl-NL" dirty="0" smtClean="0"/>
              <a:t>Kantoorparken en industrieterrein</a:t>
            </a:r>
            <a:endParaRPr lang="nl-NL" dirty="0"/>
          </a:p>
        </p:txBody>
      </p:sp>
      <p:sp>
        <p:nvSpPr>
          <p:cNvPr id="4" name="Tijdelijke aanduiding voor verticale tekst 3"/>
          <p:cNvSpPr>
            <a:spLocks noGrp="1"/>
          </p:cNvSpPr>
          <p:nvPr>
            <p:ph type="body" orient="vert" idx="1"/>
          </p:nvPr>
        </p:nvSpPr>
        <p:spPr/>
        <p:txBody>
          <a:bodyPr/>
          <a:lstStyle/>
          <a:p>
            <a:r>
              <a:rPr lang="nl-NL" sz="2400" dirty="0" smtClean="0"/>
              <a:t>De typische </a:t>
            </a:r>
            <a:r>
              <a:rPr lang="nl-NL" sz="2400" dirty="0" smtClean="0"/>
              <a:t>werklocaties </a:t>
            </a:r>
            <a:r>
              <a:rPr lang="nl-NL" sz="2400" dirty="0" smtClean="0"/>
              <a:t>lijken op een woonwijk!</a:t>
            </a:r>
          </a:p>
          <a:p>
            <a:r>
              <a:rPr lang="nl-NL" sz="2400" dirty="0" smtClean="0"/>
              <a:t>Ze zijn per fiets goed, prettig en vlot bereikbaar. Route bij voorkeur gescheiden van de autoroute (ontvlechten)</a:t>
            </a:r>
          </a:p>
          <a:p>
            <a:r>
              <a:rPr lang="nl-NL" sz="2400" dirty="0" smtClean="0"/>
              <a:t>Herontwikkeling van (inbreidingslocaties) speciale aandacht/eisen vooraf aan fietsstimulering door werkgevers die zich hier willen vestigen. Geen bedrijven met zware logistiek, werknemer en werkgever dicht bij elkaar.</a:t>
            </a:r>
          </a:p>
          <a:p>
            <a:r>
              <a:rPr lang="nl-NL" sz="2400" dirty="0"/>
              <a:t>8</a:t>
            </a:r>
            <a:r>
              <a:rPr lang="nl-NL" sz="2400" dirty="0" smtClean="0"/>
              <a:t>0% </a:t>
            </a:r>
            <a:r>
              <a:rPr lang="nl-NL" sz="2400" dirty="0" smtClean="0"/>
              <a:t>werknemers </a:t>
            </a:r>
            <a:r>
              <a:rPr lang="nl-NL" sz="2400" dirty="0" smtClean="0"/>
              <a:t>wonen binnen fietsafstand van hun werk, portemonnee</a:t>
            </a:r>
          </a:p>
          <a:p>
            <a:r>
              <a:rPr lang="nl-NL" sz="2400" dirty="0" smtClean="0"/>
              <a:t>Deelfietssystemen (e-fiets) op bedrijvenpark voor werk- </a:t>
            </a:r>
            <a:r>
              <a:rPr lang="nl-NL" sz="2400" dirty="0" smtClean="0"/>
              <a:t>werkafspraken </a:t>
            </a:r>
            <a:r>
              <a:rPr lang="nl-NL" sz="2400" dirty="0" smtClean="0"/>
              <a:t>in de regio.</a:t>
            </a:r>
          </a:p>
          <a:p>
            <a:r>
              <a:rPr lang="nl-NL" sz="2400" dirty="0" smtClean="0"/>
              <a:t>Ketentransport</a:t>
            </a:r>
            <a:r>
              <a:rPr lang="nl-NL" sz="2400" dirty="0" smtClean="0"/>
              <a:t>, van en naar station, </a:t>
            </a:r>
          </a:p>
          <a:p>
            <a:r>
              <a:rPr lang="nl-NL" sz="2400" dirty="0" smtClean="0"/>
              <a:t>Elektrisch </a:t>
            </a:r>
            <a:r>
              <a:rPr lang="nl-NL" sz="2400" dirty="0" smtClean="0"/>
              <a:t>natransport goederen, fietskoerier, </a:t>
            </a:r>
            <a:r>
              <a:rPr lang="nl-NL" sz="2400" dirty="0" smtClean="0"/>
              <a:t>bakfietsen</a:t>
            </a:r>
          </a:p>
          <a:p>
            <a:r>
              <a:rPr lang="nl-NL" sz="2400" dirty="0" smtClean="0"/>
              <a:t>Nieuwe economische centra als </a:t>
            </a:r>
            <a:r>
              <a:rPr lang="nl-NL" sz="2400" dirty="0" err="1" smtClean="0"/>
              <a:t>Zuidas</a:t>
            </a:r>
            <a:r>
              <a:rPr lang="nl-NL" sz="2400" dirty="0" smtClean="0"/>
              <a:t> ruimtelijk ingericht op voetganger, fietser en OV</a:t>
            </a:r>
            <a:endParaRPr lang="nl-NL" sz="2400" dirty="0" smtClean="0"/>
          </a:p>
          <a:p>
            <a:endParaRPr lang="nl-NL" sz="2400" dirty="0"/>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12</a:t>
            </a:fld>
            <a:endParaRPr lang="nl-NL"/>
          </a:p>
        </p:txBody>
      </p:sp>
    </p:spTree>
    <p:extLst>
      <p:ext uri="{BB962C8B-B14F-4D97-AF65-F5344CB8AC3E}">
        <p14:creationId xmlns:p14="http://schemas.microsoft.com/office/powerpoint/2010/main" val="233783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54"/>
          </p:nvPr>
        </p:nvSpPr>
        <p:spPr/>
        <p:txBody>
          <a:bodyPr/>
          <a:lstStyle/>
          <a:p>
            <a:endParaRPr lang="nl-NL"/>
          </a:p>
        </p:txBody>
      </p:sp>
      <p:sp>
        <p:nvSpPr>
          <p:cNvPr id="3" name="Titel 2"/>
          <p:cNvSpPr>
            <a:spLocks noGrp="1"/>
          </p:cNvSpPr>
          <p:nvPr>
            <p:ph type="title"/>
          </p:nvPr>
        </p:nvSpPr>
        <p:spPr/>
        <p:txBody>
          <a:bodyPr/>
          <a:lstStyle/>
          <a:p>
            <a:r>
              <a:rPr lang="nl-NL" dirty="0" smtClean="0"/>
              <a:t>Welke kenmerken hebben de Wijken</a:t>
            </a:r>
            <a:endParaRPr lang="nl-NL" dirty="0"/>
          </a:p>
        </p:txBody>
      </p:sp>
      <p:sp>
        <p:nvSpPr>
          <p:cNvPr id="4" name="Tijdelijke aanduiding voor verticale tekst 3"/>
          <p:cNvSpPr>
            <a:spLocks noGrp="1"/>
          </p:cNvSpPr>
          <p:nvPr>
            <p:ph type="body" orient="vert" idx="1"/>
          </p:nvPr>
        </p:nvSpPr>
        <p:spPr/>
        <p:txBody>
          <a:bodyPr/>
          <a:lstStyle/>
          <a:p>
            <a:r>
              <a:rPr lang="nl-NL" sz="2400" dirty="0" smtClean="0"/>
              <a:t>In de </a:t>
            </a:r>
            <a:r>
              <a:rPr lang="nl-NL" sz="2400" dirty="0" smtClean="0"/>
              <a:t>wijk </a:t>
            </a:r>
            <a:r>
              <a:rPr lang="nl-NL" sz="2400" dirty="0" smtClean="0"/>
              <a:t>ontwerpen we voor de kwetsbare verkeersdeelnemers: Kinderen en ouderen, fietsend en wandelend. Snelheid is max 30 km (omgekeerd ontwerp</a:t>
            </a:r>
            <a:r>
              <a:rPr lang="nl-NL" sz="2400" dirty="0" smtClean="0"/>
              <a:t>). </a:t>
            </a:r>
          </a:p>
          <a:p>
            <a:r>
              <a:rPr lang="nl-NL" sz="2400" dirty="0" smtClean="0"/>
              <a:t>Elk kind recht op een fiets, elk kind kan fietsen, geen vervoerarmoede</a:t>
            </a:r>
          </a:p>
          <a:p>
            <a:r>
              <a:rPr lang="nl-NL" sz="2400" dirty="0" smtClean="0"/>
              <a:t>Fietsdiefstal is door track </a:t>
            </a:r>
            <a:r>
              <a:rPr lang="nl-NL" sz="2400" dirty="0" err="1" smtClean="0"/>
              <a:t>and</a:t>
            </a:r>
            <a:r>
              <a:rPr lang="nl-NL" sz="2400" dirty="0" smtClean="0"/>
              <a:t> </a:t>
            </a:r>
            <a:r>
              <a:rPr lang="nl-NL" sz="2400" dirty="0" err="1" smtClean="0"/>
              <a:t>trace</a:t>
            </a:r>
            <a:r>
              <a:rPr lang="nl-NL" sz="2400" dirty="0" smtClean="0"/>
              <a:t>-techniek iets uit verleden</a:t>
            </a:r>
            <a:endParaRPr lang="nl-NL" sz="2400" dirty="0" smtClean="0"/>
          </a:p>
          <a:p>
            <a:r>
              <a:rPr lang="nl-NL" sz="2400" dirty="0" smtClean="0"/>
              <a:t>In nieuwe wijken is autoparkeernorm drastisch teruggebracht naar 0,2 per huishouden</a:t>
            </a:r>
            <a:endParaRPr lang="nl-NL" sz="2400" dirty="0" smtClean="0"/>
          </a:p>
          <a:p>
            <a:r>
              <a:rPr lang="nl-NL" sz="2400" dirty="0" smtClean="0"/>
              <a:t>De wijk heeft een autovrij deel. Bestemmingen van ouderen en kinderen krijgen hier een </a:t>
            </a:r>
            <a:r>
              <a:rPr lang="nl-NL" sz="2400" dirty="0" smtClean="0"/>
              <a:t>plek</a:t>
            </a:r>
          </a:p>
          <a:p>
            <a:r>
              <a:rPr lang="nl-NL" sz="2400" dirty="0" smtClean="0"/>
              <a:t>Hoofdfietsroutes naar centrum, breed/comfortabel/in voorrang</a:t>
            </a:r>
            <a:endParaRPr lang="nl-NL" sz="2400" dirty="0" smtClean="0"/>
          </a:p>
          <a:p>
            <a:r>
              <a:rPr lang="nl-NL" sz="2400" dirty="0" smtClean="0"/>
              <a:t>In grote steden heeft 40% van de huishoudens geen eigen auto. Hoe kan dit % in de middelgrote steden groeien? Speciaal aanbod in inbreidingsprojecten autovrij wonen, dicht bij het centrum en station, wonen en werken </a:t>
            </a:r>
            <a:r>
              <a:rPr lang="nl-NL" sz="2400" dirty="0" smtClean="0"/>
              <a:t>op korte afstand</a:t>
            </a:r>
            <a:r>
              <a:rPr lang="nl-NL" sz="2400" dirty="0" smtClean="0"/>
              <a:t>, </a:t>
            </a:r>
            <a:r>
              <a:rPr lang="nl-NL" sz="2400" dirty="0" smtClean="0"/>
              <a:t>fiscaal </a:t>
            </a:r>
            <a:r>
              <a:rPr lang="nl-NL" sz="2400" dirty="0" smtClean="0"/>
              <a:t>voordeel </a:t>
            </a:r>
            <a:endParaRPr lang="nl-NL" sz="2400" dirty="0" smtClean="0"/>
          </a:p>
          <a:p>
            <a:endParaRPr lang="nl-NL" sz="2400" dirty="0"/>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13</a:t>
            </a:fld>
            <a:endParaRPr lang="nl-NL"/>
          </a:p>
        </p:txBody>
      </p:sp>
    </p:spTree>
    <p:extLst>
      <p:ext uri="{BB962C8B-B14F-4D97-AF65-F5344CB8AC3E}">
        <p14:creationId xmlns:p14="http://schemas.microsoft.com/office/powerpoint/2010/main" val="2235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4"/>
          </p:nvPr>
        </p:nvSpPr>
        <p:spPr/>
      </p:sp>
      <p:sp>
        <p:nvSpPr>
          <p:cNvPr id="9" name="Tijdelijke aanduiding voor tekst 8"/>
          <p:cNvSpPr>
            <a:spLocks noGrp="1"/>
          </p:cNvSpPr>
          <p:nvPr>
            <p:ph type="body" sz="quarter" idx="54"/>
          </p:nvPr>
        </p:nvSpPr>
        <p:spPr/>
        <p:txBody>
          <a:bodyPr/>
          <a:lstStyle/>
          <a:p>
            <a:endParaRPr lang="nl-NL"/>
          </a:p>
        </p:txBody>
      </p:sp>
      <p:sp>
        <p:nvSpPr>
          <p:cNvPr id="3" name="Titel 2"/>
          <p:cNvSpPr>
            <a:spLocks noGrp="1"/>
          </p:cNvSpPr>
          <p:nvPr>
            <p:ph type="title"/>
          </p:nvPr>
        </p:nvSpPr>
        <p:spPr/>
        <p:txBody>
          <a:bodyPr/>
          <a:lstStyle/>
          <a:p>
            <a:r>
              <a:rPr lang="nl-NL" dirty="0" smtClean="0"/>
              <a:t>binnen de kom ( kleine kernen)</a:t>
            </a:r>
            <a:endParaRPr lang="nl-NL" dirty="0"/>
          </a:p>
        </p:txBody>
      </p:sp>
      <p:sp>
        <p:nvSpPr>
          <p:cNvPr id="4" name="Tijdelijke aanduiding voor verticale tekst 3"/>
          <p:cNvSpPr>
            <a:spLocks noGrp="1"/>
          </p:cNvSpPr>
          <p:nvPr>
            <p:ph type="body" orient="vert" idx="1"/>
          </p:nvPr>
        </p:nvSpPr>
        <p:spPr/>
        <p:txBody>
          <a:bodyPr/>
          <a:lstStyle/>
          <a:p>
            <a:endParaRPr lang="nl-NL" sz="2400" dirty="0" smtClean="0"/>
          </a:p>
          <a:p>
            <a:r>
              <a:rPr lang="nl-NL" sz="2400" dirty="0" smtClean="0"/>
              <a:t>30 binnen de kom is de norm</a:t>
            </a:r>
          </a:p>
          <a:p>
            <a:r>
              <a:rPr lang="nl-NL" sz="2400" dirty="0" smtClean="0"/>
              <a:t>In de kernen worden wegen en spoorwegen verdiept aangelegd. Verblijfskwaliteit komt terug.</a:t>
            </a:r>
          </a:p>
          <a:p>
            <a:r>
              <a:rPr lang="nl-NL" sz="2400" dirty="0" smtClean="0"/>
              <a:t>Het centrum de markt of de brink is auto vrij. Ruimte voor terras, </a:t>
            </a:r>
            <a:r>
              <a:rPr lang="nl-NL" sz="2400" dirty="0" smtClean="0"/>
              <a:t>kleinschalige </a:t>
            </a:r>
            <a:r>
              <a:rPr lang="nl-NL" sz="2400" dirty="0" smtClean="0"/>
              <a:t>werkgelegenheid, winkels en wonen. </a:t>
            </a:r>
          </a:p>
          <a:p>
            <a:endParaRPr lang="nl-NL" sz="2400" dirty="0" smtClean="0"/>
          </a:p>
          <a:p>
            <a:endParaRPr lang="nl-NL" sz="2400" dirty="0"/>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14</a:t>
            </a:fld>
            <a:endParaRPr lang="nl-NL"/>
          </a:p>
        </p:txBody>
      </p:sp>
      <p:sp>
        <p:nvSpPr>
          <p:cNvPr id="10" name="Tijdelijke aanduiding voor tekst 9"/>
          <p:cNvSpPr>
            <a:spLocks noGrp="1"/>
          </p:cNvSpPr>
          <p:nvPr>
            <p:ph type="body" sz="quarter" idx="56"/>
          </p:nvPr>
        </p:nvSpPr>
        <p:spPr/>
        <p:txBody>
          <a:bodyPr/>
          <a:lstStyle/>
          <a:p>
            <a:endParaRPr lang="nl-NL"/>
          </a:p>
        </p:txBody>
      </p:sp>
      <p:pic>
        <p:nvPicPr>
          <p:cNvPr id="11" name="Afbeelding 10" descr="station%20Nijverdal">
            <a:hlinkClick r:id="rId2" tooltip="&quot;station Nijverdal.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97314" y="900000"/>
            <a:ext cx="6570345" cy="3403600"/>
          </a:xfrm>
          <a:prstGeom prst="rect">
            <a:avLst/>
          </a:prstGeom>
          <a:noFill/>
          <a:ln>
            <a:noFill/>
          </a:ln>
        </p:spPr>
      </p:pic>
    </p:spTree>
    <p:extLst>
      <p:ext uri="{BB962C8B-B14F-4D97-AF65-F5344CB8AC3E}">
        <p14:creationId xmlns:p14="http://schemas.microsoft.com/office/powerpoint/2010/main" val="61595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54"/>
          </p:nvPr>
        </p:nvSpPr>
        <p:spPr/>
        <p:txBody>
          <a:bodyPr/>
          <a:lstStyle/>
          <a:p>
            <a:endParaRPr lang="nl-NL"/>
          </a:p>
        </p:txBody>
      </p:sp>
      <p:sp>
        <p:nvSpPr>
          <p:cNvPr id="4" name="Titel 3"/>
          <p:cNvSpPr>
            <a:spLocks noGrp="1"/>
          </p:cNvSpPr>
          <p:nvPr>
            <p:ph type="title"/>
          </p:nvPr>
        </p:nvSpPr>
        <p:spPr/>
        <p:txBody>
          <a:bodyPr/>
          <a:lstStyle/>
          <a:p>
            <a:r>
              <a:rPr lang="nl-NL" dirty="0" smtClean="0"/>
              <a:t>Groningen</a:t>
            </a:r>
            <a:endParaRPr lang="nl-NL" dirty="0"/>
          </a:p>
        </p:txBody>
      </p:sp>
      <p:sp>
        <p:nvSpPr>
          <p:cNvPr id="5" name="Tijdelijke aanduiding voor verticale tekst 4"/>
          <p:cNvSpPr>
            <a:spLocks noGrp="1"/>
          </p:cNvSpPr>
          <p:nvPr>
            <p:ph type="body" orient="vert" idx="1"/>
          </p:nvPr>
        </p:nvSpPr>
        <p:spPr/>
        <p:txBody>
          <a:bodyPr/>
          <a:lstStyle/>
          <a:p>
            <a:r>
              <a:rPr lang="nl-NL" sz="2800" b="1" dirty="0"/>
              <a:t>met e-bike en </a:t>
            </a:r>
            <a:r>
              <a:rPr lang="nl-NL" sz="2800" b="1" dirty="0" err="1"/>
              <a:t>speedpedelec</a:t>
            </a:r>
            <a:r>
              <a:rPr lang="nl-NL" sz="2800" b="1" dirty="0"/>
              <a:t> verrassend </a:t>
            </a:r>
            <a:r>
              <a:rPr lang="nl-NL" sz="2800" b="1" dirty="0" smtClean="0"/>
              <a:t>dichtbij!</a:t>
            </a:r>
          </a:p>
          <a:p>
            <a:r>
              <a:rPr lang="nl-NL" sz="2800" b="1" dirty="0" smtClean="0"/>
              <a:t>Actieradius tot 30km</a:t>
            </a:r>
            <a:endParaRPr lang="nl-NL" sz="2800" b="1" dirty="0"/>
          </a:p>
        </p:txBody>
      </p:sp>
      <p:sp>
        <p:nvSpPr>
          <p:cNvPr id="6" name="Tijdelijke aanduiding voor datum 5"/>
          <p:cNvSpPr>
            <a:spLocks noGrp="1"/>
          </p:cNvSpPr>
          <p:nvPr>
            <p:ph type="dt" sz="half" idx="10"/>
          </p:nvPr>
        </p:nvSpPr>
        <p:spPr/>
        <p:txBody>
          <a:bodyPr/>
          <a:lstStyle/>
          <a:p>
            <a:fld id="{B995769F-2F5C-4813-8EA6-A1E921327F8E}" type="datetime1">
              <a:rPr lang="nl-NL" smtClean="0"/>
              <a:t>13-06-18</a:t>
            </a:fld>
            <a:endParaRPr lang="nl-NL"/>
          </a:p>
        </p:txBody>
      </p:sp>
      <p:sp>
        <p:nvSpPr>
          <p:cNvPr id="7" name="Tijdelijke aanduiding voor voettekst 6"/>
          <p:cNvSpPr>
            <a:spLocks noGrp="1"/>
          </p:cNvSpPr>
          <p:nvPr>
            <p:ph type="ftr" sz="quarter" idx="11"/>
          </p:nvPr>
        </p:nvSpPr>
        <p:spPr/>
        <p:txBody>
          <a:bodyPr/>
          <a:lstStyle/>
          <a:p>
            <a:r>
              <a:rPr lang="nl-NL" smtClean="0"/>
              <a:t>&lt;Plaats hier je voettekst&gt;</a:t>
            </a:r>
            <a:endParaRPr lang="nl-NL"/>
          </a:p>
        </p:txBody>
      </p:sp>
      <p:sp>
        <p:nvSpPr>
          <p:cNvPr id="8" name="Tijdelijke aanduiding voor dianummer 7"/>
          <p:cNvSpPr>
            <a:spLocks noGrp="1"/>
          </p:cNvSpPr>
          <p:nvPr>
            <p:ph type="sldNum" sz="quarter" idx="12"/>
          </p:nvPr>
        </p:nvSpPr>
        <p:spPr/>
        <p:txBody>
          <a:bodyPr/>
          <a:lstStyle/>
          <a:p>
            <a:fld id="{7AD0FE45-509C-4BDF-9EDE-64426F8DF3D2}" type="slidenum">
              <a:rPr lang="nl-NL" smtClean="0"/>
              <a:t>15</a:t>
            </a:fld>
            <a:endParaRPr lang="nl-NL"/>
          </a:p>
        </p:txBody>
      </p:sp>
      <p:sp>
        <p:nvSpPr>
          <p:cNvPr id="9" name="Tijdelijke aanduiding voor tekst 8"/>
          <p:cNvSpPr>
            <a:spLocks noGrp="1"/>
          </p:cNvSpPr>
          <p:nvPr>
            <p:ph type="body" sz="quarter" idx="55"/>
          </p:nvPr>
        </p:nvSpPr>
        <p:spPr/>
        <p:txBody>
          <a:bodyPr/>
          <a:lstStyle/>
          <a:p>
            <a:endParaRPr lang="nl-NL"/>
          </a:p>
        </p:txBody>
      </p:sp>
      <p:pic>
        <p:nvPicPr>
          <p:cNvPr id="2052" name="Picture 4" descr="https://www.dvhn.nl/images/nyiyo0-fiets2.jpg/ALTERNATES/FREE_768/fiets2.jpg"/>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8" r="1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21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4"/>
          </p:nvPr>
        </p:nvPicPr>
        <p:blipFill rotWithShape="1">
          <a:blip r:embed="rId2"/>
          <a:srcRect l="12078" t="17685" r="41189" b="26175"/>
          <a:stretch/>
        </p:blipFill>
        <p:spPr>
          <a:xfrm>
            <a:off x="6567540" y="0"/>
            <a:ext cx="5698156" cy="3850103"/>
          </a:xfrm>
          <a:prstGeom prst="rect">
            <a:avLst/>
          </a:prstGeom>
        </p:spPr>
      </p:pic>
      <p:sp>
        <p:nvSpPr>
          <p:cNvPr id="3" name="Tijdelijke aanduiding voor tekst 2"/>
          <p:cNvSpPr>
            <a:spLocks noGrp="1"/>
          </p:cNvSpPr>
          <p:nvPr>
            <p:ph type="body" sz="quarter" idx="54"/>
          </p:nvPr>
        </p:nvSpPr>
        <p:spPr/>
        <p:txBody>
          <a:bodyPr/>
          <a:lstStyle/>
          <a:p>
            <a:endParaRPr lang="nl-NL"/>
          </a:p>
        </p:txBody>
      </p:sp>
      <p:sp>
        <p:nvSpPr>
          <p:cNvPr id="4" name="Titel 3"/>
          <p:cNvSpPr>
            <a:spLocks noGrp="1"/>
          </p:cNvSpPr>
          <p:nvPr>
            <p:ph type="title"/>
          </p:nvPr>
        </p:nvSpPr>
        <p:spPr/>
        <p:txBody>
          <a:bodyPr/>
          <a:lstStyle/>
          <a:p>
            <a:r>
              <a:rPr lang="nl-NL" dirty="0" smtClean="0"/>
              <a:t>Regionaal grote steden</a:t>
            </a:r>
            <a:endParaRPr lang="nl-NL" dirty="0"/>
          </a:p>
        </p:txBody>
      </p:sp>
      <p:sp>
        <p:nvSpPr>
          <p:cNvPr id="5" name="Tijdelijke aanduiding voor verticale tekst 4"/>
          <p:cNvSpPr>
            <a:spLocks noGrp="1"/>
          </p:cNvSpPr>
          <p:nvPr>
            <p:ph type="body" orient="vert" idx="1"/>
          </p:nvPr>
        </p:nvSpPr>
        <p:spPr/>
        <p:txBody>
          <a:bodyPr/>
          <a:lstStyle/>
          <a:p>
            <a:r>
              <a:rPr lang="nl-NL" sz="2400" dirty="0" smtClean="0"/>
              <a:t>Routes vanuit </a:t>
            </a:r>
            <a:r>
              <a:rPr lang="nl-NL" sz="2400" dirty="0" smtClean="0"/>
              <a:t>omringende kernen</a:t>
            </a:r>
            <a:r>
              <a:rPr lang="nl-NL" sz="2400" dirty="0" smtClean="0"/>
              <a:t> </a:t>
            </a:r>
            <a:r>
              <a:rPr lang="nl-NL" sz="2400" dirty="0" smtClean="0"/>
              <a:t>naar de centra van de stad, </a:t>
            </a:r>
          </a:p>
          <a:p>
            <a:r>
              <a:rPr lang="nl-NL" sz="2400" dirty="0" smtClean="0"/>
              <a:t>Groei woon-werkverkeer en recreatief verkeer op de wat langere afstanden</a:t>
            </a:r>
            <a:endParaRPr lang="nl-NL" sz="2400" dirty="0" smtClean="0"/>
          </a:p>
          <a:p>
            <a:r>
              <a:rPr lang="nl-NL" sz="2400" dirty="0" smtClean="0"/>
              <a:t>Brede en comfortabele snelfietsroutes, autosnelweg  voor de fiets, herkenbaar </a:t>
            </a:r>
            <a:r>
              <a:rPr lang="nl-NL" sz="2400" dirty="0" smtClean="0"/>
              <a:t>in het straatbeeld, logo, </a:t>
            </a:r>
            <a:r>
              <a:rPr lang="nl-NL" sz="2400" dirty="0" smtClean="0"/>
              <a:t>richtingaanwijzers. Sluiten aan op stations en ov-hubs</a:t>
            </a:r>
          </a:p>
          <a:p>
            <a:r>
              <a:rPr lang="nl-NL" sz="2400" dirty="0" smtClean="0"/>
              <a:t>Ringwegen afgewaardeerd/heringericht en geen barrière meer</a:t>
            </a:r>
          </a:p>
          <a:p>
            <a:r>
              <a:rPr lang="nl-NL" sz="2400" dirty="0" smtClean="0"/>
              <a:t>Aantrekkelijke recreatieve routes stad uit</a:t>
            </a:r>
          </a:p>
          <a:p>
            <a:r>
              <a:rPr lang="nl-NL" sz="2400" dirty="0" smtClean="0"/>
              <a:t>Voor </a:t>
            </a:r>
            <a:r>
              <a:rPr lang="nl-NL" sz="2400" dirty="0" err="1" smtClean="0"/>
              <a:t>speedpedelecs</a:t>
            </a:r>
            <a:r>
              <a:rPr lang="nl-NL" sz="2400" dirty="0" smtClean="0"/>
              <a:t> en gestroomlijnde fietsen zijn 60 </a:t>
            </a:r>
            <a:r>
              <a:rPr lang="nl-NL" sz="2400" dirty="0" smtClean="0"/>
              <a:t>km-wegen </a:t>
            </a:r>
            <a:r>
              <a:rPr lang="nl-NL" sz="2400" dirty="0" smtClean="0"/>
              <a:t>met niet verplicht </a:t>
            </a:r>
            <a:r>
              <a:rPr lang="nl-NL" sz="2400" dirty="0" smtClean="0"/>
              <a:t>fietspad ideaal</a:t>
            </a:r>
            <a:r>
              <a:rPr lang="nl-NL" sz="2400" dirty="0" smtClean="0"/>
              <a:t>.</a:t>
            </a:r>
          </a:p>
          <a:p>
            <a:endParaRPr lang="nl-NL" sz="2400" dirty="0"/>
          </a:p>
          <a:p>
            <a:endParaRPr lang="nl-NL" sz="2400" dirty="0" smtClean="0"/>
          </a:p>
        </p:txBody>
      </p:sp>
      <p:sp>
        <p:nvSpPr>
          <p:cNvPr id="6" name="Tijdelijke aanduiding voor datum 5"/>
          <p:cNvSpPr>
            <a:spLocks noGrp="1"/>
          </p:cNvSpPr>
          <p:nvPr>
            <p:ph type="dt" sz="half" idx="10"/>
          </p:nvPr>
        </p:nvSpPr>
        <p:spPr/>
        <p:txBody>
          <a:bodyPr/>
          <a:lstStyle/>
          <a:p>
            <a:fld id="{B995769F-2F5C-4813-8EA6-A1E921327F8E}" type="datetime1">
              <a:rPr lang="nl-NL" smtClean="0"/>
              <a:t>13-06-18</a:t>
            </a:fld>
            <a:endParaRPr lang="nl-NL"/>
          </a:p>
        </p:txBody>
      </p:sp>
      <p:sp>
        <p:nvSpPr>
          <p:cNvPr id="7" name="Tijdelijke aanduiding voor voettekst 6"/>
          <p:cNvSpPr>
            <a:spLocks noGrp="1"/>
          </p:cNvSpPr>
          <p:nvPr>
            <p:ph type="ftr" sz="quarter" idx="11"/>
          </p:nvPr>
        </p:nvSpPr>
        <p:spPr/>
        <p:txBody>
          <a:bodyPr/>
          <a:lstStyle/>
          <a:p>
            <a:r>
              <a:rPr lang="nl-NL" smtClean="0"/>
              <a:t>&lt;Plaats hier je voettekst&gt;</a:t>
            </a:r>
            <a:endParaRPr lang="nl-NL"/>
          </a:p>
        </p:txBody>
      </p:sp>
      <p:sp>
        <p:nvSpPr>
          <p:cNvPr id="8" name="Tijdelijke aanduiding voor dianummer 7"/>
          <p:cNvSpPr>
            <a:spLocks noGrp="1"/>
          </p:cNvSpPr>
          <p:nvPr>
            <p:ph type="sldNum" sz="quarter" idx="12"/>
          </p:nvPr>
        </p:nvSpPr>
        <p:spPr/>
        <p:txBody>
          <a:bodyPr/>
          <a:lstStyle/>
          <a:p>
            <a:fld id="{7AD0FE45-509C-4BDF-9EDE-64426F8DF3D2}" type="slidenum">
              <a:rPr lang="nl-NL" smtClean="0"/>
              <a:t>16</a:t>
            </a:fld>
            <a:endParaRPr lang="nl-NL"/>
          </a:p>
        </p:txBody>
      </p:sp>
      <p:sp>
        <p:nvSpPr>
          <p:cNvPr id="9" name="Tijdelijke aanduiding voor tekst 8"/>
          <p:cNvSpPr>
            <a:spLocks noGrp="1"/>
          </p:cNvSpPr>
          <p:nvPr>
            <p:ph type="body" sz="quarter" idx="56"/>
          </p:nvPr>
        </p:nvSpPr>
        <p:spPr/>
        <p:txBody>
          <a:bodyPr/>
          <a:lstStyle/>
          <a:p>
            <a:endParaRPr lang="nl-NL" dirty="0"/>
          </a:p>
        </p:txBody>
      </p:sp>
    </p:spTree>
    <p:extLst>
      <p:ext uri="{BB962C8B-B14F-4D97-AF65-F5344CB8AC3E}">
        <p14:creationId xmlns:p14="http://schemas.microsoft.com/office/powerpoint/2010/main" val="252599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54"/>
          </p:nvPr>
        </p:nvSpPr>
        <p:spPr/>
        <p:txBody>
          <a:bodyPr/>
          <a:lstStyle/>
          <a:p>
            <a:r>
              <a:rPr lang="nl-NL" dirty="0" smtClean="0"/>
              <a:t> </a:t>
            </a:r>
            <a:endParaRPr lang="nl-NL" dirty="0"/>
          </a:p>
        </p:txBody>
      </p:sp>
      <p:sp>
        <p:nvSpPr>
          <p:cNvPr id="4" name="Titel 3"/>
          <p:cNvSpPr>
            <a:spLocks noGrp="1"/>
          </p:cNvSpPr>
          <p:nvPr>
            <p:ph type="title"/>
          </p:nvPr>
        </p:nvSpPr>
        <p:spPr/>
        <p:txBody>
          <a:bodyPr/>
          <a:lstStyle/>
          <a:p>
            <a:r>
              <a:rPr lang="nl-NL" dirty="0" smtClean="0"/>
              <a:t>Regionaal middelgrote steden</a:t>
            </a:r>
            <a:endParaRPr lang="nl-NL" dirty="0"/>
          </a:p>
        </p:txBody>
      </p:sp>
      <p:sp>
        <p:nvSpPr>
          <p:cNvPr id="5" name="Tijdelijke aanduiding voor verticale tekst 4"/>
          <p:cNvSpPr>
            <a:spLocks noGrp="1"/>
          </p:cNvSpPr>
          <p:nvPr>
            <p:ph type="body" orient="vert" idx="1"/>
          </p:nvPr>
        </p:nvSpPr>
        <p:spPr>
          <a:xfrm>
            <a:off x="639142" y="1308448"/>
            <a:ext cx="5394174" cy="4493006"/>
          </a:xfrm>
        </p:spPr>
        <p:txBody>
          <a:bodyPr/>
          <a:lstStyle/>
          <a:p>
            <a:r>
              <a:rPr lang="nl-NL" sz="2400" dirty="0" smtClean="0"/>
              <a:t>Vanuit de centra (winkelcentrum, station ziekenhuis etc.) lopen de snelfietsroute(s) naar de grote stad</a:t>
            </a:r>
          </a:p>
          <a:p>
            <a:r>
              <a:rPr lang="nl-NL" sz="2400" dirty="0" smtClean="0"/>
              <a:t>Regionaal fietsnetwerk verbind de kernen in de omgeving. Gekenmerkt door 60 </a:t>
            </a:r>
            <a:r>
              <a:rPr lang="nl-NL" sz="2400" dirty="0" smtClean="0"/>
              <a:t>km-wegen </a:t>
            </a:r>
            <a:r>
              <a:rPr lang="nl-NL" sz="2400" dirty="0" smtClean="0"/>
              <a:t>met een niet verplicht fietspad (</a:t>
            </a:r>
            <a:r>
              <a:rPr lang="nl-NL" sz="2400" dirty="0" smtClean="0"/>
              <a:t>30km/u</a:t>
            </a:r>
            <a:endParaRPr lang="nl-NL" sz="2400" dirty="0"/>
          </a:p>
          <a:p>
            <a:r>
              <a:rPr lang="nl-NL" sz="2400" dirty="0" smtClean="0"/>
              <a:t>Goede </a:t>
            </a:r>
            <a:r>
              <a:rPr lang="nl-NL" sz="2400" dirty="0" smtClean="0"/>
              <a:t>OV-verbindingen </a:t>
            </a:r>
            <a:r>
              <a:rPr lang="nl-NL" sz="2400" dirty="0" smtClean="0"/>
              <a:t>met goede fietsparkeervoorzieningen centraal en aan </a:t>
            </a:r>
            <a:r>
              <a:rPr lang="nl-NL" sz="2400" dirty="0" smtClean="0"/>
              <a:t>de </a:t>
            </a:r>
            <a:r>
              <a:rPr lang="nl-NL" sz="2400" dirty="0" smtClean="0"/>
              <a:t>rand </a:t>
            </a:r>
            <a:r>
              <a:rPr lang="nl-NL" sz="2400" dirty="0" err="1" smtClean="0"/>
              <a:t>vd</a:t>
            </a:r>
            <a:r>
              <a:rPr lang="nl-NL" sz="2400" dirty="0" smtClean="0"/>
              <a:t> kom</a:t>
            </a:r>
          </a:p>
          <a:p>
            <a:endParaRPr lang="nl-NL" sz="2400" dirty="0" smtClean="0"/>
          </a:p>
          <a:p>
            <a:endParaRPr lang="nl-NL" sz="2400" dirty="0" smtClean="0"/>
          </a:p>
          <a:p>
            <a:endParaRPr lang="nl-NL" sz="2400" dirty="0"/>
          </a:p>
        </p:txBody>
      </p:sp>
      <p:sp>
        <p:nvSpPr>
          <p:cNvPr id="6" name="Tijdelijke aanduiding voor datum 5"/>
          <p:cNvSpPr>
            <a:spLocks noGrp="1"/>
          </p:cNvSpPr>
          <p:nvPr>
            <p:ph type="dt" sz="half" idx="10"/>
          </p:nvPr>
        </p:nvSpPr>
        <p:spPr/>
        <p:txBody>
          <a:bodyPr/>
          <a:lstStyle/>
          <a:p>
            <a:fld id="{B995769F-2F5C-4813-8EA6-A1E921327F8E}" type="datetime1">
              <a:rPr lang="nl-NL" smtClean="0"/>
              <a:t>13-06-18</a:t>
            </a:fld>
            <a:endParaRPr lang="nl-NL"/>
          </a:p>
        </p:txBody>
      </p:sp>
      <p:sp>
        <p:nvSpPr>
          <p:cNvPr id="7" name="Tijdelijke aanduiding voor voettekst 6"/>
          <p:cNvSpPr>
            <a:spLocks noGrp="1"/>
          </p:cNvSpPr>
          <p:nvPr>
            <p:ph type="ftr" sz="quarter" idx="11"/>
          </p:nvPr>
        </p:nvSpPr>
        <p:spPr/>
        <p:txBody>
          <a:bodyPr/>
          <a:lstStyle/>
          <a:p>
            <a:r>
              <a:rPr lang="nl-NL" smtClean="0"/>
              <a:t>&lt;Plaats hier je voettekst&gt;</a:t>
            </a:r>
            <a:endParaRPr lang="nl-NL"/>
          </a:p>
        </p:txBody>
      </p:sp>
      <p:sp>
        <p:nvSpPr>
          <p:cNvPr id="8" name="Tijdelijke aanduiding voor dianummer 7"/>
          <p:cNvSpPr>
            <a:spLocks noGrp="1"/>
          </p:cNvSpPr>
          <p:nvPr>
            <p:ph type="sldNum" sz="quarter" idx="12"/>
          </p:nvPr>
        </p:nvSpPr>
        <p:spPr/>
        <p:txBody>
          <a:bodyPr/>
          <a:lstStyle/>
          <a:p>
            <a:fld id="{7AD0FE45-509C-4BDF-9EDE-64426F8DF3D2}" type="slidenum">
              <a:rPr lang="nl-NL" smtClean="0"/>
              <a:t>17</a:t>
            </a:fld>
            <a:endParaRPr lang="nl-NL"/>
          </a:p>
        </p:txBody>
      </p:sp>
      <p:sp>
        <p:nvSpPr>
          <p:cNvPr id="9" name="Tijdelijke aanduiding voor tekst 8"/>
          <p:cNvSpPr>
            <a:spLocks noGrp="1"/>
          </p:cNvSpPr>
          <p:nvPr>
            <p:ph type="body" sz="quarter" idx="56"/>
          </p:nvPr>
        </p:nvSpPr>
        <p:spPr/>
        <p:txBody>
          <a:bodyPr/>
          <a:lstStyle/>
          <a:p>
            <a:endParaRPr lang="nl-NL" dirty="0"/>
          </a:p>
        </p:txBody>
      </p:sp>
      <p:pic>
        <p:nvPicPr>
          <p:cNvPr id="3074" name="Picture 2" descr="De Markt in Wijk bij Duurstede."/>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3198" r="231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49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54"/>
          </p:nvPr>
        </p:nvSpPr>
        <p:spPr/>
        <p:txBody>
          <a:bodyPr/>
          <a:lstStyle/>
          <a:p>
            <a:endParaRPr lang="nl-NL" dirty="0"/>
          </a:p>
        </p:txBody>
      </p:sp>
      <p:sp>
        <p:nvSpPr>
          <p:cNvPr id="4" name="Titel 3"/>
          <p:cNvSpPr>
            <a:spLocks noGrp="1"/>
          </p:cNvSpPr>
          <p:nvPr>
            <p:ph type="title"/>
          </p:nvPr>
        </p:nvSpPr>
        <p:spPr/>
        <p:txBody>
          <a:bodyPr/>
          <a:lstStyle/>
          <a:p>
            <a:r>
              <a:rPr lang="nl-NL" dirty="0"/>
              <a:t>Regionaal kleine kernen</a:t>
            </a:r>
          </a:p>
        </p:txBody>
      </p:sp>
      <p:sp>
        <p:nvSpPr>
          <p:cNvPr id="5" name="Tijdelijke aanduiding voor verticale tekst 4"/>
          <p:cNvSpPr>
            <a:spLocks noGrp="1"/>
          </p:cNvSpPr>
          <p:nvPr>
            <p:ph type="body" orient="vert" idx="1"/>
          </p:nvPr>
        </p:nvSpPr>
        <p:spPr/>
        <p:txBody>
          <a:bodyPr/>
          <a:lstStyle/>
          <a:p>
            <a:r>
              <a:rPr lang="nl-NL" sz="2400" dirty="0"/>
              <a:t>Een goed netwerk verbindt de kernen met elkaar en de nabij gelegen centra (werk, winkel, ziekenhuis) in de stad.</a:t>
            </a:r>
          </a:p>
          <a:p>
            <a:r>
              <a:rPr lang="nl-NL" sz="2400" dirty="0"/>
              <a:t>Op het platteland worden stations omgevormd tot knooppunten van fiets en OV.  (Zoals Geldermalsen)</a:t>
            </a:r>
          </a:p>
          <a:p>
            <a:r>
              <a:rPr lang="nl-NL" sz="2400" dirty="0"/>
              <a:t>Voor de </a:t>
            </a:r>
            <a:r>
              <a:rPr lang="nl-NL" sz="2400" dirty="0" err="1"/>
              <a:t>speedpedelec</a:t>
            </a:r>
            <a:r>
              <a:rPr lang="nl-NL" sz="2400" dirty="0"/>
              <a:t> en andere snelle fietsers is het 60 km wegen netwerk met onverplichte fietspaden.</a:t>
            </a:r>
          </a:p>
          <a:p>
            <a:r>
              <a:rPr lang="nl-NL" sz="2400" dirty="0"/>
              <a:t>Fietsen is een sociale activiteit, een kerntaak van de Fietsersbond</a:t>
            </a:r>
          </a:p>
        </p:txBody>
      </p:sp>
      <p:sp>
        <p:nvSpPr>
          <p:cNvPr id="6" name="Tijdelijke aanduiding voor datum 5"/>
          <p:cNvSpPr>
            <a:spLocks noGrp="1"/>
          </p:cNvSpPr>
          <p:nvPr>
            <p:ph type="dt" sz="half" idx="10"/>
          </p:nvPr>
        </p:nvSpPr>
        <p:spPr/>
        <p:txBody>
          <a:bodyPr/>
          <a:lstStyle/>
          <a:p>
            <a:fld id="{B995769F-2F5C-4813-8EA6-A1E921327F8E}" type="datetime1">
              <a:rPr lang="nl-NL" smtClean="0"/>
              <a:t>19-06-18</a:t>
            </a:fld>
            <a:endParaRPr lang="nl-NL"/>
          </a:p>
        </p:txBody>
      </p:sp>
      <p:sp>
        <p:nvSpPr>
          <p:cNvPr id="7" name="Tijdelijke aanduiding voor voettekst 6"/>
          <p:cNvSpPr>
            <a:spLocks noGrp="1"/>
          </p:cNvSpPr>
          <p:nvPr>
            <p:ph type="ftr" sz="quarter" idx="11"/>
          </p:nvPr>
        </p:nvSpPr>
        <p:spPr/>
        <p:txBody>
          <a:bodyPr/>
          <a:lstStyle/>
          <a:p>
            <a:r>
              <a:rPr lang="nl-NL"/>
              <a:t>&lt;Plaats hier je voettekst&gt;</a:t>
            </a:r>
          </a:p>
        </p:txBody>
      </p:sp>
      <p:sp>
        <p:nvSpPr>
          <p:cNvPr id="8" name="Tijdelijke aanduiding voor dianummer 7"/>
          <p:cNvSpPr>
            <a:spLocks noGrp="1"/>
          </p:cNvSpPr>
          <p:nvPr>
            <p:ph type="sldNum" sz="quarter" idx="12"/>
          </p:nvPr>
        </p:nvSpPr>
        <p:spPr/>
        <p:txBody>
          <a:bodyPr/>
          <a:lstStyle/>
          <a:p>
            <a:fld id="{7AD0FE45-509C-4BDF-9EDE-64426F8DF3D2}" type="slidenum">
              <a:rPr lang="nl-NL" smtClean="0"/>
              <a:t>18</a:t>
            </a:fld>
            <a:endParaRPr lang="nl-NL"/>
          </a:p>
        </p:txBody>
      </p:sp>
      <p:sp>
        <p:nvSpPr>
          <p:cNvPr id="9" name="Tijdelijke aanduiding voor tekst 8"/>
          <p:cNvSpPr>
            <a:spLocks noGrp="1"/>
          </p:cNvSpPr>
          <p:nvPr>
            <p:ph type="body" sz="quarter" idx="56"/>
          </p:nvPr>
        </p:nvSpPr>
        <p:spPr/>
        <p:txBody>
          <a:bodyPr/>
          <a:lstStyle/>
          <a:p>
            <a:endParaRPr lang="nl-NL"/>
          </a:p>
        </p:txBody>
      </p:sp>
      <p:pic>
        <p:nvPicPr>
          <p:cNvPr id="20" name="Tijdelijke aanduiding voor afbeelding 19">
            <a:extLst>
              <a:ext uri="{FF2B5EF4-FFF2-40B4-BE49-F238E27FC236}">
                <a16:creationId xmlns:a16="http://schemas.microsoft.com/office/drawing/2014/main" xmlns="" id="{97C4F72C-921B-4590-AD41-A05C4EFE80D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688724" y="788613"/>
            <a:ext cx="5510913" cy="2556125"/>
          </a:xfrm>
        </p:spPr>
      </p:pic>
      <p:sp>
        <p:nvSpPr>
          <p:cNvPr id="10" name="Tekstvak 9"/>
          <p:cNvSpPr txBox="1"/>
          <p:nvPr/>
        </p:nvSpPr>
        <p:spPr>
          <a:xfrm>
            <a:off x="6816436" y="4525818"/>
            <a:ext cx="5255491" cy="1302327"/>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dirty="0" err="1">
              <a:solidFill>
                <a:schemeClr val="tx2"/>
              </a:solidFill>
            </a:endParaRPr>
          </a:p>
        </p:txBody>
      </p:sp>
      <p:sp>
        <p:nvSpPr>
          <p:cNvPr id="12" name="Tekstvak 11"/>
          <p:cNvSpPr txBox="1"/>
          <p:nvPr/>
        </p:nvSpPr>
        <p:spPr>
          <a:xfrm>
            <a:off x="6841650" y="4091075"/>
            <a:ext cx="5230277" cy="1238218"/>
          </a:xfrm>
          <a:prstGeom prst="rect">
            <a:avLst/>
          </a:prstGeom>
          <a:noFill/>
        </p:spPr>
        <p:txBody>
          <a:bodyPr wrap="square" lIns="0" tIns="0" rIns="0" bIns="0" rtlCol="0">
            <a:noAutofit/>
          </a:bodyPr>
          <a:lstStyle/>
          <a:p>
            <a:pPr>
              <a:lnSpc>
                <a:spcPct val="90000"/>
              </a:lnSpc>
              <a:spcBef>
                <a:spcPts val="600"/>
              </a:spcBef>
              <a:spcAft>
                <a:spcPts val="600"/>
              </a:spcAft>
            </a:pPr>
            <a:r>
              <a:rPr lang="nl-NL" dirty="0"/>
              <a:t>Een groot aantal pittoreske landwegen is autovrij, of alleen voor bestemmingsverkeer. Landbouwverkeer mag er op venstertijden komen. Op die tijden worden de andere verkeersdeelnemers geïnformeerd om een aantrekkelijk alternatief te fietsen.</a:t>
            </a:r>
            <a:endParaRPr lang="nl-NL" sz="1600" dirty="0">
              <a:solidFill>
                <a:schemeClr val="tx2"/>
              </a:solidFill>
            </a:endParaRPr>
          </a:p>
        </p:txBody>
      </p:sp>
    </p:spTree>
    <p:extLst>
      <p:ext uri="{BB962C8B-B14F-4D97-AF65-F5344CB8AC3E}">
        <p14:creationId xmlns:p14="http://schemas.microsoft.com/office/powerpoint/2010/main" val="208179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xmlns="" id="{D2BE22FC-CEEA-4939-9D35-F8E1D2C68CF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3228" r="23228"/>
          <a:stretch>
            <a:fillRect/>
          </a:stretch>
        </p:blipFill>
        <p:spPr/>
      </p:pic>
      <p:sp>
        <p:nvSpPr>
          <p:cNvPr id="3" name="Tijdelijke aanduiding voor tekst 2">
            <a:extLst>
              <a:ext uri="{FF2B5EF4-FFF2-40B4-BE49-F238E27FC236}">
                <a16:creationId xmlns:a16="http://schemas.microsoft.com/office/drawing/2014/main" xmlns="" id="{C4DCAC77-3F21-4F03-9B28-D6176A9FDCA7}"/>
              </a:ext>
            </a:extLst>
          </p:cNvPr>
          <p:cNvSpPr>
            <a:spLocks noGrp="1"/>
          </p:cNvSpPr>
          <p:nvPr>
            <p:ph type="body" sz="quarter" idx="54"/>
          </p:nvPr>
        </p:nvSpPr>
        <p:spPr/>
        <p:txBody>
          <a:bodyPr/>
          <a:lstStyle/>
          <a:p>
            <a:endParaRPr lang="nl-NL" dirty="0"/>
          </a:p>
        </p:txBody>
      </p:sp>
      <p:sp>
        <p:nvSpPr>
          <p:cNvPr id="4" name="Titel 3">
            <a:extLst>
              <a:ext uri="{FF2B5EF4-FFF2-40B4-BE49-F238E27FC236}">
                <a16:creationId xmlns:a16="http://schemas.microsoft.com/office/drawing/2014/main" xmlns="" id="{A6CAFB33-DA66-4B43-AEDC-9A809B8AF33A}"/>
              </a:ext>
            </a:extLst>
          </p:cNvPr>
          <p:cNvSpPr>
            <a:spLocks noGrp="1"/>
          </p:cNvSpPr>
          <p:nvPr>
            <p:ph type="title"/>
          </p:nvPr>
        </p:nvSpPr>
        <p:spPr>
          <a:xfrm>
            <a:off x="638914" y="564994"/>
            <a:ext cx="5389454" cy="408448"/>
          </a:xfrm>
        </p:spPr>
        <p:txBody>
          <a:bodyPr/>
          <a:lstStyle/>
          <a:p>
            <a:r>
              <a:rPr lang="nl-NL" dirty="0" smtClean="0"/>
              <a:t>Regionaal algemeen</a:t>
            </a:r>
            <a:endParaRPr lang="nl-NL" dirty="0"/>
          </a:p>
        </p:txBody>
      </p:sp>
      <p:sp>
        <p:nvSpPr>
          <p:cNvPr id="5" name="Tijdelijke aanduiding voor verticale tekst 4">
            <a:extLst>
              <a:ext uri="{FF2B5EF4-FFF2-40B4-BE49-F238E27FC236}">
                <a16:creationId xmlns:a16="http://schemas.microsoft.com/office/drawing/2014/main" xmlns="" id="{8E52C2A2-DABA-41D1-848E-300527010EA4}"/>
              </a:ext>
            </a:extLst>
          </p:cNvPr>
          <p:cNvSpPr>
            <a:spLocks noGrp="1"/>
          </p:cNvSpPr>
          <p:nvPr>
            <p:ph type="body" orient="vert" idx="1"/>
          </p:nvPr>
        </p:nvSpPr>
        <p:spPr>
          <a:xfrm>
            <a:off x="649873" y="1155475"/>
            <a:ext cx="5394174" cy="4493006"/>
          </a:xfrm>
        </p:spPr>
        <p:txBody>
          <a:bodyPr/>
          <a:lstStyle/>
          <a:p>
            <a:r>
              <a:rPr lang="nl-NL" sz="2400" dirty="0"/>
              <a:t>Het Nederlandse platteland is een aantrekkelijk landschap, fijn om door te fietsen.</a:t>
            </a:r>
          </a:p>
          <a:p>
            <a:r>
              <a:rPr lang="nl-NL" sz="2400" dirty="0"/>
              <a:t>Je komt gemakkelijk in de natuur via de regionale knooppunten.</a:t>
            </a:r>
          </a:p>
          <a:p>
            <a:r>
              <a:rPr lang="nl-NL" sz="2400" dirty="0"/>
              <a:t>Snelwegen en spoorlijnen laten we “zakken”.</a:t>
            </a:r>
          </a:p>
          <a:p>
            <a:r>
              <a:rPr lang="nl-NL" sz="2400" dirty="0"/>
              <a:t>De regie van regionale routes is terug bij de landelijke overheid.</a:t>
            </a:r>
          </a:p>
          <a:p>
            <a:r>
              <a:rPr lang="nl-NL" sz="2400" dirty="0"/>
              <a:t>Deelfietsen zijn geschikt voor de “laatste” 15 kilometer en rijden net zo fijn als je eigen fiets.</a:t>
            </a:r>
          </a:p>
        </p:txBody>
      </p:sp>
      <p:sp>
        <p:nvSpPr>
          <p:cNvPr id="6" name="Tijdelijke aanduiding voor datum 5">
            <a:extLst>
              <a:ext uri="{FF2B5EF4-FFF2-40B4-BE49-F238E27FC236}">
                <a16:creationId xmlns:a16="http://schemas.microsoft.com/office/drawing/2014/main" xmlns="" id="{22C2C452-4B51-4CA9-BD22-122697DBAB1E}"/>
              </a:ext>
            </a:extLst>
          </p:cNvPr>
          <p:cNvSpPr>
            <a:spLocks noGrp="1"/>
          </p:cNvSpPr>
          <p:nvPr>
            <p:ph type="dt" sz="half" idx="10"/>
          </p:nvPr>
        </p:nvSpPr>
        <p:spPr/>
        <p:txBody>
          <a:bodyPr/>
          <a:lstStyle/>
          <a:p>
            <a:fld id="{B995769F-2F5C-4813-8EA6-A1E921327F8E}" type="datetime1">
              <a:rPr lang="nl-NL" smtClean="0"/>
              <a:t>19-06-18</a:t>
            </a:fld>
            <a:endParaRPr lang="nl-NL"/>
          </a:p>
        </p:txBody>
      </p:sp>
      <p:sp>
        <p:nvSpPr>
          <p:cNvPr id="7" name="Tijdelijke aanduiding voor voettekst 6">
            <a:extLst>
              <a:ext uri="{FF2B5EF4-FFF2-40B4-BE49-F238E27FC236}">
                <a16:creationId xmlns:a16="http://schemas.microsoft.com/office/drawing/2014/main" xmlns="" id="{FD3B5FC0-EADB-488E-A2B6-0E827680ECFA}"/>
              </a:ext>
            </a:extLst>
          </p:cNvPr>
          <p:cNvSpPr>
            <a:spLocks noGrp="1"/>
          </p:cNvSpPr>
          <p:nvPr>
            <p:ph type="ftr" sz="quarter" idx="11"/>
          </p:nvPr>
        </p:nvSpPr>
        <p:spPr/>
        <p:txBody>
          <a:bodyPr/>
          <a:lstStyle/>
          <a:p>
            <a:r>
              <a:rPr lang="nl-NL"/>
              <a:t>&lt;Plaats hier je voettekst&gt;</a:t>
            </a:r>
          </a:p>
        </p:txBody>
      </p:sp>
      <p:sp>
        <p:nvSpPr>
          <p:cNvPr id="8" name="Tijdelijke aanduiding voor dianummer 7">
            <a:extLst>
              <a:ext uri="{FF2B5EF4-FFF2-40B4-BE49-F238E27FC236}">
                <a16:creationId xmlns:a16="http://schemas.microsoft.com/office/drawing/2014/main" xmlns="" id="{80370766-6471-4E89-8971-AB99C9685A30}"/>
              </a:ext>
            </a:extLst>
          </p:cNvPr>
          <p:cNvSpPr>
            <a:spLocks noGrp="1"/>
          </p:cNvSpPr>
          <p:nvPr>
            <p:ph type="sldNum" sz="quarter" idx="12"/>
          </p:nvPr>
        </p:nvSpPr>
        <p:spPr/>
        <p:txBody>
          <a:bodyPr/>
          <a:lstStyle/>
          <a:p>
            <a:fld id="{7AD0FE45-509C-4BDF-9EDE-64426F8DF3D2}" type="slidenum">
              <a:rPr lang="nl-NL" smtClean="0"/>
              <a:t>19</a:t>
            </a:fld>
            <a:endParaRPr lang="nl-NL"/>
          </a:p>
        </p:txBody>
      </p:sp>
      <p:sp>
        <p:nvSpPr>
          <p:cNvPr id="9" name="Tijdelijke aanduiding voor tekst 8">
            <a:extLst>
              <a:ext uri="{FF2B5EF4-FFF2-40B4-BE49-F238E27FC236}">
                <a16:creationId xmlns:a16="http://schemas.microsoft.com/office/drawing/2014/main" xmlns="" id="{E200EF52-962C-4873-9661-154FD0D73F69}"/>
              </a:ext>
            </a:extLst>
          </p:cNvPr>
          <p:cNvSpPr>
            <a:spLocks noGrp="1"/>
          </p:cNvSpPr>
          <p:nvPr>
            <p:ph type="body" sz="quarter" idx="56"/>
          </p:nvPr>
        </p:nvSpPr>
        <p:spPr>
          <a:xfrm>
            <a:off x="520295" y="5880210"/>
            <a:ext cx="1440668" cy="592406"/>
          </a:xfrm>
        </p:spPr>
        <p:txBody>
          <a:bodyPr/>
          <a:lstStyle/>
          <a:p>
            <a:endParaRPr lang="nl-NL" dirty="0"/>
          </a:p>
        </p:txBody>
      </p:sp>
    </p:spTree>
    <p:extLst>
      <p:ext uri="{BB962C8B-B14F-4D97-AF65-F5344CB8AC3E}">
        <p14:creationId xmlns:p14="http://schemas.microsoft.com/office/powerpoint/2010/main" val="199991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4"/>
          </p:nvPr>
        </p:nvSpPr>
        <p:spPr/>
      </p:sp>
      <p:sp>
        <p:nvSpPr>
          <p:cNvPr id="11" name="Tijdelijke aanduiding voor tekst 10"/>
          <p:cNvSpPr>
            <a:spLocks noGrp="1"/>
          </p:cNvSpPr>
          <p:nvPr>
            <p:ph type="body" sz="quarter" idx="54"/>
          </p:nvPr>
        </p:nvSpPr>
        <p:spPr/>
        <p:txBody>
          <a:bodyPr/>
          <a:lstStyle/>
          <a:p>
            <a:endParaRPr lang="nl-NL" dirty="0"/>
          </a:p>
        </p:txBody>
      </p:sp>
      <p:sp>
        <p:nvSpPr>
          <p:cNvPr id="4" name="Titel 3"/>
          <p:cNvSpPr>
            <a:spLocks noGrp="1"/>
          </p:cNvSpPr>
          <p:nvPr>
            <p:ph type="title"/>
          </p:nvPr>
        </p:nvSpPr>
        <p:spPr/>
        <p:txBody>
          <a:bodyPr/>
          <a:lstStyle/>
          <a:p>
            <a:r>
              <a:rPr lang="nl-NL" dirty="0" smtClean="0"/>
              <a:t>Doel: een stip op de horizon</a:t>
            </a:r>
            <a:endParaRPr lang="nl-NL" dirty="0"/>
          </a:p>
        </p:txBody>
      </p:sp>
      <p:sp>
        <p:nvSpPr>
          <p:cNvPr id="5" name="Tijdelijke aanduiding voor verticale tekst 4"/>
          <p:cNvSpPr>
            <a:spLocks noGrp="1"/>
          </p:cNvSpPr>
          <p:nvPr>
            <p:ph type="body" orient="vert" idx="1"/>
          </p:nvPr>
        </p:nvSpPr>
        <p:spPr/>
        <p:txBody>
          <a:bodyPr/>
          <a:lstStyle/>
          <a:p>
            <a:r>
              <a:rPr lang="nl-NL" dirty="0" smtClean="0"/>
              <a:t>Inspirerende visie voor onze eigen achterban en het netwerk om ons heen</a:t>
            </a:r>
          </a:p>
          <a:p>
            <a:r>
              <a:rPr lang="nl-NL" dirty="0" smtClean="0"/>
              <a:t>Daarmee agenda op hoofdlijnen voor de middellange termijn</a:t>
            </a:r>
          </a:p>
          <a:p>
            <a:r>
              <a:rPr lang="nl-NL" dirty="0" smtClean="0"/>
              <a:t>Beschrijven waar wij in 2040 zouden willen staan gezien de belangrijkste trends</a:t>
            </a:r>
          </a:p>
          <a:p>
            <a:r>
              <a:rPr lang="nl-NL" dirty="0" smtClean="0"/>
              <a:t>Beeld even belangrijk als tekst</a:t>
            </a:r>
          </a:p>
          <a:p>
            <a:r>
              <a:rPr lang="nl-NL" dirty="0" smtClean="0"/>
              <a:t>Geen uitgebreide onderbouwingen of opsommingen van alle trends</a:t>
            </a:r>
            <a:endParaRPr lang="nl-NL" dirty="0"/>
          </a:p>
        </p:txBody>
      </p:sp>
      <p:sp>
        <p:nvSpPr>
          <p:cNvPr id="6" name="Tijdelijke aanduiding voor datum 5"/>
          <p:cNvSpPr>
            <a:spLocks noGrp="1"/>
          </p:cNvSpPr>
          <p:nvPr>
            <p:ph type="dt" sz="half" idx="10"/>
          </p:nvPr>
        </p:nvSpPr>
        <p:spPr/>
        <p:txBody>
          <a:bodyPr/>
          <a:lstStyle/>
          <a:p>
            <a:fld id="{B995769F-2F5C-4813-8EA6-A1E921327F8E}" type="datetime1">
              <a:rPr lang="nl-NL" smtClean="0"/>
              <a:t>13-06-18</a:t>
            </a:fld>
            <a:endParaRPr lang="nl-NL"/>
          </a:p>
        </p:txBody>
      </p:sp>
      <p:sp>
        <p:nvSpPr>
          <p:cNvPr id="7" name="Tijdelijke aanduiding voor voettekst 6"/>
          <p:cNvSpPr>
            <a:spLocks noGrp="1"/>
          </p:cNvSpPr>
          <p:nvPr>
            <p:ph type="ftr" sz="quarter" idx="11"/>
          </p:nvPr>
        </p:nvSpPr>
        <p:spPr/>
        <p:txBody>
          <a:bodyPr/>
          <a:lstStyle/>
          <a:p>
            <a:r>
              <a:rPr lang="nl-NL" smtClean="0"/>
              <a:t>&lt;Plaats hier je voettekst&gt;</a:t>
            </a:r>
            <a:endParaRPr lang="nl-NL"/>
          </a:p>
        </p:txBody>
      </p:sp>
      <p:sp>
        <p:nvSpPr>
          <p:cNvPr id="8" name="Tijdelijke aanduiding voor dianummer 7"/>
          <p:cNvSpPr>
            <a:spLocks noGrp="1"/>
          </p:cNvSpPr>
          <p:nvPr>
            <p:ph type="sldNum" sz="quarter" idx="12"/>
          </p:nvPr>
        </p:nvSpPr>
        <p:spPr/>
        <p:txBody>
          <a:bodyPr/>
          <a:lstStyle/>
          <a:p>
            <a:fld id="{7AD0FE45-509C-4BDF-9EDE-64426F8DF3D2}" type="slidenum">
              <a:rPr lang="nl-NL" smtClean="0"/>
              <a:t>2</a:t>
            </a:fld>
            <a:endParaRPr lang="nl-NL"/>
          </a:p>
        </p:txBody>
      </p:sp>
      <p:sp>
        <p:nvSpPr>
          <p:cNvPr id="12" name="Tijdelijke aanduiding voor tekst 11"/>
          <p:cNvSpPr>
            <a:spLocks noGrp="1"/>
          </p:cNvSpPr>
          <p:nvPr>
            <p:ph type="body" sz="quarter" idx="56"/>
          </p:nvPr>
        </p:nvSpPr>
        <p:spPr/>
        <p:txBody>
          <a:bodyPr/>
          <a:lstStyle/>
          <a:p>
            <a:endParaRPr lang="nl-NL"/>
          </a:p>
        </p:txBody>
      </p:sp>
    </p:spTree>
    <p:extLst>
      <p:ext uri="{BB962C8B-B14F-4D97-AF65-F5344CB8AC3E}">
        <p14:creationId xmlns:p14="http://schemas.microsoft.com/office/powerpoint/2010/main" val="5695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54"/>
          </p:nvPr>
        </p:nvSpPr>
        <p:spPr/>
        <p:txBody>
          <a:bodyPr/>
          <a:lstStyle/>
          <a:p>
            <a:endParaRPr lang="nl-NL"/>
          </a:p>
        </p:txBody>
      </p:sp>
      <p:sp>
        <p:nvSpPr>
          <p:cNvPr id="3" name="Titel 2"/>
          <p:cNvSpPr>
            <a:spLocks noGrp="1"/>
          </p:cNvSpPr>
          <p:nvPr>
            <p:ph type="title"/>
          </p:nvPr>
        </p:nvSpPr>
        <p:spPr/>
        <p:txBody>
          <a:bodyPr/>
          <a:lstStyle/>
          <a:p>
            <a:r>
              <a:rPr lang="nl-NL" dirty="0" smtClean="0"/>
              <a:t>Planning</a:t>
            </a:r>
            <a:endParaRPr lang="nl-NL" dirty="0"/>
          </a:p>
        </p:txBody>
      </p:sp>
      <p:sp>
        <p:nvSpPr>
          <p:cNvPr id="4" name="Tijdelijke aanduiding voor verticale tekst 3"/>
          <p:cNvSpPr>
            <a:spLocks noGrp="1"/>
          </p:cNvSpPr>
          <p:nvPr>
            <p:ph type="body" orient="vert" idx="1"/>
          </p:nvPr>
        </p:nvSpPr>
        <p:spPr/>
        <p:txBody>
          <a:bodyPr/>
          <a:lstStyle/>
          <a:p>
            <a:r>
              <a:rPr lang="nl-NL" dirty="0" smtClean="0"/>
              <a:t>Besluitvorming over visie op ledenraad februari 2019</a:t>
            </a:r>
          </a:p>
          <a:p>
            <a:r>
              <a:rPr lang="nl-NL" dirty="0" smtClean="0"/>
              <a:t>Uitwerking tot aantrekkelijk eindproduct daarna</a:t>
            </a:r>
            <a:endParaRPr lang="nl-NL" dirty="0"/>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20</a:t>
            </a:fld>
            <a:endParaRPr lang="nl-NL"/>
          </a:p>
        </p:txBody>
      </p:sp>
    </p:spTree>
    <p:extLst>
      <p:ext uri="{BB962C8B-B14F-4D97-AF65-F5344CB8AC3E}">
        <p14:creationId xmlns:p14="http://schemas.microsoft.com/office/powerpoint/2010/main" val="158867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54"/>
          </p:nvPr>
        </p:nvSpPr>
        <p:spPr/>
        <p:txBody>
          <a:bodyPr/>
          <a:lstStyle/>
          <a:p>
            <a:endParaRPr lang="nl-NL"/>
          </a:p>
        </p:txBody>
      </p:sp>
      <p:sp>
        <p:nvSpPr>
          <p:cNvPr id="3" name="Titel 2"/>
          <p:cNvSpPr>
            <a:spLocks noGrp="1"/>
          </p:cNvSpPr>
          <p:nvPr>
            <p:ph type="title"/>
          </p:nvPr>
        </p:nvSpPr>
        <p:spPr/>
        <p:txBody>
          <a:bodyPr/>
          <a:lstStyle/>
          <a:p>
            <a:r>
              <a:rPr lang="nl-NL" dirty="0" smtClean="0"/>
              <a:t>Uitwerking </a:t>
            </a:r>
            <a:endParaRPr lang="nl-NL" dirty="0"/>
          </a:p>
        </p:txBody>
      </p:sp>
      <p:sp>
        <p:nvSpPr>
          <p:cNvPr id="4" name="Tijdelijke aanduiding voor verticale tekst 3"/>
          <p:cNvSpPr>
            <a:spLocks noGrp="1"/>
          </p:cNvSpPr>
          <p:nvPr>
            <p:ph type="body" orient="vert" idx="1"/>
          </p:nvPr>
        </p:nvSpPr>
        <p:spPr/>
        <p:txBody>
          <a:bodyPr/>
          <a:lstStyle/>
          <a:p>
            <a:r>
              <a:rPr lang="nl-NL" dirty="0" smtClean="0"/>
              <a:t>Op basis </a:t>
            </a:r>
            <a:r>
              <a:rPr lang="nl-NL" dirty="0" err="1" smtClean="0"/>
              <a:t>stedebouwkundige</a:t>
            </a:r>
            <a:r>
              <a:rPr lang="nl-NL" dirty="0" smtClean="0"/>
              <a:t> en thematische indeling (matrix)</a:t>
            </a:r>
          </a:p>
          <a:p>
            <a:r>
              <a:rPr lang="nl-NL" dirty="0"/>
              <a:t>Oude binnenstad</a:t>
            </a:r>
          </a:p>
          <a:p>
            <a:r>
              <a:rPr lang="nl-NL" dirty="0"/>
              <a:t>Nieuwe stadscentra</a:t>
            </a:r>
          </a:p>
          <a:p>
            <a:r>
              <a:rPr lang="nl-NL" dirty="0"/>
              <a:t>19</a:t>
            </a:r>
            <a:r>
              <a:rPr lang="nl-NL" baseline="30000" dirty="0"/>
              <a:t>e</a:t>
            </a:r>
            <a:r>
              <a:rPr lang="nl-NL" dirty="0"/>
              <a:t> -</a:t>
            </a:r>
            <a:r>
              <a:rPr lang="nl-NL" dirty="0" err="1"/>
              <a:t>eeuwse</a:t>
            </a:r>
            <a:r>
              <a:rPr lang="nl-NL" dirty="0"/>
              <a:t> woonwijken</a:t>
            </a:r>
          </a:p>
          <a:p>
            <a:r>
              <a:rPr lang="nl-NL" dirty="0"/>
              <a:t>Flatwijken</a:t>
            </a:r>
          </a:p>
          <a:p>
            <a:r>
              <a:rPr lang="nl-NL" dirty="0"/>
              <a:t>Nieuwe woonwijken</a:t>
            </a:r>
          </a:p>
          <a:p>
            <a:r>
              <a:rPr lang="nl-NL" dirty="0"/>
              <a:t>Bloemkool wijken </a:t>
            </a:r>
            <a:r>
              <a:rPr lang="nl-NL" dirty="0" err="1"/>
              <a:t>vs</a:t>
            </a:r>
            <a:r>
              <a:rPr lang="nl-NL" dirty="0"/>
              <a:t> baklavawijken</a:t>
            </a:r>
          </a:p>
          <a:p>
            <a:r>
              <a:rPr lang="nl-NL" dirty="0"/>
              <a:t>Vinex</a:t>
            </a:r>
          </a:p>
          <a:p>
            <a:r>
              <a:rPr lang="nl-NL" dirty="0"/>
              <a:t>Nieuwste wijken</a:t>
            </a:r>
          </a:p>
          <a:p>
            <a:r>
              <a:rPr lang="nl-NL" dirty="0"/>
              <a:t>Industriegebieden</a:t>
            </a:r>
          </a:p>
          <a:p>
            <a:r>
              <a:rPr lang="nl-NL" dirty="0"/>
              <a:t>Werkgelegenheidsgebieden</a:t>
            </a:r>
          </a:p>
          <a:p>
            <a:r>
              <a:rPr lang="nl-NL" dirty="0"/>
              <a:t>Stations gebieden / OV-hubs</a:t>
            </a:r>
          </a:p>
          <a:p>
            <a:r>
              <a:rPr lang="nl-NL" dirty="0"/>
              <a:t>Schoolomgeving/campus</a:t>
            </a:r>
          </a:p>
          <a:p>
            <a:r>
              <a:rPr lang="nl-NL" dirty="0"/>
              <a:t>Nieuwe economische centra (</a:t>
            </a:r>
            <a:r>
              <a:rPr lang="nl-NL" dirty="0" err="1"/>
              <a:t>Zuidas</a:t>
            </a:r>
            <a:r>
              <a:rPr lang="nl-NL" dirty="0"/>
              <a:t>)</a:t>
            </a:r>
          </a:p>
          <a:p>
            <a:r>
              <a:rPr lang="nl-NL" dirty="0"/>
              <a:t>Dorp</a:t>
            </a:r>
          </a:p>
          <a:p>
            <a:r>
              <a:rPr lang="nl-NL" dirty="0"/>
              <a:t>Groen / natuur /  buitengebied</a:t>
            </a:r>
          </a:p>
          <a:p>
            <a:r>
              <a:rPr lang="nl-NL" dirty="0"/>
              <a:t>Ringweg (A10, A20, A2…) en wijken daarnaast</a:t>
            </a:r>
          </a:p>
          <a:p>
            <a:r>
              <a:rPr lang="nl-NL" dirty="0"/>
              <a:t>Krimpgebieden</a:t>
            </a:r>
          </a:p>
          <a:p>
            <a:endParaRPr lang="nl-NL" dirty="0"/>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21</a:t>
            </a:fld>
            <a:endParaRPr lang="nl-NL"/>
          </a:p>
        </p:txBody>
      </p:sp>
      <p:sp>
        <p:nvSpPr>
          <p:cNvPr id="8" name="Tekstvak 7"/>
          <p:cNvSpPr txBox="1"/>
          <p:nvPr/>
        </p:nvSpPr>
        <p:spPr>
          <a:xfrm>
            <a:off x="6543675" y="1100138"/>
            <a:ext cx="914400" cy="914400"/>
          </a:xfrm>
          <a:prstGeom prst="rect">
            <a:avLst/>
          </a:prstGeom>
          <a:noFill/>
        </p:spPr>
        <p:txBody>
          <a:bodyPr wrap="none" lIns="0" tIns="0" rIns="0" bIns="0" rtlCol="0">
            <a:noAutofit/>
          </a:bodyPr>
          <a:lstStyle/>
          <a:p>
            <a:r>
              <a:rPr lang="nl-NL" sz="1600" dirty="0"/>
              <a:t>Doelgroepen (ouderen, kinderen, immigranten, jeugd, 8-80?)</a:t>
            </a:r>
          </a:p>
          <a:p>
            <a:r>
              <a:rPr lang="nl-NL" sz="1600" dirty="0"/>
              <a:t>Gedrag en gedragsverandering</a:t>
            </a:r>
          </a:p>
          <a:p>
            <a:r>
              <a:rPr lang="nl-NL" sz="1600" dirty="0"/>
              <a:t>Lichamelijke gezondheid (obesitas)</a:t>
            </a:r>
          </a:p>
          <a:p>
            <a:r>
              <a:rPr lang="nl-NL" sz="1600" dirty="0"/>
              <a:t>Sociale gezondheid (vereenzaming / stress), ontmoetingen</a:t>
            </a:r>
          </a:p>
          <a:p>
            <a:r>
              <a:rPr lang="nl-NL" sz="1600" dirty="0"/>
              <a:t>Fiscale regelingen / economisch nut van fietsen?</a:t>
            </a:r>
          </a:p>
          <a:p>
            <a:r>
              <a:rPr lang="nl-NL" sz="1600" dirty="0"/>
              <a:t>Dichtheid, nabijheid, functiemenging</a:t>
            </a:r>
          </a:p>
          <a:p>
            <a:r>
              <a:rPr lang="nl-NL" sz="1600" dirty="0"/>
              <a:t>Herontwikkelingsgebieden als kansen zien? (Bloemkoolwijk?)</a:t>
            </a:r>
          </a:p>
          <a:p>
            <a:r>
              <a:rPr lang="nl-NL" sz="1600" dirty="0"/>
              <a:t>E-bikes, speed </a:t>
            </a:r>
            <a:r>
              <a:rPr lang="nl-NL" sz="1600" dirty="0" err="1"/>
              <a:t>pedelecs</a:t>
            </a:r>
            <a:endParaRPr lang="nl-NL" sz="1600" dirty="0"/>
          </a:p>
          <a:p>
            <a:r>
              <a:rPr lang="nl-NL" sz="1600" dirty="0"/>
              <a:t>Voetgangers</a:t>
            </a:r>
          </a:p>
          <a:p>
            <a:r>
              <a:rPr lang="nl-NL" sz="1600" dirty="0"/>
              <a:t>Nieuwe vormen van fietsen: bakfiets, fietskoeriers</a:t>
            </a:r>
          </a:p>
          <a:p>
            <a:r>
              <a:rPr lang="nl-NL" sz="1600" dirty="0"/>
              <a:t>Zelfrijdende auto</a:t>
            </a:r>
          </a:p>
          <a:p>
            <a:r>
              <a:rPr lang="nl-NL" sz="1600" dirty="0"/>
              <a:t>Logistiek / pakketjes</a:t>
            </a:r>
          </a:p>
          <a:p>
            <a:r>
              <a:rPr lang="nl-NL" sz="1600" dirty="0"/>
              <a:t>Mobiele telefoons, </a:t>
            </a:r>
            <a:r>
              <a:rPr lang="nl-NL" sz="1600" dirty="0" err="1"/>
              <a:t>apps</a:t>
            </a:r>
            <a:endParaRPr lang="nl-NL" sz="1600" dirty="0"/>
          </a:p>
          <a:p>
            <a:r>
              <a:rPr lang="nl-NL" sz="1600" dirty="0"/>
              <a:t>Duurzaamheid</a:t>
            </a:r>
          </a:p>
          <a:p>
            <a:r>
              <a:rPr lang="nl-NL" sz="1600" dirty="0"/>
              <a:t>Veiligheid</a:t>
            </a:r>
          </a:p>
          <a:p>
            <a:r>
              <a:rPr lang="nl-NL" sz="1600" dirty="0" err="1"/>
              <a:t>Inclusiviteit</a:t>
            </a:r>
            <a:endParaRPr lang="nl-NL" sz="1600" dirty="0"/>
          </a:p>
          <a:p>
            <a:r>
              <a:rPr lang="nl-NL" sz="1600" dirty="0" err="1"/>
              <a:t>Technotopia</a:t>
            </a:r>
            <a:r>
              <a:rPr lang="nl-NL" sz="1600" dirty="0"/>
              <a:t> (ga je met de hyperloop naar Milaan om uit eten te gaan, of fiets je naar een Italiaan om de hoek?)</a:t>
            </a:r>
          </a:p>
        </p:txBody>
      </p:sp>
    </p:spTree>
    <p:extLst>
      <p:ext uri="{BB962C8B-B14F-4D97-AF65-F5344CB8AC3E}">
        <p14:creationId xmlns:p14="http://schemas.microsoft.com/office/powerpoint/2010/main" val="176295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54"/>
          </p:nvPr>
        </p:nvSpPr>
        <p:spPr/>
        <p:txBody>
          <a:bodyPr/>
          <a:lstStyle/>
          <a:p>
            <a:endParaRPr lang="nl-NL"/>
          </a:p>
        </p:txBody>
      </p:sp>
      <p:sp>
        <p:nvSpPr>
          <p:cNvPr id="3" name="Titel 2"/>
          <p:cNvSpPr>
            <a:spLocks noGrp="1"/>
          </p:cNvSpPr>
          <p:nvPr>
            <p:ph type="title"/>
          </p:nvPr>
        </p:nvSpPr>
        <p:spPr/>
        <p:txBody>
          <a:bodyPr/>
          <a:lstStyle/>
          <a:p>
            <a:r>
              <a:rPr lang="nl-NL" dirty="0" err="1" smtClean="0"/>
              <a:t>Roadmap</a:t>
            </a:r>
            <a:r>
              <a:rPr lang="nl-NL" dirty="0" smtClean="0"/>
              <a:t> met actiepunten</a:t>
            </a:r>
            <a:endParaRPr lang="nl-NL" dirty="0"/>
          </a:p>
        </p:txBody>
      </p:sp>
      <p:sp>
        <p:nvSpPr>
          <p:cNvPr id="4" name="Tijdelijke aanduiding voor verticale tekst 3"/>
          <p:cNvSpPr>
            <a:spLocks noGrp="1"/>
          </p:cNvSpPr>
          <p:nvPr>
            <p:ph type="body" orient="vert" idx="1"/>
          </p:nvPr>
        </p:nvSpPr>
        <p:spPr/>
        <p:txBody>
          <a:bodyPr/>
          <a:lstStyle/>
          <a:p>
            <a:endParaRPr lang="nl-NL"/>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22</a:t>
            </a:fld>
            <a:endParaRPr lang="nl-NL"/>
          </a:p>
        </p:txBody>
      </p:sp>
    </p:spTree>
    <p:extLst>
      <p:ext uri="{BB962C8B-B14F-4D97-AF65-F5344CB8AC3E}">
        <p14:creationId xmlns:p14="http://schemas.microsoft.com/office/powerpoint/2010/main" val="72273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xmlns="" id="{41246D68-75C9-4184-9CBD-99F23EF0F4D8}"/>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a:xfrm flipH="1">
            <a:off x="-3151" y="0"/>
            <a:ext cx="12195151" cy="6858000"/>
          </a:xfrm>
          <a:prstGeom prst="rect">
            <a:avLst/>
          </a:prstGeom>
        </p:spPr>
      </p:pic>
      <p:sp>
        <p:nvSpPr>
          <p:cNvPr id="11" name="Tijdelijke aanduiding voor tekst 10">
            <a:extLst>
              <a:ext uri="{FF2B5EF4-FFF2-40B4-BE49-F238E27FC236}">
                <a16:creationId xmlns:a16="http://schemas.microsoft.com/office/drawing/2014/main" xmlns="" id="{F8BBDD3B-749F-4390-8A4A-2612A1AACB61}"/>
              </a:ext>
            </a:extLst>
          </p:cNvPr>
          <p:cNvSpPr>
            <a:spLocks noGrp="1"/>
          </p:cNvSpPr>
          <p:nvPr>
            <p:ph type="body" sz="quarter" idx="54"/>
          </p:nvPr>
        </p:nvSpPr>
        <p:spPr>
          <a:solidFill>
            <a:schemeClr val="accent1">
              <a:alpha val="80000"/>
            </a:schemeClr>
          </a:solidFill>
        </p:spPr>
        <p:txBody>
          <a:bodyPr/>
          <a:lstStyle/>
          <a:p>
            <a:r>
              <a:rPr lang="nl-NL"/>
              <a:t> </a:t>
            </a:r>
            <a:endParaRPr lang="nl-NL" dirty="0"/>
          </a:p>
        </p:txBody>
      </p:sp>
      <p:sp>
        <p:nvSpPr>
          <p:cNvPr id="8" name="Titel 7">
            <a:extLst>
              <a:ext uri="{FF2B5EF4-FFF2-40B4-BE49-F238E27FC236}">
                <a16:creationId xmlns:a16="http://schemas.microsoft.com/office/drawing/2014/main" xmlns="" id="{2E1AF3EF-7625-49A2-841A-6CFDA02644A7}"/>
              </a:ext>
            </a:extLst>
          </p:cNvPr>
          <p:cNvSpPr>
            <a:spLocks noGrp="1"/>
          </p:cNvSpPr>
          <p:nvPr>
            <p:ph type="title"/>
          </p:nvPr>
        </p:nvSpPr>
        <p:spPr/>
        <p:txBody>
          <a:bodyPr/>
          <a:lstStyle/>
          <a:p>
            <a:r>
              <a:rPr lang="nl-NL" dirty="0"/>
              <a:t>Ruth </a:t>
            </a:r>
            <a:r>
              <a:rPr lang="nl-NL" dirty="0" err="1"/>
              <a:t>Oldenziel</a:t>
            </a:r>
            <a:r>
              <a:rPr lang="nl-NL" dirty="0"/>
              <a:t>:</a:t>
            </a:r>
          </a:p>
        </p:txBody>
      </p:sp>
      <p:sp>
        <p:nvSpPr>
          <p:cNvPr id="9" name="Tijdelijke aanduiding voor verticale tekst 8">
            <a:extLst>
              <a:ext uri="{FF2B5EF4-FFF2-40B4-BE49-F238E27FC236}">
                <a16:creationId xmlns:a16="http://schemas.microsoft.com/office/drawing/2014/main" xmlns="" id="{6AD9F5CE-F551-4977-8100-3EBB06CAD3C7}"/>
              </a:ext>
            </a:extLst>
          </p:cNvPr>
          <p:cNvSpPr>
            <a:spLocks noGrp="1"/>
          </p:cNvSpPr>
          <p:nvPr>
            <p:ph type="body" orient="vert" idx="1"/>
          </p:nvPr>
        </p:nvSpPr>
        <p:spPr>
          <a:xfrm>
            <a:off x="639142" y="1417639"/>
            <a:ext cx="8577275" cy="4128524"/>
          </a:xfrm>
        </p:spPr>
        <p:txBody>
          <a:bodyPr/>
          <a:lstStyle/>
          <a:p>
            <a:r>
              <a:rPr lang="en-US" dirty="0" smtClean="0"/>
              <a:t>“Every </a:t>
            </a:r>
            <a:r>
              <a:rPr lang="en-US" dirty="0"/>
              <a:t>city can be a </a:t>
            </a:r>
            <a:r>
              <a:rPr lang="en-US" dirty="0" err="1"/>
              <a:t>bicyclefriendly</a:t>
            </a:r>
            <a:r>
              <a:rPr lang="en-US" dirty="0"/>
              <a:t> city</a:t>
            </a:r>
            <a:br>
              <a:rPr lang="en-US" dirty="0"/>
            </a:br>
            <a:r>
              <a:rPr lang="en-US" dirty="0"/>
              <a:t>as long as they have a </a:t>
            </a:r>
            <a:r>
              <a:rPr lang="en-US" dirty="0" err="1"/>
              <a:t>persistant</a:t>
            </a:r>
            <a:r>
              <a:rPr lang="en-US" dirty="0"/>
              <a:t> civil society</a:t>
            </a:r>
            <a:br>
              <a:rPr lang="en-US" dirty="0"/>
            </a:br>
            <a:r>
              <a:rPr lang="en-US" dirty="0"/>
              <a:t>active in </a:t>
            </a:r>
            <a:r>
              <a:rPr lang="en-US" dirty="0" smtClean="0"/>
              <a:t>cycling”</a:t>
            </a:r>
          </a:p>
          <a:p>
            <a:r>
              <a:rPr lang="en-US" sz="2400" dirty="0" smtClean="0"/>
              <a:t>Dank je </a:t>
            </a:r>
            <a:r>
              <a:rPr lang="en-US" sz="2400" dirty="0" err="1" smtClean="0"/>
              <a:t>wel</a:t>
            </a:r>
            <a:r>
              <a:rPr lang="en-US" sz="2400" dirty="0" smtClean="0"/>
              <a:t> Fietsersbond!</a:t>
            </a:r>
          </a:p>
          <a:p>
            <a:endParaRPr lang="nl-NL" dirty="0"/>
          </a:p>
        </p:txBody>
      </p:sp>
      <p:sp>
        <p:nvSpPr>
          <p:cNvPr id="5" name="Tijdelijke aanduiding voor datum 4">
            <a:extLst>
              <a:ext uri="{FF2B5EF4-FFF2-40B4-BE49-F238E27FC236}">
                <a16:creationId xmlns:a16="http://schemas.microsoft.com/office/drawing/2014/main" xmlns="" id="{5F4C46BB-D871-4533-997F-0F74A30BBAEA}"/>
              </a:ext>
            </a:extLst>
          </p:cNvPr>
          <p:cNvSpPr>
            <a:spLocks noGrp="1"/>
          </p:cNvSpPr>
          <p:nvPr>
            <p:ph type="dt" sz="half" idx="10"/>
          </p:nvPr>
        </p:nvSpPr>
        <p:spPr/>
        <p:txBody>
          <a:bodyPr/>
          <a:lstStyle/>
          <a:p>
            <a:fld id="{B995769F-2F5C-4813-8EA6-A1E921327F8E}" type="datetime1">
              <a:rPr lang="nl-NL" smtClean="0"/>
              <a:pPr/>
              <a:t>13-06-18</a:t>
            </a:fld>
            <a:endParaRPr lang="nl-NL"/>
          </a:p>
        </p:txBody>
      </p:sp>
      <p:sp>
        <p:nvSpPr>
          <p:cNvPr id="6" name="Tijdelijke aanduiding voor voettekst 5">
            <a:extLst>
              <a:ext uri="{FF2B5EF4-FFF2-40B4-BE49-F238E27FC236}">
                <a16:creationId xmlns:a16="http://schemas.microsoft.com/office/drawing/2014/main" xmlns="" id="{EC265B93-8987-43D5-A777-34EBEDAF1AB5}"/>
              </a:ext>
            </a:extLst>
          </p:cNvPr>
          <p:cNvSpPr>
            <a:spLocks noGrp="1"/>
          </p:cNvSpPr>
          <p:nvPr>
            <p:ph type="ftr" sz="quarter" idx="11"/>
          </p:nvPr>
        </p:nvSpPr>
        <p:spPr/>
        <p:txBody>
          <a:bodyPr/>
          <a:lstStyle/>
          <a:p>
            <a:r>
              <a:rPr lang="nl-NL"/>
              <a:t>&lt;Plaats hier je voettekst&gt;</a:t>
            </a:r>
          </a:p>
        </p:txBody>
      </p:sp>
      <p:sp>
        <p:nvSpPr>
          <p:cNvPr id="7" name="Tijdelijke aanduiding voor dianummer 6">
            <a:extLst>
              <a:ext uri="{FF2B5EF4-FFF2-40B4-BE49-F238E27FC236}">
                <a16:creationId xmlns:a16="http://schemas.microsoft.com/office/drawing/2014/main" xmlns="" id="{7A865F01-124F-4748-9E7D-FD53278E16F4}"/>
              </a:ext>
            </a:extLst>
          </p:cNvPr>
          <p:cNvSpPr>
            <a:spLocks noGrp="1"/>
          </p:cNvSpPr>
          <p:nvPr>
            <p:ph type="sldNum" sz="quarter" idx="12"/>
          </p:nvPr>
        </p:nvSpPr>
        <p:spPr/>
        <p:txBody>
          <a:bodyPr/>
          <a:lstStyle/>
          <a:p>
            <a:fld id="{7AD0FE45-509C-4BDF-9EDE-64426F8DF3D2}" type="slidenum">
              <a:rPr lang="nl-NL" smtClean="0"/>
              <a:pPr/>
              <a:t>23</a:t>
            </a:fld>
            <a:endParaRPr lang="nl-NL"/>
          </a:p>
        </p:txBody>
      </p:sp>
      <p:sp>
        <p:nvSpPr>
          <p:cNvPr id="12" name="Tijdelijke aanduiding voor tekst 11">
            <a:extLst>
              <a:ext uri="{FF2B5EF4-FFF2-40B4-BE49-F238E27FC236}">
                <a16:creationId xmlns:a16="http://schemas.microsoft.com/office/drawing/2014/main" xmlns="" id="{ED331989-A8AA-49B9-BB6A-B102A363425D}"/>
              </a:ext>
            </a:extLst>
          </p:cNvPr>
          <p:cNvSpPr>
            <a:spLocks noGrp="1"/>
          </p:cNvSpPr>
          <p:nvPr>
            <p:ph type="body" sz="quarter" idx="55"/>
          </p:nvPr>
        </p:nvSpPr>
        <p:spPr/>
        <p:txBody>
          <a:bodyPr/>
          <a:lstStyle/>
          <a:p>
            <a:r>
              <a:rPr lang="nl-NL"/>
              <a:t> </a:t>
            </a:r>
            <a:endParaRPr lang="nl-NL" dirty="0"/>
          </a:p>
        </p:txBody>
      </p:sp>
    </p:spTree>
    <p:extLst>
      <p:ext uri="{BB962C8B-B14F-4D97-AF65-F5344CB8AC3E}">
        <p14:creationId xmlns:p14="http://schemas.microsoft.com/office/powerpoint/2010/main" val="55992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7007" r="7007"/>
          <a:stretch>
            <a:fillRect/>
          </a:stretch>
        </p:blipFill>
        <p:spPr/>
      </p:pic>
      <p:sp>
        <p:nvSpPr>
          <p:cNvPr id="11" name="Tijdelijke aanduiding voor tekst 10"/>
          <p:cNvSpPr>
            <a:spLocks noGrp="1"/>
          </p:cNvSpPr>
          <p:nvPr>
            <p:ph type="body" sz="quarter" idx="54"/>
          </p:nvPr>
        </p:nvSpPr>
        <p:spPr/>
        <p:txBody>
          <a:bodyPr/>
          <a:lstStyle/>
          <a:p>
            <a:endParaRPr lang="nl-NL"/>
          </a:p>
        </p:txBody>
      </p:sp>
      <p:sp>
        <p:nvSpPr>
          <p:cNvPr id="4" name="Titel 3"/>
          <p:cNvSpPr>
            <a:spLocks noGrp="1"/>
          </p:cNvSpPr>
          <p:nvPr>
            <p:ph type="title"/>
          </p:nvPr>
        </p:nvSpPr>
        <p:spPr/>
        <p:txBody>
          <a:bodyPr/>
          <a:lstStyle/>
          <a:p>
            <a:r>
              <a:rPr lang="nl-NL" dirty="0" smtClean="0"/>
              <a:t>Tot nu toe?</a:t>
            </a:r>
            <a:br>
              <a:rPr lang="nl-NL" dirty="0" smtClean="0"/>
            </a:br>
            <a:endParaRPr lang="nl-NL" dirty="0"/>
          </a:p>
        </p:txBody>
      </p:sp>
      <p:sp>
        <p:nvSpPr>
          <p:cNvPr id="5" name="Tijdelijke aanduiding voor verticale tekst 4"/>
          <p:cNvSpPr>
            <a:spLocks noGrp="1"/>
          </p:cNvSpPr>
          <p:nvPr>
            <p:ph type="body" orient="vert" idx="1"/>
          </p:nvPr>
        </p:nvSpPr>
        <p:spPr/>
        <p:txBody>
          <a:bodyPr/>
          <a:lstStyle/>
          <a:p>
            <a:r>
              <a:rPr lang="nl-NL" dirty="0" smtClean="0"/>
              <a:t>Interviewboek Fietsen in 2040</a:t>
            </a:r>
          </a:p>
          <a:p>
            <a:r>
              <a:rPr lang="nl-NL" dirty="0" smtClean="0"/>
              <a:t>Twee landelijke bijeenkomsten (7-4 en 2-6) met betrokken vrijwilligers en experts als co-referent</a:t>
            </a:r>
          </a:p>
          <a:p>
            <a:r>
              <a:rPr lang="nl-NL" dirty="0" smtClean="0"/>
              <a:t>Expertsessie met trekkers en Goudappel </a:t>
            </a:r>
            <a:r>
              <a:rPr lang="nl-NL" dirty="0" err="1" smtClean="0"/>
              <a:t>Coffeng</a:t>
            </a:r>
            <a:endParaRPr lang="nl-NL" dirty="0" smtClean="0"/>
          </a:p>
          <a:p>
            <a:r>
              <a:rPr lang="nl-NL" dirty="0" smtClean="0"/>
              <a:t>Vier teksten met algemeen kader, grote steden, middelgrote steden en kleine kernen</a:t>
            </a:r>
            <a:endParaRPr lang="nl-NL" dirty="0"/>
          </a:p>
        </p:txBody>
      </p:sp>
      <p:sp>
        <p:nvSpPr>
          <p:cNvPr id="6" name="Tijdelijke aanduiding voor datum 5"/>
          <p:cNvSpPr>
            <a:spLocks noGrp="1"/>
          </p:cNvSpPr>
          <p:nvPr>
            <p:ph type="dt" sz="half" idx="10"/>
          </p:nvPr>
        </p:nvSpPr>
        <p:spPr/>
        <p:txBody>
          <a:bodyPr/>
          <a:lstStyle/>
          <a:p>
            <a:fld id="{B995769F-2F5C-4813-8EA6-A1E921327F8E}" type="datetime1">
              <a:rPr lang="nl-NL" smtClean="0"/>
              <a:t>13-06-18</a:t>
            </a:fld>
            <a:endParaRPr lang="nl-NL"/>
          </a:p>
        </p:txBody>
      </p:sp>
      <p:sp>
        <p:nvSpPr>
          <p:cNvPr id="7" name="Tijdelijke aanduiding voor voettekst 6"/>
          <p:cNvSpPr>
            <a:spLocks noGrp="1"/>
          </p:cNvSpPr>
          <p:nvPr>
            <p:ph type="ftr" sz="quarter" idx="11"/>
          </p:nvPr>
        </p:nvSpPr>
        <p:spPr/>
        <p:txBody>
          <a:bodyPr/>
          <a:lstStyle/>
          <a:p>
            <a:r>
              <a:rPr lang="nl-NL" smtClean="0"/>
              <a:t>&lt;Plaats hier je voettekst&gt;</a:t>
            </a:r>
            <a:endParaRPr lang="nl-NL"/>
          </a:p>
        </p:txBody>
      </p:sp>
      <p:sp>
        <p:nvSpPr>
          <p:cNvPr id="8" name="Tijdelijke aanduiding voor dianummer 7"/>
          <p:cNvSpPr>
            <a:spLocks noGrp="1"/>
          </p:cNvSpPr>
          <p:nvPr>
            <p:ph type="sldNum" sz="quarter" idx="12"/>
          </p:nvPr>
        </p:nvSpPr>
        <p:spPr/>
        <p:txBody>
          <a:bodyPr/>
          <a:lstStyle/>
          <a:p>
            <a:fld id="{7AD0FE45-509C-4BDF-9EDE-64426F8DF3D2}" type="slidenum">
              <a:rPr lang="nl-NL" smtClean="0"/>
              <a:t>3</a:t>
            </a:fld>
            <a:endParaRPr lang="nl-NL"/>
          </a:p>
        </p:txBody>
      </p:sp>
      <p:sp>
        <p:nvSpPr>
          <p:cNvPr id="12" name="Tijdelijke aanduiding voor tekst 11"/>
          <p:cNvSpPr>
            <a:spLocks noGrp="1"/>
          </p:cNvSpPr>
          <p:nvPr>
            <p:ph type="body" sz="quarter" idx="55"/>
          </p:nvPr>
        </p:nvSpPr>
        <p:spPr/>
        <p:txBody>
          <a:bodyPr/>
          <a:lstStyle/>
          <a:p>
            <a:endParaRPr lang="nl-NL"/>
          </a:p>
        </p:txBody>
      </p:sp>
    </p:spTree>
    <p:extLst>
      <p:ext uri="{BB962C8B-B14F-4D97-AF65-F5344CB8AC3E}">
        <p14:creationId xmlns:p14="http://schemas.microsoft.com/office/powerpoint/2010/main" val="80132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4"/>
          </p:nvPr>
        </p:nvSpPr>
        <p:spPr/>
      </p:sp>
      <p:sp>
        <p:nvSpPr>
          <p:cNvPr id="14" name="Tijdelijke aanduiding voor tekst 13"/>
          <p:cNvSpPr>
            <a:spLocks noGrp="1"/>
          </p:cNvSpPr>
          <p:nvPr>
            <p:ph type="body" sz="quarter" idx="54"/>
          </p:nvPr>
        </p:nvSpPr>
        <p:spPr/>
        <p:txBody>
          <a:bodyPr/>
          <a:lstStyle/>
          <a:p>
            <a:endParaRPr lang="nl-NL"/>
          </a:p>
        </p:txBody>
      </p:sp>
      <p:sp>
        <p:nvSpPr>
          <p:cNvPr id="4" name="Titel 3"/>
          <p:cNvSpPr>
            <a:spLocks noGrp="1"/>
          </p:cNvSpPr>
          <p:nvPr>
            <p:ph type="title"/>
          </p:nvPr>
        </p:nvSpPr>
        <p:spPr/>
        <p:txBody>
          <a:bodyPr/>
          <a:lstStyle/>
          <a:p>
            <a:r>
              <a:rPr lang="nl-NL" dirty="0" smtClean="0"/>
              <a:t>Uitgangspunt</a:t>
            </a:r>
            <a:endParaRPr lang="nl-NL" dirty="0"/>
          </a:p>
        </p:txBody>
      </p:sp>
      <p:sp>
        <p:nvSpPr>
          <p:cNvPr id="5" name="Tijdelijke aanduiding voor verticale tekst 4"/>
          <p:cNvSpPr>
            <a:spLocks noGrp="1"/>
          </p:cNvSpPr>
          <p:nvPr>
            <p:ph type="body" orient="vert" idx="1"/>
          </p:nvPr>
        </p:nvSpPr>
        <p:spPr/>
        <p:txBody>
          <a:bodyPr/>
          <a:lstStyle/>
          <a:p>
            <a:r>
              <a:rPr lang="nl-NL" dirty="0" smtClean="0"/>
              <a:t>Fietsen is leuk, fietsen is ontmoeten, fietsen is betekenisvol reizen, fietsen maakt onze steden prettiger</a:t>
            </a:r>
          </a:p>
          <a:p>
            <a:r>
              <a:rPr lang="nl-NL" dirty="0" smtClean="0"/>
              <a:t>Fietsen is als vorm van actieve mobiliteit een low-</a:t>
            </a:r>
            <a:r>
              <a:rPr lang="nl-NL" dirty="0" err="1" smtClean="0"/>
              <a:t>techoplossing</a:t>
            </a:r>
            <a:r>
              <a:rPr lang="nl-NL" dirty="0" smtClean="0"/>
              <a:t> voor vele maatschappelijke vraagstukken</a:t>
            </a:r>
          </a:p>
          <a:p>
            <a:r>
              <a:rPr lang="nl-NL" dirty="0" smtClean="0"/>
              <a:t>De vraag is: wat voor maatschappij willen we? Willen we met de hyperloop uit eten gaan in Rome? Of gaan we op de fiets naar de Italiaan in de stad?</a:t>
            </a:r>
          </a:p>
          <a:p>
            <a:r>
              <a:rPr lang="nl-NL" dirty="0" smtClean="0"/>
              <a:t>Van autotijdperk en Transit </a:t>
            </a:r>
            <a:r>
              <a:rPr lang="nl-NL" dirty="0" err="1" smtClean="0"/>
              <a:t>Oriented</a:t>
            </a:r>
            <a:r>
              <a:rPr lang="nl-NL" dirty="0" smtClean="0"/>
              <a:t> Development naar Bicycle </a:t>
            </a:r>
            <a:r>
              <a:rPr lang="nl-NL" dirty="0" err="1" smtClean="0"/>
              <a:t>Oriented</a:t>
            </a:r>
            <a:r>
              <a:rPr lang="nl-NL" dirty="0" smtClean="0"/>
              <a:t> Development/Human </a:t>
            </a:r>
            <a:r>
              <a:rPr lang="nl-NL" dirty="0" err="1" smtClean="0"/>
              <a:t>Oriented</a:t>
            </a:r>
            <a:r>
              <a:rPr lang="nl-NL" dirty="0" smtClean="0"/>
              <a:t> Development</a:t>
            </a:r>
            <a:endParaRPr lang="nl-NL" dirty="0"/>
          </a:p>
        </p:txBody>
      </p:sp>
      <p:sp>
        <p:nvSpPr>
          <p:cNvPr id="6" name="Tijdelijke aanduiding voor datum 5"/>
          <p:cNvSpPr>
            <a:spLocks noGrp="1"/>
          </p:cNvSpPr>
          <p:nvPr>
            <p:ph type="dt" sz="half" idx="10"/>
          </p:nvPr>
        </p:nvSpPr>
        <p:spPr/>
        <p:txBody>
          <a:bodyPr/>
          <a:lstStyle/>
          <a:p>
            <a:fld id="{B995769F-2F5C-4813-8EA6-A1E921327F8E}" type="datetime1">
              <a:rPr lang="nl-NL" smtClean="0"/>
              <a:t>13-06-18</a:t>
            </a:fld>
            <a:endParaRPr lang="nl-NL"/>
          </a:p>
        </p:txBody>
      </p:sp>
      <p:sp>
        <p:nvSpPr>
          <p:cNvPr id="7" name="Tijdelijke aanduiding voor voettekst 6"/>
          <p:cNvSpPr>
            <a:spLocks noGrp="1"/>
          </p:cNvSpPr>
          <p:nvPr>
            <p:ph type="ftr" sz="quarter" idx="11"/>
          </p:nvPr>
        </p:nvSpPr>
        <p:spPr/>
        <p:txBody>
          <a:bodyPr/>
          <a:lstStyle/>
          <a:p>
            <a:r>
              <a:rPr lang="nl-NL" smtClean="0"/>
              <a:t>&lt;Plaats hier je voettekst&gt;</a:t>
            </a:r>
            <a:endParaRPr lang="nl-NL"/>
          </a:p>
        </p:txBody>
      </p:sp>
      <p:sp>
        <p:nvSpPr>
          <p:cNvPr id="8" name="Tijdelijke aanduiding voor dianummer 7"/>
          <p:cNvSpPr>
            <a:spLocks noGrp="1"/>
          </p:cNvSpPr>
          <p:nvPr>
            <p:ph type="sldNum" sz="quarter" idx="12"/>
          </p:nvPr>
        </p:nvSpPr>
        <p:spPr/>
        <p:txBody>
          <a:bodyPr/>
          <a:lstStyle/>
          <a:p>
            <a:fld id="{7AD0FE45-509C-4BDF-9EDE-64426F8DF3D2}" type="slidenum">
              <a:rPr lang="nl-NL" smtClean="0"/>
              <a:t>4</a:t>
            </a:fld>
            <a:endParaRPr lang="nl-NL"/>
          </a:p>
        </p:txBody>
      </p:sp>
      <p:sp>
        <p:nvSpPr>
          <p:cNvPr id="15" name="Tijdelijke aanduiding voor tekst 14"/>
          <p:cNvSpPr>
            <a:spLocks noGrp="1"/>
          </p:cNvSpPr>
          <p:nvPr>
            <p:ph type="body" sz="quarter" idx="56"/>
          </p:nvPr>
        </p:nvSpPr>
        <p:spPr/>
        <p:txBody>
          <a:bodyPr/>
          <a:lstStyle/>
          <a:p>
            <a:endParaRPr lang="nl-NL"/>
          </a:p>
        </p:txBody>
      </p:sp>
    </p:spTree>
    <p:extLst>
      <p:ext uri="{BB962C8B-B14F-4D97-AF65-F5344CB8AC3E}">
        <p14:creationId xmlns:p14="http://schemas.microsoft.com/office/powerpoint/2010/main" val="85006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54"/>
          </p:nvPr>
        </p:nvSpPr>
        <p:spPr/>
        <p:txBody>
          <a:bodyPr/>
          <a:lstStyle/>
          <a:p>
            <a:endParaRPr lang="nl-NL" dirty="0"/>
          </a:p>
        </p:txBody>
      </p:sp>
      <p:sp>
        <p:nvSpPr>
          <p:cNvPr id="4" name="Titel 3"/>
          <p:cNvSpPr>
            <a:spLocks noGrp="1"/>
          </p:cNvSpPr>
          <p:nvPr>
            <p:ph type="title"/>
          </p:nvPr>
        </p:nvSpPr>
        <p:spPr/>
        <p:txBody>
          <a:bodyPr/>
          <a:lstStyle/>
          <a:p>
            <a:r>
              <a:rPr lang="nl-NL" dirty="0" smtClean="0"/>
              <a:t>Actueel</a:t>
            </a:r>
            <a:endParaRPr lang="nl-NL" dirty="0"/>
          </a:p>
        </p:txBody>
      </p:sp>
      <p:sp>
        <p:nvSpPr>
          <p:cNvPr id="5" name="Tijdelijke aanduiding voor verticale tekst 4"/>
          <p:cNvSpPr>
            <a:spLocks noGrp="1"/>
          </p:cNvSpPr>
          <p:nvPr>
            <p:ph type="body" orient="vert" idx="1"/>
          </p:nvPr>
        </p:nvSpPr>
        <p:spPr/>
        <p:txBody>
          <a:bodyPr/>
          <a:lstStyle/>
          <a:p>
            <a:endParaRPr lang="nl-NL" sz="2400" b="1" dirty="0" smtClean="0"/>
          </a:p>
          <a:p>
            <a:r>
              <a:rPr lang="nl-NL" sz="2400" b="1" dirty="0" smtClean="0"/>
              <a:t>Actuele nieuwsberichten / problemen waar fietsen een deel van de oplossing is</a:t>
            </a:r>
            <a:endParaRPr lang="nl-NL" sz="2400" b="1" dirty="0"/>
          </a:p>
        </p:txBody>
      </p:sp>
      <p:sp>
        <p:nvSpPr>
          <p:cNvPr id="6" name="Tijdelijke aanduiding voor datum 5"/>
          <p:cNvSpPr>
            <a:spLocks noGrp="1"/>
          </p:cNvSpPr>
          <p:nvPr>
            <p:ph type="dt" sz="half" idx="10"/>
          </p:nvPr>
        </p:nvSpPr>
        <p:spPr/>
        <p:txBody>
          <a:bodyPr/>
          <a:lstStyle/>
          <a:p>
            <a:fld id="{B995769F-2F5C-4813-8EA6-A1E921327F8E}" type="datetime1">
              <a:rPr lang="nl-NL" smtClean="0"/>
              <a:t>13-06-18</a:t>
            </a:fld>
            <a:endParaRPr lang="nl-NL"/>
          </a:p>
        </p:txBody>
      </p:sp>
      <p:sp>
        <p:nvSpPr>
          <p:cNvPr id="7" name="Tijdelijke aanduiding voor voettekst 6"/>
          <p:cNvSpPr>
            <a:spLocks noGrp="1"/>
          </p:cNvSpPr>
          <p:nvPr>
            <p:ph type="ftr" sz="quarter" idx="11"/>
          </p:nvPr>
        </p:nvSpPr>
        <p:spPr/>
        <p:txBody>
          <a:bodyPr/>
          <a:lstStyle/>
          <a:p>
            <a:r>
              <a:rPr lang="nl-NL" smtClean="0"/>
              <a:t>&lt;Plaats hier je voettekst&gt;</a:t>
            </a:r>
            <a:endParaRPr lang="nl-NL"/>
          </a:p>
        </p:txBody>
      </p:sp>
      <p:sp>
        <p:nvSpPr>
          <p:cNvPr id="8" name="Tijdelijke aanduiding voor dianummer 7"/>
          <p:cNvSpPr>
            <a:spLocks noGrp="1"/>
          </p:cNvSpPr>
          <p:nvPr>
            <p:ph type="sldNum" sz="quarter" idx="12"/>
          </p:nvPr>
        </p:nvSpPr>
        <p:spPr/>
        <p:txBody>
          <a:bodyPr/>
          <a:lstStyle/>
          <a:p>
            <a:fld id="{7AD0FE45-509C-4BDF-9EDE-64426F8DF3D2}" type="slidenum">
              <a:rPr lang="nl-NL" smtClean="0"/>
              <a:t>5</a:t>
            </a:fld>
            <a:endParaRPr lang="nl-NL"/>
          </a:p>
        </p:txBody>
      </p:sp>
      <p:sp>
        <p:nvSpPr>
          <p:cNvPr id="9" name="Tijdelijke aanduiding voor tekst 8"/>
          <p:cNvSpPr>
            <a:spLocks noGrp="1"/>
          </p:cNvSpPr>
          <p:nvPr>
            <p:ph type="body" sz="quarter" idx="55"/>
          </p:nvPr>
        </p:nvSpPr>
        <p:spPr/>
        <p:txBody>
          <a:bodyPr/>
          <a:lstStyle/>
          <a:p>
            <a:endParaRPr lang="nl-NL"/>
          </a:p>
        </p:txBody>
      </p:sp>
      <p:pic>
        <p:nvPicPr>
          <p:cNvPr id="2050" name="Picture 2" descr="Buien veroorzaakt door onstabiele lucht"/>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7025" t="707" r="762" b="15901"/>
          <a:stretch/>
        </p:blipFill>
        <p:spPr bwMode="auto">
          <a:xfrm>
            <a:off x="4350786" y="258617"/>
            <a:ext cx="3343166" cy="22675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nnen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3518" y="240146"/>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p:cNvSpPr txBox="1"/>
          <p:nvPr/>
        </p:nvSpPr>
        <p:spPr>
          <a:xfrm>
            <a:off x="4523663" y="5593518"/>
            <a:ext cx="3666376" cy="785091"/>
          </a:xfrm>
          <a:prstGeom prst="rect">
            <a:avLst/>
          </a:prstGeom>
          <a:noFill/>
        </p:spPr>
        <p:txBody>
          <a:bodyPr wrap="square" lIns="0" tIns="0" rIns="0" bIns="0" rtlCol="0">
            <a:noAutofit/>
          </a:bodyPr>
          <a:lstStyle/>
          <a:p>
            <a:pPr algn="l">
              <a:lnSpc>
                <a:spcPct val="90000"/>
              </a:lnSpc>
              <a:spcBef>
                <a:spcPts val="600"/>
              </a:spcBef>
              <a:spcAft>
                <a:spcPts val="600"/>
              </a:spcAft>
            </a:pPr>
            <a:r>
              <a:rPr lang="nl-NL" sz="2400" b="1" dirty="0" smtClean="0">
                <a:solidFill>
                  <a:schemeClr val="tx2"/>
                </a:solidFill>
              </a:rPr>
              <a:t>Hulp bij overgewicht in basispakket</a:t>
            </a:r>
          </a:p>
        </p:txBody>
      </p:sp>
      <p:sp>
        <p:nvSpPr>
          <p:cNvPr id="12" name="Tekstvak 11"/>
          <p:cNvSpPr txBox="1"/>
          <p:nvPr/>
        </p:nvSpPr>
        <p:spPr>
          <a:xfrm>
            <a:off x="4319068" y="2794758"/>
            <a:ext cx="3069858" cy="572655"/>
          </a:xfrm>
          <a:prstGeom prst="rect">
            <a:avLst/>
          </a:prstGeom>
          <a:noFill/>
        </p:spPr>
        <p:txBody>
          <a:bodyPr wrap="square" lIns="0" tIns="0" rIns="0" bIns="0" rtlCol="0">
            <a:noAutofit/>
          </a:bodyPr>
          <a:lstStyle/>
          <a:p>
            <a:pPr algn="l">
              <a:lnSpc>
                <a:spcPct val="90000"/>
              </a:lnSpc>
              <a:spcBef>
                <a:spcPts val="600"/>
              </a:spcBef>
              <a:spcAft>
                <a:spcPts val="600"/>
              </a:spcAft>
            </a:pPr>
            <a:r>
              <a:rPr lang="nl-NL" sz="2400" b="1" dirty="0" smtClean="0">
                <a:solidFill>
                  <a:schemeClr val="tx2"/>
                </a:solidFill>
              </a:rPr>
              <a:t>CO2-uitstoot </a:t>
            </a:r>
            <a:r>
              <a:rPr lang="nl-NL" sz="2400" b="1" dirty="0" smtClean="0">
                <a:solidFill>
                  <a:schemeClr val="tx2"/>
                </a:solidFill>
              </a:rPr>
              <a:t>en klimaat veranderingen</a:t>
            </a:r>
          </a:p>
        </p:txBody>
      </p:sp>
      <p:sp>
        <p:nvSpPr>
          <p:cNvPr id="13" name="Tekstvak 12"/>
          <p:cNvSpPr txBox="1"/>
          <p:nvPr/>
        </p:nvSpPr>
        <p:spPr>
          <a:xfrm>
            <a:off x="8401246" y="2799635"/>
            <a:ext cx="2904063" cy="661751"/>
          </a:xfrm>
          <a:prstGeom prst="rect">
            <a:avLst/>
          </a:prstGeom>
          <a:noFill/>
        </p:spPr>
        <p:txBody>
          <a:bodyPr wrap="square" lIns="0" tIns="0" rIns="0" bIns="0" rtlCol="0">
            <a:noAutofit/>
          </a:bodyPr>
          <a:lstStyle/>
          <a:p>
            <a:pPr algn="l">
              <a:lnSpc>
                <a:spcPct val="90000"/>
              </a:lnSpc>
              <a:spcBef>
                <a:spcPts val="600"/>
              </a:spcBef>
              <a:spcAft>
                <a:spcPts val="600"/>
              </a:spcAft>
            </a:pPr>
            <a:r>
              <a:rPr lang="nl-NL" sz="2400" b="1" dirty="0" smtClean="0">
                <a:solidFill>
                  <a:schemeClr val="tx2"/>
                </a:solidFill>
              </a:rPr>
              <a:t>Luchtkwaliteit</a:t>
            </a:r>
          </a:p>
        </p:txBody>
      </p:sp>
      <p:sp>
        <p:nvSpPr>
          <p:cNvPr id="14" name="AutoShape 6" descr="Afbeeldingsresultaat voor zwaarlijvighei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8" name="Picture 10" descr="Afbeeldingsresultaat voor zwaarlijvighe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622" y="3936167"/>
            <a:ext cx="1428750" cy="1657351"/>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12" descr="Afbeeldingsresultaat voor congestie"/>
          <p:cNvSpPr>
            <a:spLocks noChangeAspect="1" noChangeArrowheads="1"/>
          </p:cNvSpPr>
          <p:nvPr/>
        </p:nvSpPr>
        <p:spPr bwMode="auto">
          <a:xfrm>
            <a:off x="307975" y="7937"/>
            <a:ext cx="1001206" cy="10012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62" name="Picture 14" descr="Afbeeldingsresultaat voor congest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9127" y="3667141"/>
            <a:ext cx="2586182" cy="1722397"/>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p:cNvSpPr txBox="1"/>
          <p:nvPr/>
        </p:nvSpPr>
        <p:spPr>
          <a:xfrm>
            <a:off x="8353518" y="5692998"/>
            <a:ext cx="2632363" cy="393445"/>
          </a:xfrm>
          <a:prstGeom prst="rect">
            <a:avLst/>
          </a:prstGeom>
          <a:noFill/>
        </p:spPr>
        <p:txBody>
          <a:bodyPr wrap="square" lIns="0" tIns="0" rIns="0" bIns="0" rtlCol="0">
            <a:noAutofit/>
          </a:bodyPr>
          <a:lstStyle/>
          <a:p>
            <a:pPr algn="l">
              <a:lnSpc>
                <a:spcPct val="90000"/>
              </a:lnSpc>
              <a:spcBef>
                <a:spcPts val="600"/>
              </a:spcBef>
              <a:spcAft>
                <a:spcPts val="600"/>
              </a:spcAft>
            </a:pPr>
            <a:r>
              <a:rPr lang="nl-NL" sz="2400" b="1" dirty="0">
                <a:solidFill>
                  <a:schemeClr val="tx2"/>
                </a:solidFill>
              </a:rPr>
              <a:t>B</a:t>
            </a:r>
            <a:r>
              <a:rPr lang="nl-NL" sz="2400" b="1" dirty="0" smtClean="0">
                <a:solidFill>
                  <a:schemeClr val="tx2"/>
                </a:solidFill>
              </a:rPr>
              <a:t>ereikbaarheid</a:t>
            </a:r>
            <a:endParaRPr lang="nl-NL" sz="2400" b="1" dirty="0" smtClean="0">
              <a:solidFill>
                <a:schemeClr val="tx2"/>
              </a:solidFill>
            </a:endParaRPr>
          </a:p>
        </p:txBody>
      </p:sp>
    </p:spTree>
    <p:extLst>
      <p:ext uri="{BB962C8B-B14F-4D97-AF65-F5344CB8AC3E}">
        <p14:creationId xmlns:p14="http://schemas.microsoft.com/office/powerpoint/2010/main" val="303292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4"/>
          </p:nvPr>
        </p:nvPicPr>
        <p:blipFill rotWithShape="1">
          <a:blip r:embed="rId2"/>
          <a:srcRect l="25519" t="16140" r="25216" b="5544"/>
          <a:stretch/>
        </p:blipFill>
        <p:spPr>
          <a:xfrm>
            <a:off x="5736657" y="900000"/>
            <a:ext cx="6124565" cy="5476775"/>
          </a:xfrm>
          <a:prstGeom prst="rect">
            <a:avLst/>
          </a:prstGeom>
        </p:spPr>
      </p:pic>
      <p:sp>
        <p:nvSpPr>
          <p:cNvPr id="3" name="Tijdelijke aanduiding voor tekst 2"/>
          <p:cNvSpPr>
            <a:spLocks noGrp="1"/>
          </p:cNvSpPr>
          <p:nvPr>
            <p:ph type="body" sz="quarter" idx="54"/>
          </p:nvPr>
        </p:nvSpPr>
        <p:spPr/>
        <p:txBody>
          <a:bodyPr/>
          <a:lstStyle/>
          <a:p>
            <a:endParaRPr lang="nl-NL" dirty="0"/>
          </a:p>
        </p:txBody>
      </p:sp>
      <p:sp>
        <p:nvSpPr>
          <p:cNvPr id="4" name="Titel 3"/>
          <p:cNvSpPr>
            <a:spLocks noGrp="1"/>
          </p:cNvSpPr>
          <p:nvPr>
            <p:ph type="title"/>
          </p:nvPr>
        </p:nvSpPr>
        <p:spPr/>
        <p:txBody>
          <a:bodyPr/>
          <a:lstStyle/>
          <a:p>
            <a:r>
              <a:rPr lang="nl-NL" dirty="0" smtClean="0"/>
              <a:t>Meer ruimte voor de Fiets</a:t>
            </a:r>
            <a:endParaRPr lang="nl-NL" dirty="0"/>
          </a:p>
        </p:txBody>
      </p:sp>
      <p:sp>
        <p:nvSpPr>
          <p:cNvPr id="5" name="Tijdelijke aanduiding voor verticale tekst 4"/>
          <p:cNvSpPr>
            <a:spLocks noGrp="1"/>
          </p:cNvSpPr>
          <p:nvPr>
            <p:ph type="body" orient="vert" idx="1"/>
          </p:nvPr>
        </p:nvSpPr>
        <p:spPr/>
        <p:txBody>
          <a:bodyPr/>
          <a:lstStyle/>
          <a:p>
            <a:r>
              <a:rPr lang="nl-NL" sz="2400" dirty="0" smtClean="0"/>
              <a:t>Hoe vullen we de gewenste schaalsprong in</a:t>
            </a:r>
          </a:p>
          <a:p>
            <a:r>
              <a:rPr lang="nl-NL" sz="2400" dirty="0" smtClean="0"/>
              <a:t>Waar </a:t>
            </a:r>
            <a:r>
              <a:rPr lang="nl-NL" sz="2400" dirty="0" smtClean="0"/>
              <a:t>laten we de auto toe?</a:t>
            </a:r>
          </a:p>
          <a:p>
            <a:r>
              <a:rPr lang="nl-NL" sz="2400" dirty="0" smtClean="0"/>
              <a:t>Grote steden?</a:t>
            </a:r>
          </a:p>
          <a:p>
            <a:r>
              <a:rPr lang="nl-NL" sz="2400" dirty="0" smtClean="0"/>
              <a:t>Middelgrote </a:t>
            </a:r>
            <a:r>
              <a:rPr lang="nl-NL" sz="2400" dirty="0" smtClean="0"/>
              <a:t>steden</a:t>
            </a:r>
            <a:endParaRPr lang="nl-NL" sz="2400" dirty="0" smtClean="0"/>
          </a:p>
          <a:p>
            <a:r>
              <a:rPr lang="nl-NL" sz="2400" dirty="0" smtClean="0"/>
              <a:t>Kleine </a:t>
            </a:r>
            <a:r>
              <a:rPr lang="nl-NL" sz="2400" dirty="0" err="1" smtClean="0"/>
              <a:t>Kkernen</a:t>
            </a:r>
            <a:endParaRPr lang="nl-NL" sz="2400" dirty="0" smtClean="0"/>
          </a:p>
          <a:p>
            <a:endParaRPr lang="nl-NL" sz="2400" dirty="0"/>
          </a:p>
        </p:txBody>
      </p:sp>
      <p:sp>
        <p:nvSpPr>
          <p:cNvPr id="6" name="Tijdelijke aanduiding voor datum 5"/>
          <p:cNvSpPr>
            <a:spLocks noGrp="1"/>
          </p:cNvSpPr>
          <p:nvPr>
            <p:ph type="dt" sz="half" idx="10"/>
          </p:nvPr>
        </p:nvSpPr>
        <p:spPr/>
        <p:txBody>
          <a:bodyPr/>
          <a:lstStyle/>
          <a:p>
            <a:fld id="{B995769F-2F5C-4813-8EA6-A1E921327F8E}" type="datetime1">
              <a:rPr lang="nl-NL" smtClean="0"/>
              <a:t>13-06-18</a:t>
            </a:fld>
            <a:endParaRPr lang="nl-NL"/>
          </a:p>
        </p:txBody>
      </p:sp>
      <p:sp>
        <p:nvSpPr>
          <p:cNvPr id="7" name="Tijdelijke aanduiding voor voettekst 6"/>
          <p:cNvSpPr>
            <a:spLocks noGrp="1"/>
          </p:cNvSpPr>
          <p:nvPr>
            <p:ph type="ftr" sz="quarter" idx="11"/>
          </p:nvPr>
        </p:nvSpPr>
        <p:spPr/>
        <p:txBody>
          <a:bodyPr/>
          <a:lstStyle/>
          <a:p>
            <a:r>
              <a:rPr lang="nl-NL" smtClean="0"/>
              <a:t>&lt;Plaats hier je voettekst&gt;</a:t>
            </a:r>
            <a:endParaRPr lang="nl-NL"/>
          </a:p>
        </p:txBody>
      </p:sp>
      <p:sp>
        <p:nvSpPr>
          <p:cNvPr id="8" name="Tijdelijke aanduiding voor dianummer 7"/>
          <p:cNvSpPr>
            <a:spLocks noGrp="1"/>
          </p:cNvSpPr>
          <p:nvPr>
            <p:ph type="sldNum" sz="quarter" idx="12"/>
          </p:nvPr>
        </p:nvSpPr>
        <p:spPr/>
        <p:txBody>
          <a:bodyPr/>
          <a:lstStyle/>
          <a:p>
            <a:fld id="{7AD0FE45-509C-4BDF-9EDE-64426F8DF3D2}" type="slidenum">
              <a:rPr lang="nl-NL" smtClean="0"/>
              <a:t>6</a:t>
            </a:fld>
            <a:endParaRPr lang="nl-NL"/>
          </a:p>
        </p:txBody>
      </p:sp>
      <p:sp>
        <p:nvSpPr>
          <p:cNvPr id="9" name="Tijdelijke aanduiding voor tekst 8"/>
          <p:cNvSpPr>
            <a:spLocks noGrp="1"/>
          </p:cNvSpPr>
          <p:nvPr>
            <p:ph type="body" sz="quarter" idx="56"/>
          </p:nvPr>
        </p:nvSpPr>
        <p:spPr/>
        <p:txBody>
          <a:bodyPr/>
          <a:lstStyle/>
          <a:p>
            <a:endParaRPr lang="nl-NL"/>
          </a:p>
        </p:txBody>
      </p:sp>
    </p:spTree>
    <p:extLst>
      <p:ext uri="{BB962C8B-B14F-4D97-AF65-F5344CB8AC3E}">
        <p14:creationId xmlns:p14="http://schemas.microsoft.com/office/powerpoint/2010/main" val="106583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4"/>
          </p:nvPr>
        </p:nvSpPr>
        <p:spPr/>
      </p:sp>
      <p:sp>
        <p:nvSpPr>
          <p:cNvPr id="9" name="Tijdelijke aanduiding voor tekst 8"/>
          <p:cNvSpPr>
            <a:spLocks noGrp="1"/>
          </p:cNvSpPr>
          <p:nvPr>
            <p:ph type="body" sz="quarter" idx="54"/>
          </p:nvPr>
        </p:nvSpPr>
        <p:spPr/>
        <p:txBody>
          <a:bodyPr/>
          <a:lstStyle/>
          <a:p>
            <a:endParaRPr lang="nl-NL" dirty="0"/>
          </a:p>
        </p:txBody>
      </p:sp>
      <p:sp>
        <p:nvSpPr>
          <p:cNvPr id="3" name="Titel 2"/>
          <p:cNvSpPr>
            <a:spLocks noGrp="1"/>
          </p:cNvSpPr>
          <p:nvPr>
            <p:ph type="title"/>
          </p:nvPr>
        </p:nvSpPr>
        <p:spPr/>
        <p:txBody>
          <a:bodyPr/>
          <a:lstStyle/>
          <a:p>
            <a:r>
              <a:rPr lang="nl-NL" dirty="0" smtClean="0"/>
              <a:t>Steden in 2040 groot, middelgroot, </a:t>
            </a:r>
            <a:r>
              <a:rPr lang="nl-NL" dirty="0" smtClean="0"/>
              <a:t>klein</a:t>
            </a:r>
            <a:endParaRPr lang="nl-NL" dirty="0"/>
          </a:p>
        </p:txBody>
      </p:sp>
      <p:sp>
        <p:nvSpPr>
          <p:cNvPr id="4" name="Tijdelijke aanduiding voor verticale tekst 3"/>
          <p:cNvSpPr>
            <a:spLocks noGrp="1"/>
          </p:cNvSpPr>
          <p:nvPr>
            <p:ph type="body" orient="vert" idx="1"/>
          </p:nvPr>
        </p:nvSpPr>
        <p:spPr>
          <a:xfrm>
            <a:off x="638914" y="2087418"/>
            <a:ext cx="5389682" cy="3870582"/>
          </a:xfrm>
        </p:spPr>
        <p:txBody>
          <a:bodyPr/>
          <a:lstStyle/>
          <a:p>
            <a:r>
              <a:rPr lang="nl-NL" sz="2400" dirty="0" smtClean="0"/>
              <a:t>Grote steden: de binnenstad </a:t>
            </a:r>
            <a:r>
              <a:rPr lang="nl-NL" sz="2400" dirty="0" smtClean="0"/>
              <a:t>autovrij/autoluw, </a:t>
            </a:r>
            <a:r>
              <a:rPr lang="nl-NL" sz="2400" dirty="0" smtClean="0"/>
              <a:t>autobezit &lt; 40% per </a:t>
            </a:r>
            <a:r>
              <a:rPr lang="nl-NL" sz="2400" dirty="0" err="1" smtClean="0"/>
              <a:t>hh</a:t>
            </a:r>
            <a:r>
              <a:rPr lang="nl-NL" sz="2400" dirty="0" smtClean="0"/>
              <a:t>, </a:t>
            </a:r>
            <a:r>
              <a:rPr lang="nl-NL" sz="2400" dirty="0" smtClean="0"/>
              <a:t>meer gebouwde fietsparkeervoorzieningen</a:t>
            </a:r>
            <a:endParaRPr lang="nl-NL" sz="2400" dirty="0" smtClean="0"/>
          </a:p>
          <a:p>
            <a:r>
              <a:rPr lang="nl-NL" sz="2400" dirty="0" smtClean="0"/>
              <a:t>Middelgrote </a:t>
            </a:r>
            <a:r>
              <a:rPr lang="nl-NL" sz="2400" dirty="0" smtClean="0"/>
              <a:t>steden: het centrum grotendeels auto vrij, autobezit &lt; 60% per </a:t>
            </a:r>
            <a:r>
              <a:rPr lang="nl-NL" sz="2400" dirty="0" err="1" smtClean="0"/>
              <a:t>hh</a:t>
            </a:r>
            <a:r>
              <a:rPr lang="nl-NL" sz="2400" dirty="0" smtClean="0"/>
              <a:t>, voldoende ruimte voor </a:t>
            </a:r>
            <a:r>
              <a:rPr lang="nl-NL" sz="2400" dirty="0" err="1" smtClean="0"/>
              <a:t>fietsparkeren</a:t>
            </a:r>
            <a:endParaRPr lang="nl-NL" sz="2400" dirty="0" smtClean="0"/>
          </a:p>
          <a:p>
            <a:r>
              <a:rPr lang="nl-NL" sz="2400" dirty="0" smtClean="0"/>
              <a:t>Kleine kernen: </a:t>
            </a:r>
            <a:r>
              <a:rPr lang="nl-NL" sz="2400" dirty="0" smtClean="0"/>
              <a:t>auto</a:t>
            </a:r>
            <a:r>
              <a:rPr lang="nl-NL" sz="2400" dirty="0" smtClean="0"/>
              <a:t>vrij </a:t>
            </a:r>
            <a:r>
              <a:rPr lang="nl-NL" sz="2400" dirty="0" smtClean="0"/>
              <a:t>centrum, in zomer meer ruimte voor toerisme, er is ruimte voor de mobiele buurtsuper, de </a:t>
            </a:r>
            <a:r>
              <a:rPr lang="nl-NL" sz="2400" dirty="0" err="1" smtClean="0"/>
              <a:t>elec</a:t>
            </a:r>
            <a:r>
              <a:rPr lang="nl-NL" sz="2400" dirty="0" smtClean="0"/>
              <a:t> fietspool, </a:t>
            </a:r>
            <a:endParaRPr lang="nl-NL" sz="2400" dirty="0"/>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7</a:t>
            </a:fld>
            <a:endParaRPr lang="nl-NL"/>
          </a:p>
        </p:txBody>
      </p:sp>
      <p:sp>
        <p:nvSpPr>
          <p:cNvPr id="10" name="Tijdelijke aanduiding voor tekst 9"/>
          <p:cNvSpPr>
            <a:spLocks noGrp="1"/>
          </p:cNvSpPr>
          <p:nvPr>
            <p:ph type="body" sz="quarter" idx="56"/>
          </p:nvPr>
        </p:nvSpPr>
        <p:spPr/>
        <p:txBody>
          <a:bodyPr/>
          <a:lstStyle/>
          <a:p>
            <a:endParaRPr lang="nl-NL"/>
          </a:p>
        </p:txBody>
      </p:sp>
      <p:pic>
        <p:nvPicPr>
          <p:cNvPr id="11" name="Afbeelding 10"/>
          <p:cNvPicPr>
            <a:picLocks noChangeAspect="1"/>
          </p:cNvPicPr>
          <p:nvPr/>
        </p:nvPicPr>
        <p:blipFill rotWithShape="1">
          <a:blip r:embed="rId2"/>
          <a:srcRect l="25291" t="32889" r="22103" b="16327"/>
          <a:stretch/>
        </p:blipFill>
        <p:spPr>
          <a:xfrm>
            <a:off x="6346019" y="900000"/>
            <a:ext cx="5845981" cy="3174355"/>
          </a:xfrm>
          <a:prstGeom prst="rect">
            <a:avLst/>
          </a:prstGeom>
        </p:spPr>
      </p:pic>
    </p:spTree>
    <p:extLst>
      <p:ext uri="{BB962C8B-B14F-4D97-AF65-F5344CB8AC3E}">
        <p14:creationId xmlns:p14="http://schemas.microsoft.com/office/powerpoint/2010/main" val="152155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54"/>
          </p:nvPr>
        </p:nvSpPr>
        <p:spPr/>
        <p:txBody>
          <a:bodyPr/>
          <a:lstStyle/>
          <a:p>
            <a:endParaRPr lang="nl-NL" dirty="0"/>
          </a:p>
        </p:txBody>
      </p:sp>
      <p:sp>
        <p:nvSpPr>
          <p:cNvPr id="3" name="Titel 2"/>
          <p:cNvSpPr>
            <a:spLocks noGrp="1"/>
          </p:cNvSpPr>
          <p:nvPr>
            <p:ph type="title"/>
          </p:nvPr>
        </p:nvSpPr>
        <p:spPr/>
        <p:txBody>
          <a:bodyPr/>
          <a:lstStyle/>
          <a:p>
            <a:r>
              <a:rPr lang="nl-NL" dirty="0" smtClean="0"/>
              <a:t>Huishoudens zonder auto</a:t>
            </a:r>
            <a:endParaRPr lang="nl-NL" dirty="0"/>
          </a:p>
        </p:txBody>
      </p:sp>
      <p:pic>
        <p:nvPicPr>
          <p:cNvPr id="8" name="Afbeelding 7"/>
          <p:cNvPicPr>
            <a:picLocks noChangeAspect="1"/>
          </p:cNvPicPr>
          <p:nvPr/>
        </p:nvPicPr>
        <p:blipFill rotWithShape="1">
          <a:blip r:embed="rId2"/>
          <a:srcRect l="63" t="12268" r="27290" b="52377"/>
          <a:stretch/>
        </p:blipFill>
        <p:spPr>
          <a:xfrm>
            <a:off x="5274643" y="30484"/>
            <a:ext cx="6352675" cy="1739031"/>
          </a:xfrm>
          <a:prstGeom prst="rect">
            <a:avLst/>
          </a:prstGeom>
        </p:spPr>
      </p:pic>
      <p:sp>
        <p:nvSpPr>
          <p:cNvPr id="4" name="Tijdelijke aanduiding voor verticale tekst 3"/>
          <p:cNvSpPr>
            <a:spLocks noGrp="1"/>
          </p:cNvSpPr>
          <p:nvPr>
            <p:ph type="body" orient="vert" idx="1"/>
          </p:nvPr>
        </p:nvSpPr>
        <p:spPr>
          <a:xfrm>
            <a:off x="638913" y="1764296"/>
            <a:ext cx="5502005" cy="4761632"/>
          </a:xfrm>
        </p:spPr>
        <p:txBody>
          <a:bodyPr/>
          <a:lstStyle/>
          <a:p>
            <a:r>
              <a:rPr lang="nl-NL" sz="2400" dirty="0" smtClean="0"/>
              <a:t>Privébezit </a:t>
            </a:r>
            <a:r>
              <a:rPr lang="nl-NL" sz="2400" dirty="0" smtClean="0"/>
              <a:t>/ gemeente / 2016  (CBS)</a:t>
            </a:r>
          </a:p>
          <a:p>
            <a:r>
              <a:rPr lang="nl-NL" sz="2400" dirty="0" smtClean="0"/>
              <a:t>Amsterdam 0,4 auto per </a:t>
            </a:r>
            <a:r>
              <a:rPr lang="nl-NL" sz="2400" dirty="0" err="1" smtClean="0"/>
              <a:t>hh</a:t>
            </a:r>
            <a:endParaRPr lang="nl-NL" sz="2400" dirty="0" smtClean="0"/>
          </a:p>
          <a:p>
            <a:r>
              <a:rPr lang="nl-NL" sz="2400" dirty="0" smtClean="0"/>
              <a:t>Utrecht 0,6 per </a:t>
            </a:r>
            <a:r>
              <a:rPr lang="nl-NL" sz="2400" dirty="0" err="1" smtClean="0"/>
              <a:t>hh</a:t>
            </a:r>
            <a:endParaRPr lang="nl-NL" sz="2400" dirty="0" smtClean="0"/>
          </a:p>
          <a:p>
            <a:r>
              <a:rPr lang="nl-NL" sz="2400" dirty="0" smtClean="0"/>
              <a:t>Leiden 0,6</a:t>
            </a:r>
          </a:p>
          <a:p>
            <a:r>
              <a:rPr lang="nl-NL" sz="2400" dirty="0" smtClean="0"/>
              <a:t>Capelle, Alphen, Zoetermeer 1,0</a:t>
            </a:r>
          </a:p>
          <a:p>
            <a:r>
              <a:rPr lang="nl-NL" sz="2400" dirty="0" smtClean="0"/>
              <a:t>Apeldoorn 1,0 Nijmegen 0,6</a:t>
            </a:r>
          </a:p>
          <a:p>
            <a:r>
              <a:rPr lang="nl-NL" sz="2400" dirty="0" smtClean="0"/>
              <a:t>Groningen 0,5, Zwolle 0,8</a:t>
            </a:r>
            <a:endParaRPr lang="nl-NL" sz="2400" dirty="0"/>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8</a:t>
            </a:fld>
            <a:endParaRPr lang="nl-NL"/>
          </a:p>
        </p:txBody>
      </p:sp>
      <p:pic>
        <p:nvPicPr>
          <p:cNvPr id="10" name="Afbeelding 9"/>
          <p:cNvPicPr>
            <a:picLocks noChangeAspect="1"/>
          </p:cNvPicPr>
          <p:nvPr/>
        </p:nvPicPr>
        <p:blipFill rotWithShape="1">
          <a:blip r:embed="rId3"/>
          <a:srcRect l="17254" t="27696" r="27631" b="53778"/>
          <a:stretch/>
        </p:blipFill>
        <p:spPr>
          <a:xfrm>
            <a:off x="6360550" y="1873903"/>
            <a:ext cx="4843256" cy="915757"/>
          </a:xfrm>
          <a:prstGeom prst="rect">
            <a:avLst/>
          </a:prstGeom>
        </p:spPr>
      </p:pic>
      <p:sp>
        <p:nvSpPr>
          <p:cNvPr id="11" name="Tekstvak 10"/>
          <p:cNvSpPr txBox="1"/>
          <p:nvPr/>
        </p:nvSpPr>
        <p:spPr>
          <a:xfrm>
            <a:off x="9040730" y="1190977"/>
            <a:ext cx="1761424" cy="420488"/>
          </a:xfrm>
          <a:prstGeom prst="rect">
            <a:avLst/>
          </a:prstGeom>
          <a:noFill/>
        </p:spPr>
        <p:txBody>
          <a:bodyPr wrap="square" lIns="0" tIns="0" rIns="0" bIns="0" rtlCol="0">
            <a:noAutofit/>
          </a:bodyPr>
          <a:lstStyle/>
          <a:p>
            <a:pPr algn="l">
              <a:lnSpc>
                <a:spcPct val="90000"/>
              </a:lnSpc>
              <a:spcBef>
                <a:spcPts val="600"/>
              </a:spcBef>
              <a:spcAft>
                <a:spcPts val="600"/>
              </a:spcAft>
            </a:pPr>
            <a:r>
              <a:rPr lang="nl-NL" sz="2400" b="1" dirty="0" smtClean="0">
                <a:solidFill>
                  <a:schemeClr val="tx2"/>
                </a:solidFill>
              </a:rPr>
              <a:t>2011</a:t>
            </a:r>
          </a:p>
        </p:txBody>
      </p:sp>
      <p:sp>
        <p:nvSpPr>
          <p:cNvPr id="12" name="Tekstvak 11"/>
          <p:cNvSpPr txBox="1"/>
          <p:nvPr/>
        </p:nvSpPr>
        <p:spPr>
          <a:xfrm>
            <a:off x="8989995" y="2261459"/>
            <a:ext cx="2213811" cy="394636"/>
          </a:xfrm>
          <a:prstGeom prst="rect">
            <a:avLst/>
          </a:prstGeom>
          <a:noFill/>
        </p:spPr>
        <p:txBody>
          <a:bodyPr wrap="square" lIns="0" tIns="0" rIns="0" bIns="0" rtlCol="0">
            <a:noAutofit/>
          </a:bodyPr>
          <a:lstStyle/>
          <a:p>
            <a:pPr algn="l">
              <a:lnSpc>
                <a:spcPct val="90000"/>
              </a:lnSpc>
              <a:spcBef>
                <a:spcPts val="600"/>
              </a:spcBef>
              <a:spcAft>
                <a:spcPts val="600"/>
              </a:spcAft>
            </a:pPr>
            <a:r>
              <a:rPr lang="nl-NL" sz="2400" b="1" dirty="0" smtClean="0">
                <a:solidFill>
                  <a:schemeClr val="tx2"/>
                </a:solidFill>
              </a:rPr>
              <a:t>2016</a:t>
            </a:r>
          </a:p>
        </p:txBody>
      </p:sp>
      <p:sp>
        <p:nvSpPr>
          <p:cNvPr id="13" name="Rechthoek 12"/>
          <p:cNvSpPr/>
          <p:nvPr/>
        </p:nvSpPr>
        <p:spPr>
          <a:xfrm>
            <a:off x="4804621" y="3244333"/>
            <a:ext cx="5484688" cy="369332"/>
          </a:xfrm>
          <a:prstGeom prst="rect">
            <a:avLst/>
          </a:prstGeom>
        </p:spPr>
        <p:txBody>
          <a:bodyPr wrap="square">
            <a:spAutoFit/>
          </a:bodyPr>
          <a:lstStyle/>
          <a:p>
            <a:r>
              <a:rPr lang="nl-NL" dirty="0">
                <a:solidFill>
                  <a:srgbClr val="000000"/>
                </a:solidFill>
                <a:latin typeface="RijksOverheidSans"/>
              </a:rPr>
              <a:t> </a:t>
            </a:r>
            <a:endParaRPr lang="nl-NL" dirty="0"/>
          </a:p>
        </p:txBody>
      </p:sp>
      <p:graphicFrame>
        <p:nvGraphicFramePr>
          <p:cNvPr id="14" name="Grafiek 13"/>
          <p:cNvGraphicFramePr>
            <a:graphicFrameLocks/>
          </p:cNvGraphicFramePr>
          <p:nvPr>
            <p:extLst>
              <p:ext uri="{D42A27DB-BD31-4B8C-83A1-F6EECF244321}">
                <p14:modId xmlns:p14="http://schemas.microsoft.com/office/powerpoint/2010/main" val="2952371192"/>
              </p:ext>
            </p:extLst>
          </p:nvPr>
        </p:nvGraphicFramePr>
        <p:xfrm>
          <a:off x="5809673" y="2656095"/>
          <a:ext cx="5107709" cy="38698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1892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54"/>
          </p:nvPr>
        </p:nvSpPr>
        <p:spPr/>
        <p:txBody>
          <a:bodyPr/>
          <a:lstStyle/>
          <a:p>
            <a:endParaRPr lang="nl-NL" dirty="0"/>
          </a:p>
        </p:txBody>
      </p:sp>
      <p:sp>
        <p:nvSpPr>
          <p:cNvPr id="3" name="Titel 2"/>
          <p:cNvSpPr>
            <a:spLocks noGrp="1"/>
          </p:cNvSpPr>
          <p:nvPr>
            <p:ph type="title"/>
          </p:nvPr>
        </p:nvSpPr>
        <p:spPr/>
        <p:txBody>
          <a:bodyPr/>
          <a:lstStyle/>
          <a:p>
            <a:r>
              <a:rPr lang="nl-NL" dirty="0" smtClean="0"/>
              <a:t>stedelijk niveau </a:t>
            </a:r>
            <a:r>
              <a:rPr lang="nl-NL" dirty="0" smtClean="0"/>
              <a:t>(</a:t>
            </a:r>
            <a:r>
              <a:rPr lang="nl-NL" dirty="0"/>
              <a:t>g</a:t>
            </a:r>
            <a:r>
              <a:rPr lang="nl-NL" dirty="0" smtClean="0"/>
              <a:t>rote </a:t>
            </a:r>
            <a:r>
              <a:rPr lang="nl-NL" dirty="0" smtClean="0"/>
              <a:t>steden)</a:t>
            </a:r>
            <a:endParaRPr lang="nl-NL" dirty="0"/>
          </a:p>
        </p:txBody>
      </p:sp>
      <p:sp>
        <p:nvSpPr>
          <p:cNvPr id="4" name="Tijdelijke aanduiding voor verticale tekst 3"/>
          <p:cNvSpPr>
            <a:spLocks noGrp="1"/>
          </p:cNvSpPr>
          <p:nvPr>
            <p:ph type="body" orient="vert" idx="1"/>
          </p:nvPr>
        </p:nvSpPr>
        <p:spPr/>
        <p:txBody>
          <a:bodyPr/>
          <a:lstStyle/>
          <a:p>
            <a:r>
              <a:rPr lang="nl-NL" sz="2400" dirty="0" smtClean="0"/>
              <a:t>30 is het nieuwe 50</a:t>
            </a:r>
          </a:p>
          <a:p>
            <a:r>
              <a:rPr lang="nl-NL" sz="2400" dirty="0" smtClean="0"/>
              <a:t>Centra: voetgangersgebied fiets te gast, hoofdroutes fiets en voetgangers </a:t>
            </a:r>
            <a:r>
              <a:rPr lang="nl-NL" sz="2400" dirty="0" smtClean="0"/>
              <a:t>waar mogelijk gescheiden</a:t>
            </a:r>
            <a:endParaRPr lang="nl-NL" sz="2400" dirty="0" smtClean="0"/>
          </a:p>
          <a:p>
            <a:r>
              <a:rPr lang="nl-NL" sz="2400" dirty="0" smtClean="0"/>
              <a:t>Auto alleen bestemmingsverkeer, elektrisch en </a:t>
            </a:r>
            <a:r>
              <a:rPr lang="nl-NL" sz="2400" dirty="0" smtClean="0"/>
              <a:t>door ISA </a:t>
            </a:r>
            <a:r>
              <a:rPr lang="nl-NL" sz="2400" dirty="0" smtClean="0"/>
              <a:t>verplichte snelheidsbeperking</a:t>
            </a:r>
          </a:p>
          <a:p>
            <a:r>
              <a:rPr lang="nl-NL" sz="2400" dirty="0" smtClean="0"/>
              <a:t>Stadslogistiek </a:t>
            </a:r>
            <a:r>
              <a:rPr lang="nl-NL" sz="2400" dirty="0" smtClean="0"/>
              <a:t>zero-emissie en vooral </a:t>
            </a:r>
            <a:r>
              <a:rPr lang="nl-NL" sz="2400" dirty="0" smtClean="0"/>
              <a:t>met fietskoeriers</a:t>
            </a:r>
          </a:p>
          <a:p>
            <a:r>
              <a:rPr lang="nl-NL" sz="2400" dirty="0" smtClean="0"/>
              <a:t>Snelle fietsers en ‘gewone fietsers’ </a:t>
            </a:r>
            <a:r>
              <a:rPr lang="nl-NL" sz="2400" dirty="0" smtClean="0"/>
              <a:t>waar mogelijk gescheiden</a:t>
            </a:r>
            <a:endParaRPr lang="nl-NL" sz="2400" dirty="0" smtClean="0"/>
          </a:p>
          <a:p>
            <a:r>
              <a:rPr lang="nl-NL" sz="2400" dirty="0" smtClean="0"/>
              <a:t>Auto parkeren maakt plaats voor </a:t>
            </a:r>
            <a:r>
              <a:rPr lang="nl-NL" sz="2400" dirty="0" err="1" smtClean="0"/>
              <a:t>fietsparkeren</a:t>
            </a:r>
            <a:endParaRPr lang="nl-NL" sz="2400" dirty="0" smtClean="0"/>
          </a:p>
          <a:p>
            <a:r>
              <a:rPr lang="nl-NL" sz="2400" dirty="0" err="1" smtClean="0"/>
              <a:t>Ict</a:t>
            </a:r>
            <a:r>
              <a:rPr lang="nl-NL" sz="2400" dirty="0" smtClean="0"/>
              <a:t> helpt fietsers, maar fietsers zonder </a:t>
            </a:r>
            <a:r>
              <a:rPr lang="nl-NL" sz="2400" dirty="0" err="1" smtClean="0"/>
              <a:t>ict</a:t>
            </a:r>
            <a:r>
              <a:rPr lang="nl-NL" sz="2400" dirty="0" smtClean="0"/>
              <a:t> zijn nog steeds welkom</a:t>
            </a:r>
          </a:p>
          <a:p>
            <a:endParaRPr lang="nl-NL" sz="2400" dirty="0" smtClean="0"/>
          </a:p>
          <a:p>
            <a:endParaRPr lang="nl-NL" sz="2400" dirty="0"/>
          </a:p>
        </p:txBody>
      </p:sp>
      <p:sp>
        <p:nvSpPr>
          <p:cNvPr id="5" name="Tijdelijke aanduiding voor datum 4"/>
          <p:cNvSpPr>
            <a:spLocks noGrp="1"/>
          </p:cNvSpPr>
          <p:nvPr>
            <p:ph type="dt" sz="half" idx="10"/>
          </p:nvPr>
        </p:nvSpPr>
        <p:spPr/>
        <p:txBody>
          <a:bodyPr/>
          <a:lstStyle/>
          <a:p>
            <a:fld id="{B995769F-2F5C-4813-8EA6-A1E921327F8E}" type="datetime1">
              <a:rPr lang="nl-NL" smtClean="0"/>
              <a:t>13-06-18</a:t>
            </a:fld>
            <a:endParaRPr lang="nl-NL"/>
          </a:p>
        </p:txBody>
      </p:sp>
      <p:sp>
        <p:nvSpPr>
          <p:cNvPr id="6" name="Tijdelijke aanduiding voor voettekst 5"/>
          <p:cNvSpPr>
            <a:spLocks noGrp="1"/>
          </p:cNvSpPr>
          <p:nvPr>
            <p:ph type="ftr" sz="quarter" idx="11"/>
          </p:nvPr>
        </p:nvSpPr>
        <p:spPr/>
        <p:txBody>
          <a:bodyPr/>
          <a:lstStyle/>
          <a:p>
            <a:r>
              <a:rPr lang="nl-NL" smtClean="0"/>
              <a:t>&lt;Plaats hier je voettekst&gt;</a:t>
            </a:r>
            <a:endParaRPr lang="nl-NL"/>
          </a:p>
        </p:txBody>
      </p:sp>
      <p:sp>
        <p:nvSpPr>
          <p:cNvPr id="7" name="Tijdelijke aanduiding voor dianummer 6"/>
          <p:cNvSpPr>
            <a:spLocks noGrp="1"/>
          </p:cNvSpPr>
          <p:nvPr>
            <p:ph type="sldNum" sz="quarter" idx="12"/>
          </p:nvPr>
        </p:nvSpPr>
        <p:spPr/>
        <p:txBody>
          <a:bodyPr/>
          <a:lstStyle/>
          <a:p>
            <a:fld id="{7AD0FE45-509C-4BDF-9EDE-64426F8DF3D2}" type="slidenum">
              <a:rPr lang="nl-NL" smtClean="0"/>
              <a:t>9</a:t>
            </a:fld>
            <a:endParaRPr lang="nl-NL"/>
          </a:p>
        </p:txBody>
      </p:sp>
      <p:sp>
        <p:nvSpPr>
          <p:cNvPr id="14" name="Tijdelijke aanduiding voor tekst 13"/>
          <p:cNvSpPr>
            <a:spLocks noGrp="1"/>
          </p:cNvSpPr>
          <p:nvPr>
            <p:ph type="body" sz="quarter" idx="56"/>
          </p:nvPr>
        </p:nvSpPr>
        <p:spPr/>
        <p:txBody>
          <a:bodyPr/>
          <a:lstStyle/>
          <a:p>
            <a:endParaRPr lang="nl-NL"/>
          </a:p>
        </p:txBody>
      </p:sp>
      <p:pic>
        <p:nvPicPr>
          <p:cNvPr id="15" name="Picture 2" descr="https://pbs.twimg.com/media/DcnsJV9WAAA_4rI.jpg"/>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9011" r="29011"/>
          <a:stretch>
            <a:fillRect/>
          </a:stretch>
        </p:blipFill>
        <p:spPr bwMode="auto">
          <a:xfrm>
            <a:off x="6617133" y="0"/>
            <a:ext cx="55748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07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036e0a74f67ba7fba8b432fe1cbcb1e279f331"/>
</p:tagLst>
</file>

<file path=ppt/theme/theme1.xml><?xml version="1.0" encoding="utf-8"?>
<a:theme xmlns:a="http://schemas.openxmlformats.org/drawingml/2006/main" name="Template">
  <a:themeElements>
    <a:clrScheme name="Fietsersbond">
      <a:dk1>
        <a:sysClr val="windowText" lastClr="000000"/>
      </a:dk1>
      <a:lt1>
        <a:sysClr val="window" lastClr="FFFFFF"/>
      </a:lt1>
      <a:dk2>
        <a:srgbClr val="58595B"/>
      </a:dk2>
      <a:lt2>
        <a:srgbClr val="B6B8BA"/>
      </a:lt2>
      <a:accent1>
        <a:srgbClr val="FFD503"/>
      </a:accent1>
      <a:accent2>
        <a:srgbClr val="FF6600"/>
      </a:accent2>
      <a:accent3>
        <a:srgbClr val="CC004D"/>
      </a:accent3>
      <a:accent4>
        <a:srgbClr val="93328E"/>
      </a:accent4>
      <a:accent5>
        <a:srgbClr val="009EC0"/>
      </a:accent5>
      <a:accent6>
        <a:srgbClr val="1D428A"/>
      </a:accent6>
      <a:hlink>
        <a:srgbClr val="FFD503"/>
      </a:hlink>
      <a:folHlink>
        <a:srgbClr val="26262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44736</TotalTime>
  <Words>1580</Words>
  <Application>Microsoft Macintosh PowerPoint</Application>
  <PresentationFormat>Breedbeeld</PresentationFormat>
  <Paragraphs>237</Paragraphs>
  <Slides>23</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23</vt:i4>
      </vt:variant>
    </vt:vector>
  </HeadingPairs>
  <TitlesOfParts>
    <vt:vector size="29" baseType="lpstr">
      <vt:lpstr>Calibri</vt:lpstr>
      <vt:lpstr>Century Gothic</vt:lpstr>
      <vt:lpstr>Courier New</vt:lpstr>
      <vt:lpstr>RijksOverheidSans</vt:lpstr>
      <vt:lpstr>Arial</vt:lpstr>
      <vt:lpstr>Template</vt:lpstr>
      <vt:lpstr>  Visie 2040!</vt:lpstr>
      <vt:lpstr>Doel: een stip op de horizon</vt:lpstr>
      <vt:lpstr>Tot nu toe? </vt:lpstr>
      <vt:lpstr>Uitgangspunt</vt:lpstr>
      <vt:lpstr>Actueel</vt:lpstr>
      <vt:lpstr>Meer ruimte voor de Fiets</vt:lpstr>
      <vt:lpstr>Steden in 2040 groot, middelgroot, klein</vt:lpstr>
      <vt:lpstr>Huishoudens zonder auto</vt:lpstr>
      <vt:lpstr>stedelijk niveau (grote steden)</vt:lpstr>
      <vt:lpstr>Visie 2040 middelgrote steden 50 000 – 100 000 inwoners</vt:lpstr>
      <vt:lpstr>Stedelijk niveau (middelgrote stad)</vt:lpstr>
      <vt:lpstr>Kantoorparken en industrieterrein</vt:lpstr>
      <vt:lpstr>Welke kenmerken hebben de Wijken</vt:lpstr>
      <vt:lpstr>binnen de kom ( kleine kernen)</vt:lpstr>
      <vt:lpstr>Groningen</vt:lpstr>
      <vt:lpstr>Regionaal grote steden</vt:lpstr>
      <vt:lpstr>Regionaal middelgrote steden</vt:lpstr>
      <vt:lpstr>Regionaal kleine kernen</vt:lpstr>
      <vt:lpstr>Regionaal algemeen</vt:lpstr>
      <vt:lpstr>Planning</vt:lpstr>
      <vt:lpstr>Uitwerking </vt:lpstr>
      <vt:lpstr>Roadmap met actiepunten</vt:lpstr>
      <vt:lpstr>Ruth Oldenziel: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 de presentatie</dc:title>
  <dc:creator>Eline Schoe</dc:creator>
  <cp:lastModifiedBy>Wim Bot</cp:lastModifiedBy>
  <cp:revision>162</cp:revision>
  <dcterms:created xsi:type="dcterms:W3CDTF">2017-08-30T16:21:34Z</dcterms:created>
  <dcterms:modified xsi:type="dcterms:W3CDTF">2018-06-19T13:35:44Z</dcterms:modified>
</cp:coreProperties>
</file>