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447" r:id="rId4"/>
    <p:sldId id="448" r:id="rId5"/>
    <p:sldId id="446" r:id="rId6"/>
    <p:sldId id="454" r:id="rId7"/>
    <p:sldId id="431" r:id="rId8"/>
    <p:sldId id="451" r:id="rId9"/>
    <p:sldId id="449" r:id="rId10"/>
    <p:sldId id="452" r:id="rId11"/>
    <p:sldId id="455" r:id="rId12"/>
    <p:sldId id="453" r:id="rId13"/>
    <p:sldId id="456" r:id="rId14"/>
    <p:sldId id="445" r:id="rId15"/>
    <p:sldId id="432" r:id="rId16"/>
    <p:sldId id="450" r:id="rId17"/>
    <p:sldId id="444" r:id="rId18"/>
  </p:sldIdLst>
  <p:sldSz cx="12192000" cy="6858000"/>
  <p:notesSz cx="6858000" cy="9144000"/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es" id="{20A95B77-5BD4-4D6D-866A-3267837BE649}">
          <p14:sldIdLst/>
        </p14:section>
        <p14:section name="Template-set Fietsersbond" id="{034A7B9B-1A15-4BD9-87D7-943D0C2794FF}">
          <p14:sldIdLst>
            <p14:sldId id="447"/>
            <p14:sldId id="448"/>
            <p14:sldId id="446"/>
            <p14:sldId id="454"/>
            <p14:sldId id="431"/>
            <p14:sldId id="451"/>
            <p14:sldId id="449"/>
            <p14:sldId id="452"/>
            <p14:sldId id="455"/>
            <p14:sldId id="453"/>
            <p14:sldId id="456"/>
            <p14:sldId id="445"/>
            <p14:sldId id="432"/>
            <p14:sldId id="450"/>
            <p14:sldId id="444"/>
          </p14:sldIdLst>
        </p14:section>
        <p14:section name="Interactief menu" id="{084442EE-0ABC-4898-B03E-03EA3C00DE0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s Missaar" initials="EM" lastIdx="26" clrIdx="0"/>
  <p:cmAuthor id="2" name="Ilse de Groot" initials="IdG" lastIdx="66" clrIdx="1"/>
  <p:cmAuthor id="3" name="Silvana Salamur" initials="SS" lastIdx="2" clrIdx="2"/>
  <p:cmAuthor id="4" name="Caroline Dekker" initials="CD" lastIdx="5" clrIdx="3"/>
  <p:cmAuthor id="5" name="Microsoft Office-gebruiker" initials="Office" lastIdx="4" clrIdx="4"/>
  <p:cmAuthor id="6" name="Microsoft Office-gebruiker" initials="Office [2]" lastIdx="1" clrIdx="5"/>
  <p:cmAuthor id="7" name="Microsoft Office-gebruiker" initials="Office [3]" lastIdx="1" clrIdx="6"/>
  <p:cmAuthor id="8" name="Microsoft Office-gebruiker" initials="Office [4]" lastIdx="1" clrIdx="7"/>
  <p:cmAuthor id="9" name="Microsoft Office-gebruiker" initials="Office [5]" lastIdx="1" clrIdx="8"/>
  <p:cmAuthor id="10" name="Microsoft Office-gebruiker" initials="Office [6]" lastIdx="1" clrIdx="9"/>
  <p:cmAuthor id="11" name="Microsoft Office-gebruiker" initials="Office [7]" lastIdx="1" clrIdx="10"/>
  <p:cmAuthor id="12" name="Microsoft Office-gebruiker" initials="Office [8]" lastIdx="1" clrIdx="11"/>
  <p:cmAuthor id="13" name="Microsoft Office-gebruiker" initials="Office [9]" lastIdx="1" clrIdx="12"/>
  <p:cmAuthor id="14" name="Microsoft Office-gebruiker" initials="Office [10]" lastIdx="1" clrIdx="13"/>
  <p:cmAuthor id="15" name="Microsoft Office-gebruiker" initials="Office [11]" lastIdx="1" clrIdx="14"/>
  <p:cmAuthor id="16" name="Microsoft Office-gebruiker" initials="Office [12]" lastIdx="1" clrIdx="15"/>
  <p:cmAuthor id="17" name="Microsoft Office-gebruiker" initials="Office [13]" lastIdx="1" clrIdx="16"/>
  <p:cmAuthor id="18" name="Microsoft Office-gebruiker" initials="Office [14]" lastIdx="1" clrIdx="17"/>
  <p:cmAuthor id="19" name="Microsoft Office-gebruiker" initials="Office [11] [2]" lastIdx="1" clrIdx="18"/>
  <p:cmAuthor id="20" name="Microsoft Office-gebruiker" initials="Office [15]" lastIdx="1" clrIdx="19"/>
  <p:cmAuthor id="21" name="Microsoft Office-gebruiker" initials="Office [16]" lastIdx="1" clrIdx="20"/>
  <p:cmAuthor id="22" name="Microsoft Office-gebruiker" initials="Office [17]" lastIdx="1" clrIdx="21"/>
  <p:cmAuthor id="23" name="Microsoft Office-gebruiker" initials="Office [18]" lastIdx="1" clrIdx="22"/>
  <p:cmAuthor id="24" name="Microsoft Office-gebruiker" initials="Office [19]" lastIdx="1" clrIdx="23"/>
  <p:cmAuthor id="25" name="Microsoft Office-gebruiker" initials="Office [20]" lastIdx="1" clrIdx="24"/>
  <p:cmAuthor id="26" name="Marjolijn de Kruijff" initials="MdK" lastIdx="56" clrIdx="25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  <p:cmAuthor id="27" name="Ferry Pereboom" initials="FP" lastIdx="5" clrIdx="26">
    <p:extLst>
      <p:ext uri="{19B8F6BF-5375-455C-9EA6-DF929625EA0E}">
        <p15:presenceInfo xmlns:p15="http://schemas.microsoft.com/office/powerpoint/2012/main" userId="a10c46f36e6022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B9"/>
    <a:srgbClr val="FFD503"/>
    <a:srgbClr val="D65700"/>
    <a:srgbClr val="AEDAE7"/>
    <a:srgbClr val="92D050"/>
    <a:srgbClr val="FF6600"/>
    <a:srgbClr val="00B050"/>
    <a:srgbClr val="D83A7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3690" autoAdjust="0"/>
  </p:normalViewPr>
  <p:slideViewPr>
    <p:cSldViewPr snapToGrid="0">
      <p:cViewPr varScale="1">
        <p:scale>
          <a:sx n="80" d="100"/>
          <a:sy n="80" d="100"/>
        </p:scale>
        <p:origin x="53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FEC4A2A-1455-4F65-A141-01380CC9A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DC94EE-E9FF-4CED-A49B-D57E10458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D758-E905-4B73-9535-95EF16E394DF}" type="datetimeFigureOut">
              <a:rPr lang="nl-NL" smtClean="0"/>
              <a:t>30-11-2024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180898-61CC-431B-BC64-6EE65B4104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63A60D-68FB-439D-8DC1-736B08FB27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DBD3-6A98-49A0-9B48-AD6F99C890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795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30-11-2024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afbeelding 12">
            <a:extLst>
              <a:ext uri="{FF2B5EF4-FFF2-40B4-BE49-F238E27FC236}">
                <a16:creationId xmlns:a16="http://schemas.microsoft.com/office/drawing/2014/main" id="{A462BF19-57F3-48EA-AF6E-4000C5EA90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513409" y="-798828"/>
            <a:ext cx="1165215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TITEL DIA</a:t>
            </a:r>
          </a:p>
        </p:txBody>
      </p:sp>
      <p:sp>
        <p:nvSpPr>
          <p:cNvPr id="83" name="Tijdelijke aanduiding voor tekst 7">
            <a:extLst>
              <a:ext uri="{FF2B5EF4-FFF2-40B4-BE49-F238E27FC236}">
                <a16:creationId xmlns:a16="http://schemas.microsoft.com/office/drawing/2014/main" id="{8B2D7991-539C-4166-AB7A-D68CF1CAB1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779456"/>
            <a:ext cx="12192000" cy="2078543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B693D0C-19AD-4363-8E17-7E8FC1248B1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813335" y="5224728"/>
            <a:ext cx="2617200" cy="118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4" name="Tijdelijke aanduiding voor tekst 7">
            <a:extLst>
              <a:ext uri="{FF2B5EF4-FFF2-40B4-BE49-F238E27FC236}">
                <a16:creationId xmlns:a16="http://schemas.microsoft.com/office/drawing/2014/main" id="{FDE8CA35-0F52-48A8-BB7C-0FBC617F3D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-1154900" y="665083"/>
            <a:ext cx="5959648" cy="5959648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sp>
        <p:nvSpPr>
          <p:cNvPr id="81" name="Tijdelijke aanduiding voor tekst 7">
            <a:extLst>
              <a:ext uri="{FF2B5EF4-FFF2-40B4-BE49-F238E27FC236}">
                <a16:creationId xmlns:a16="http://schemas.microsoft.com/office/drawing/2014/main" id="{91384C6E-FA94-4DBB-A1FE-EE3918844D7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-335545" y="1484439"/>
            <a:ext cx="4320938" cy="4320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899" y="2759949"/>
            <a:ext cx="3052385" cy="1188196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nl-NL" noProof="0" dirty="0"/>
              <a:t>Titel van de presentatie</a:t>
            </a:r>
            <a:endParaRPr lang="nl-NL" dirty="0"/>
          </a:p>
        </p:txBody>
      </p:sp>
      <p:grpSp>
        <p:nvGrpSpPr>
          <p:cNvPr id="88" name="GRID" hidden="1">
            <a:extLst>
              <a:ext uri="{FF2B5EF4-FFF2-40B4-BE49-F238E27FC236}">
                <a16:creationId xmlns:a16="http://schemas.microsoft.com/office/drawing/2014/main" id="{51DF7325-AF4A-468E-862A-9D44360F7B82}"/>
              </a:ext>
            </a:extLst>
          </p:cNvPr>
          <p:cNvGrpSpPr/>
          <p:nvPr userDrawn="1"/>
        </p:nvGrpSpPr>
        <p:grpSpPr>
          <a:xfrm>
            <a:off x="-3151" y="0"/>
            <a:ext cx="12195152" cy="6858000"/>
            <a:chOff x="-3151" y="0"/>
            <a:chExt cx="12195152" cy="6858000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359F467-E370-4247-9073-02DE3053E007}"/>
                </a:ext>
              </a:extLst>
            </p:cNvPr>
            <p:cNvSpPr/>
            <p:nvPr userDrawn="1"/>
          </p:nvSpPr>
          <p:spPr>
            <a:xfrm>
              <a:off x="0" y="0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8DEF8209-B5E8-480E-A820-1E51E9AF9FAB}"/>
                </a:ext>
              </a:extLst>
            </p:cNvPr>
            <p:cNvSpPr/>
            <p:nvPr userDrawn="1"/>
          </p:nvSpPr>
          <p:spPr>
            <a:xfrm>
              <a:off x="0" y="5958000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5C60D0-0688-489E-B39C-4B18318601A7}"/>
                </a:ext>
              </a:extLst>
            </p:cNvPr>
            <p:cNvSpPr/>
            <p:nvPr userDrawn="1"/>
          </p:nvSpPr>
          <p:spPr>
            <a:xfrm>
              <a:off x="-3151" y="0"/>
              <a:ext cx="648000" cy="6858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D8A6011-4F57-47BB-9B0D-DD617551DD98}"/>
                </a:ext>
              </a:extLst>
            </p:cNvPr>
            <p:cNvSpPr/>
            <p:nvPr userDrawn="1"/>
          </p:nvSpPr>
          <p:spPr>
            <a:xfrm>
              <a:off x="11544001" y="0"/>
              <a:ext cx="648000" cy="6858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A7FE8F79-40A3-4311-AC35-E40D97113F19}"/>
                </a:ext>
              </a:extLst>
            </p:cNvPr>
            <p:cNvSpPr/>
            <p:nvPr userDrawn="1"/>
          </p:nvSpPr>
          <p:spPr>
            <a:xfrm>
              <a:off x="0" y="1308448"/>
              <a:ext cx="12192000" cy="156546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CC6D43A-C98A-4BC8-BA7C-9A2E5F8101AE}"/>
                </a:ext>
              </a:extLst>
            </p:cNvPr>
            <p:cNvSpPr/>
            <p:nvPr userDrawn="1"/>
          </p:nvSpPr>
          <p:spPr>
            <a:xfrm>
              <a:off x="0" y="4779456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9F174C3B-ED07-4A21-AD3A-856A0F337C71}"/>
                </a:ext>
              </a:extLst>
            </p:cNvPr>
            <p:cNvSpPr/>
            <p:nvPr userDrawn="1"/>
          </p:nvSpPr>
          <p:spPr>
            <a:xfrm>
              <a:off x="0" y="6366448"/>
              <a:ext cx="12192000" cy="491552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4500" y="4042678"/>
            <a:ext cx="3052385" cy="549161"/>
          </a:xfrm>
        </p:spPr>
        <p:txBody>
          <a:bodyPr anchor="t"/>
          <a:lstStyle>
            <a:lvl1pPr marL="0" indent="0">
              <a:lnSpc>
                <a:spcPct val="8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 dirty="0"/>
              <a:t>Plaats hier de naam van je spreker of datum</a:t>
            </a:r>
            <a:endParaRPr lang="en-US" dirty="0"/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204F417E-8701-47CB-AF9B-91E4807A28BD}"/>
              </a:ext>
            </a:extLst>
          </p:cNvPr>
          <p:cNvGrpSpPr/>
          <p:nvPr userDrawn="1"/>
        </p:nvGrpSpPr>
        <p:grpSpPr>
          <a:xfrm>
            <a:off x="12391601" y="0"/>
            <a:ext cx="3183678" cy="5229113"/>
            <a:chOff x="12391601" y="0"/>
            <a:chExt cx="3183678" cy="5229113"/>
          </a:xfrm>
        </p:grpSpPr>
        <p:grpSp>
          <p:nvGrpSpPr>
            <p:cNvPr id="23" name="Meer informatie">
              <a:extLst>
                <a:ext uri="{FF2B5EF4-FFF2-40B4-BE49-F238E27FC236}">
                  <a16:creationId xmlns:a16="http://schemas.microsoft.com/office/drawing/2014/main" id="{7BCE657D-142F-41F7-8813-B189B8F9C4FC}"/>
                </a:ext>
              </a:extLst>
            </p:cNvPr>
            <p:cNvGrpSpPr/>
            <p:nvPr userDrawn="1"/>
          </p:nvGrpSpPr>
          <p:grpSpPr>
            <a:xfrm>
              <a:off x="12396764" y="4445840"/>
              <a:ext cx="3178515" cy="783273"/>
              <a:chOff x="-3741486" y="3386444"/>
              <a:chExt cx="3178515" cy="783273"/>
            </a:xfrm>
          </p:grpSpPr>
          <p:sp>
            <p:nvSpPr>
              <p:cNvPr id="69" name="Freeform 101">
                <a:extLst>
                  <a:ext uri="{FF2B5EF4-FFF2-40B4-BE49-F238E27FC236}">
                    <a16:creationId xmlns:a16="http://schemas.microsoft.com/office/drawing/2014/main" id="{3365AD3B-E2B6-4154-BCA6-2129A3E2F6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FDA17FC7-043A-49D4-91AA-6485F2FA88A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0E140DDF-1F5A-4EA2-ADBC-1B3265D79A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6E14C3F-CA9C-4ECE-8802-AEA1D04EC5A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83412D23-D08F-4FE2-A7DF-99847D4976C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946C631-1896-4D12-BB87-8D86E0584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BA62C047-F541-4E89-89E4-179D2EDAA5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F934585-3AF7-4F11-9972-1A115682D60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BA205C27-8702-49C9-A2A0-74471E57F2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32795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5E293FD-3469-4148-B411-BF1858295B0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B7DE055-7384-4045-9414-567C51EE625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4FE402B-856F-4309-907D-7C1B2962832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0171833-F833-4077-B903-167BC65257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483CCB4B-2551-4F20-A14E-B8F1DBC6963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B2F503C4-1A28-40C3-A173-E5F73293F1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66BFFD7-5D70-480A-AED1-9D15CFA970A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D50ACFF-F3E9-46AA-A9CC-ACCD5753F32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C5D24036-1AAB-44A3-B604-669F2524E9D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0F0B765D-40D1-4369-9EB9-A8F420AED07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D1AE8DD3-09C9-48C6-89DA-C955E79B463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BA23553C-0320-44B2-B016-9E6C7EB847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1861B494-1C8A-4846-8AA5-0389C40A2736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A523E28B-BFA4-4F93-B6D6-580F99529D67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21752F3-8BFA-499D-85F4-3B0BF0070B8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A4523B5E-DEBA-4B8C-B39C-8208C1FDA3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95934814-2575-4D7D-9269-6D7CCCEE74C4}"/>
                </a:ext>
              </a:extLst>
            </p:cNvPr>
            <p:cNvSpPr/>
            <p:nvPr userDrawn="1"/>
          </p:nvSpPr>
          <p:spPr>
            <a:xfrm>
              <a:off x="12654153" y="3238910"/>
              <a:ext cx="1624926" cy="80522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61E5E1D8-251B-446A-A98A-B47C86A29336}"/>
                </a:ext>
              </a:extLst>
            </p:cNvPr>
            <p:cNvGrpSpPr/>
            <p:nvPr userDrawn="1"/>
          </p:nvGrpSpPr>
          <p:grpSpPr>
            <a:xfrm>
              <a:off x="13614067" y="3535184"/>
              <a:ext cx="1195723" cy="678267"/>
              <a:chOff x="12757284" y="3224292"/>
              <a:chExt cx="1195723" cy="678267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51277828-C21B-4EBB-937A-E15FCAE63E48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D3E04988-06D3-4E49-943B-0E2F9C3D6070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F25C4276-3D55-45D2-BAF3-D45D0AF69355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7EEA376F-F634-4549-98FE-EB741600853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6A5EDF43-C681-48DC-A764-775AC20D8E7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E4A527E-3CD6-461C-84D0-9BD7EFCDBBE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909CCC02-9418-4BDD-9935-48933030A51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CE09E708-62B8-40EF-961F-849E3A50485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728AE6D6-67F2-4AAA-A92B-DC415AC2E7B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0DE5F398-74F9-42DB-A56E-51B1B4EEB460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1607D64D-AB81-4593-AB81-44063DDAED3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63BFAD9B-E29F-48D8-9D50-D9ABA5BF5A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08C38EA3-ADF1-4B3D-B343-592C83B1AB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5A6C5B74-779A-407C-B609-6C5A8C8223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D95F878-4B4B-439F-A229-01C47BEC3A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1472C4CC-765A-4824-AA6E-20075757F1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AD2D62D4-0CAF-498A-AC71-246C59A473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23A103A9-B13E-4B2C-82A6-112565F63DA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79331A7B-CFB8-4008-A418-05D430CC4186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A0259379-B1C3-4E51-9650-D677CE57CDD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45" name="Picture 3">
                <a:extLst>
                  <a:ext uri="{FF2B5EF4-FFF2-40B4-BE49-F238E27FC236}">
                    <a16:creationId xmlns:a16="http://schemas.microsoft.com/office/drawing/2014/main" id="{CF30888E-C2B6-4E57-878E-DFE9F69F117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750" fill="hold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ccel="20000" decel="8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ccel="20000" decel="8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" grpId="0" animBg="1">
        <p:tmplLst>
          <p:tmpl>
            <p:tnLst>
              <p:par>
                <p:cTn presetID="2" presetClass="entr" presetSubtype="4" accel="50000" decel="5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animBg="1">
        <p:tmplLst>
          <p:tmpl>
            <p:tnLst>
              <p:par>
                <p:cTn presetID="2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1" animBg="1">
        <p:tmplLst>
          <p:tmpl>
            <p:tnLst>
              <p:par>
                <p:cTn presetID="6" presetClass="emph" presetSubtype="0" accel="20000" decel="80000" autoRev="1" fill="hold" nodeType="withEffect">
                  <p:stCondLst>
                    <p:cond delay="500"/>
                  </p:stCondLst>
                  <p:childTnLst>
                    <p:animScale>
                      <p:cBhvr>
                        <p:cTn dur="500" fill="hold"/>
                        <p:tgtEl>
                          <p:spTgt spid="94"/>
                        </p:tgtEl>
                      </p:cBhvr>
                      <p:by x="120000" y="120000"/>
                    </p:animScale>
                  </p:childTnLst>
                </p:cTn>
              </p:par>
            </p:tnLst>
          </p:tmpl>
        </p:tmplLst>
      </p:bldP>
      <p:bldP spid="81" grpId="0" animBg="1">
        <p:tmplLst>
          <p:tmpl>
            <p:tnLst>
              <p:par>
                <p:cTn presetID="2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1" animBg="1">
        <p:tmplLst>
          <p:tmpl>
            <p:tnLst>
              <p:par>
                <p:cTn presetID="6" presetClass="emph" presetSubtype="0" accel="20000" decel="80000" autoRev="1" fill="hold" nodeType="withEffect">
                  <p:stCondLst>
                    <p:cond delay="750"/>
                  </p:stCondLst>
                  <p:childTnLst>
                    <p:animScale>
                      <p:cBhvr>
                        <p:cTn dur="500" fill="hold"/>
                        <p:tgtEl>
                          <p:spTgt spid="81"/>
                        </p:tgtEl>
                      </p:cBhvr>
                      <p:by x="120000" y="120000"/>
                    </p:animScale>
                  </p:childTnLst>
                </p:cTn>
              </p:par>
            </p:tnLst>
          </p:tmpl>
        </p:tmplLst>
      </p:bldP>
      <p:bldP spid="2" grpId="0"/>
      <p:bldP spid="8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60%/4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1087" y="0"/>
            <a:ext cx="5510913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84" name="Tijdelijke aanduiding voor tekst 7">
            <a:extLst>
              <a:ext uri="{FF2B5EF4-FFF2-40B4-BE49-F238E27FC236}">
                <a16:creationId xmlns:a16="http://schemas.microsoft.com/office/drawing/2014/main" id="{65B6AFB5-F826-42BB-8148-04B1AF8AA7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0"/>
            <a:ext cx="6681086" cy="685800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5389454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(75%/25%)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:a16="http://schemas.microsoft.com/office/drawing/2014/main" id="{BB567BED-067D-454D-AC06-1F00F813647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E02032CC-6D7D-4949-A948-DFD11ED46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10EBD3B-0856-4BB0-BAC6-6F2C72A6D0DA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B692F5-AB69-441D-ADD8-25D77602E2B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908AD57-C844-4BBC-9B64-55BCB829E2D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85C930B-B926-4B08-BD4A-DE2373223FD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FD3817-1730-40D3-AEEE-5AE8C204B27B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6A808AB0-24B0-43BC-AB35-C9AEAB1D6675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02A1687-2EBA-4A11-8955-4EE8F90AA2A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1E0A297-718A-4A9E-9611-8EBDE0153D38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8" name="Meer informatie">
              <a:extLst>
                <a:ext uri="{FF2B5EF4-FFF2-40B4-BE49-F238E27FC236}">
                  <a16:creationId xmlns:a16="http://schemas.microsoft.com/office/drawing/2014/main" id="{45233522-F828-49EC-BE33-E020A3671C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C8E36A58-002D-4A99-AAC1-7C4182B15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0C2F6FA5-59A2-402C-BBEE-8EC22F795380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B87ECE8D-12A3-40E8-BF38-9981823E5A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E7B001B-58E8-446A-A87A-64D7FAA3D58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A77F12C4-CFF8-42D4-86BE-594F18A34DA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1FE513A5-669C-4D87-B9C6-7D59E8C4B9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0525F73-2CF2-4DFA-85BD-75B55049465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5FBDF96F-631B-4CB3-87FA-5D97FA17C9CB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7DC9B3CF-D588-4941-BF2D-7D1D24C295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63B93459-E71F-450C-A9D3-AD08AD3BC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7BA6EE34-C75A-481B-A62C-EADBC851D4C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302D1F07-663D-475C-AA5F-48767DB760E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F43E5590-4E84-46A3-93CB-BF7822AFD99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6BF890BE-3F8F-41A4-AC8C-3AE4DC8A3B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846492F-1363-41E8-91B7-F45CA31A0C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D8052EE6-8578-44DE-82D2-257E763924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A97EB29A-1FB8-43C8-B90E-126BB0B929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A74FBDEC-6563-4DA7-9EDE-7D43DC78FC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C4103B18-48D9-43CB-8788-2DCF30FDB2C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1" name="Rechthoek 90">
                    <a:extLst>
                      <a:ext uri="{FF2B5EF4-FFF2-40B4-BE49-F238E27FC236}">
                        <a16:creationId xmlns:a16="http://schemas.microsoft.com/office/drawing/2014/main" id="{DBC2CE8B-83A1-4DD4-85B8-19FAADC3D2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ijl: punthaak 91">
                    <a:extLst>
                      <a:ext uri="{FF2B5EF4-FFF2-40B4-BE49-F238E27FC236}">
                        <a16:creationId xmlns:a16="http://schemas.microsoft.com/office/drawing/2014/main" id="{AC3CCE20-20C6-4A19-8D97-AD0E6E6276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791A28EB-D0CB-48CD-BAB2-3871DC1B5A7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BAE3FF4E-FAFB-443F-98E2-119791B02B6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38B5340B-E98D-4E7B-AF10-36E9B3D72F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7D670699-650A-4537-9049-2BCD650245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5C56D09-7338-4C90-8821-CCD8450BAE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28BF8DC4-B5D3-4C6A-80C1-1C4EB9BC1B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57F75FF8-A2F7-4A9C-91CA-46632D5FD3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72FDD7D-61DF-49E4-9768-33980A76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8007C12-8BE9-497E-AE65-41387AE86D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CB556572-68F7-4733-922D-A2A06BAAC87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EBEBAEAE-0787-4CE9-A499-184AD739EC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E51AB10E-6131-4D52-8980-588FBE02AE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19E73EB-C3F2-4112-8CE4-5F7331E2B20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DC2B7E43-9A25-47B1-94CF-C1AD273C6D1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0E06258C-55B6-428A-8430-7A2CA588074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2C58D63D-86FA-47EE-A45B-36066CF399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FE816631-90D7-4065-817F-0E5304333D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B540AE74-D8AA-4ADF-9DDF-77898D167D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294C407B-A8CB-4D28-A14C-E3BB1F4602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372B194E-AB14-417A-9154-E0A38590B0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B775651E-B42F-425A-8FBA-BBC3691C6F7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EA59CA98-4423-4A29-8EDC-9BD5FFE901F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39F63C44-CBF3-4E89-92E6-F468E551A7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92F68135-3471-4A41-A658-B7146346C7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71D8E0-0A79-4414-BC18-A96AA32FBA1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8DED9FB-AE77-409E-B912-4FF678E2762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9AF56E88-97A5-4961-962F-D5A6CE48010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BED550AB-12B3-48CB-BFB4-D56686ECD1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792D2E75-9C27-4F4B-88B0-AD299BD4FE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D911E067-5632-4650-AA24-AD8BEF0C10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8A0354D2-DC09-45B4-911E-0504D76DEF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5669533C-09B8-4972-8F30-822BE5D304A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0C451AC7-FED4-4DEA-9956-5A11140B505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736EAF5B-C7FD-4035-B643-086063FBBE7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15BB5463-195F-4549-8026-1A84229C3A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Pijl: punthaak 60">
                      <a:extLst>
                        <a:ext uri="{FF2B5EF4-FFF2-40B4-BE49-F238E27FC236}">
                          <a16:creationId xmlns:a16="http://schemas.microsoft.com/office/drawing/2014/main" id="{C726014F-C978-47C9-AC4F-842BF68D33F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2F88A8F-2FEC-4E10-8EE0-19CE983CF8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36A935A-CAEB-481D-B601-CDE08F17678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DC50A76F-4B7C-4DFB-B56D-107EE1B6EA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0D1F41F-60F5-4901-92CB-80A0D4BFF30C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20696DE8-0E3B-4EC0-ABC9-112161C9D8A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9E790F-BE2D-4160-8A12-008F0412058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5CD3D218-2534-4D97-9F48-472E12CCD94A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94DFF9F-E7EB-49CC-B76F-FBE9033FC7B8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58DA30A8-8C34-4AF5-8D76-B6841561C2C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AD02CAC7-7EEF-44F5-842A-DC276B9D6A69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36691578-BD14-4DA2-BD26-1DB1F70CD7A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99545EB3-5DC4-49D8-93A6-87BC6FCFACE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CF995A1F-14FF-466B-8C30-3CC8EA5242B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9F0F2A30-1722-4F1C-8959-A233C14A3842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4ACB53F-F887-4EC3-A96C-7BF4CDE86837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B4DFDFA3-BE44-4E2C-9FAB-20FA036F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E8D6457D-4E95-4CA7-B69E-E3F5BBCE732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AEF391C0-3737-4176-B63F-8F4AF1AEA7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EBB13F05-75BE-4AA4-9AE3-18CC2651D50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C2D1B02B-D0D1-4E2E-8821-61FE8E7B722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BC29F619-4674-4AF4-B0B0-63812FB7D6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47BAD2B6-8BA4-489D-9823-403347AC4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C1938C9D-3B58-4B5B-BBA5-49279D3FB07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7285F41C-E561-4960-B0C0-2C1BF1A353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18A6BAF1-2A81-4004-825E-145D74B25D8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22EF39C7-38CA-4EA7-B3AA-0375B5C6894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2A08D245-433B-4B44-B7E3-81B49F9C22A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EEB20CC2-5126-49F9-8B1B-013C57944F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10175D8A-3937-451E-8287-B1A81637C62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A2633F6A-B22B-4948-9FB5-665451F994E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23E6A65D-E075-42C0-9AFC-8CE1C3E82B5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4AE43953-8CF8-4761-81D1-C69C738F329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4D09128B-C132-4BEE-8950-6E98811EA92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CA9C0B4A-8E29-499B-B963-A3B1329C5DF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D8FB00B9-03ED-4DCB-8736-0ABBF042E39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241A6416-1E1A-44A1-B1FA-ABCC83A77D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6B3C1373-B005-4C60-B68D-3870BBA5C793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690DE161-406B-4B3B-B934-995738A96741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508D4B2E-3705-47A2-B22C-B794DA5F94F7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E4349536-28C5-43F8-808C-632015FAA5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D32EAC07-0A87-4C68-B2A2-CE09C4D76540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08938DD8-55D9-4B92-932F-B593DF93695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07476838-8678-4CA3-932A-4C7C60B2216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55DC550-F375-4C7F-A950-C51BC8D4B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5640C374-B840-4F21-8B78-560B873D1F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B425D816-037B-49D4-B9C4-AE9F0AED10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26B98F5A-B870-4AA9-9278-8FF2EA2A8B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4A19D5AE-BC35-4519-A223-54F4C08552D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98B913BE-A4CF-42EF-92FB-126B4DE01C2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3FFD81C9-1AC7-414B-B68A-81C1139B07D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DE54BF27-E846-426C-B275-2D5CF4989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26A75939-5FA0-406A-82D2-D556936477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C0D25DD-7367-419C-B127-F4BB00E3BA4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E1D34D04-9094-45A6-8166-D7DE3C856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C13DB961-12BA-40E6-9DDF-238FDD129D3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844E877F-A168-45CF-917F-B8DD955FEE2F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DC0FE87D-8F30-4068-904E-53DF9482FF6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Tijdelijke aanduiding voor tekst 7">
            <a:extLst>
              <a:ext uri="{FF2B5EF4-FFF2-40B4-BE49-F238E27FC236}">
                <a16:creationId xmlns:a16="http://schemas.microsoft.com/office/drawing/2014/main" id="{1111BB86-72B0-47EB-9156-1AF00AC449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8914" y="5664638"/>
            <a:ext cx="1584000" cy="7200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C7A69251-220B-47F6-819F-20A38F408D0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37344" y="1772461"/>
            <a:ext cx="5389454" cy="3690228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Kopje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8"/>
            <a:r>
              <a:rPr lang="nl-NL" noProof="0" dirty="0"/>
              <a:t>Leestekst</a:t>
            </a:r>
          </a:p>
        </p:txBody>
      </p:sp>
    </p:spTree>
    <p:extLst>
      <p:ext uri="{BB962C8B-B14F-4D97-AF65-F5344CB8AC3E}">
        <p14:creationId xmlns:p14="http://schemas.microsoft.com/office/powerpoint/2010/main" val="9156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BEELD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515" y="0"/>
            <a:ext cx="12211516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7361858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100% BEELD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:a16="http://schemas.microsoft.com/office/drawing/2014/main" id="{BB567BED-067D-454D-AC06-1F00F813647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E02032CC-6D7D-4949-A948-DFD11ED46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10EBD3B-0856-4BB0-BAC6-6F2C72A6D0DA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B692F5-AB69-441D-ADD8-25D77602E2B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908AD57-C844-4BBC-9B64-55BCB829E2D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85C930B-B926-4B08-BD4A-DE2373223FD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FD3817-1730-40D3-AEEE-5AE8C204B27B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6A808AB0-24B0-43BC-AB35-C9AEAB1D6675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02A1687-2EBA-4A11-8955-4EE8F90AA2A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1E0A297-718A-4A9E-9611-8EBDE0153D38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8" name="Meer informatie">
              <a:extLst>
                <a:ext uri="{FF2B5EF4-FFF2-40B4-BE49-F238E27FC236}">
                  <a16:creationId xmlns:a16="http://schemas.microsoft.com/office/drawing/2014/main" id="{45233522-F828-49EC-BE33-E020A3671C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C8E36A58-002D-4A99-AAC1-7C4182B15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0C2F6FA5-59A2-402C-BBEE-8EC22F795380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B87ECE8D-12A3-40E8-BF38-9981823E5A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E7B001B-58E8-446A-A87A-64D7FAA3D58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A77F12C4-CFF8-42D4-86BE-594F18A34DA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1FE513A5-669C-4D87-B9C6-7D59E8C4B9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0525F73-2CF2-4DFA-85BD-75B55049465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5FBDF96F-631B-4CB3-87FA-5D97FA17C9CB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7DC9B3CF-D588-4941-BF2D-7D1D24C295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63B93459-E71F-450C-A9D3-AD08AD3BC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7BA6EE34-C75A-481B-A62C-EADBC851D4C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302D1F07-663D-475C-AA5F-48767DB760E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F43E5590-4E84-46A3-93CB-BF7822AFD99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6BF890BE-3F8F-41A4-AC8C-3AE4DC8A3B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846492F-1363-41E8-91B7-F45CA31A0C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D8052EE6-8578-44DE-82D2-257E763924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A97EB29A-1FB8-43C8-B90E-126BB0B929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A74FBDEC-6563-4DA7-9EDE-7D43DC78FC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C4103B18-48D9-43CB-8788-2DCF30FDB2C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1" name="Rechthoek 90">
                    <a:extLst>
                      <a:ext uri="{FF2B5EF4-FFF2-40B4-BE49-F238E27FC236}">
                        <a16:creationId xmlns:a16="http://schemas.microsoft.com/office/drawing/2014/main" id="{DBC2CE8B-83A1-4DD4-85B8-19FAADC3D2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ijl: punthaak 91">
                    <a:extLst>
                      <a:ext uri="{FF2B5EF4-FFF2-40B4-BE49-F238E27FC236}">
                        <a16:creationId xmlns:a16="http://schemas.microsoft.com/office/drawing/2014/main" id="{AC3CCE20-20C6-4A19-8D97-AD0E6E6276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791A28EB-D0CB-48CD-BAB2-3871DC1B5A7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BAE3FF4E-FAFB-443F-98E2-119791B02B6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38B5340B-E98D-4E7B-AF10-36E9B3D72F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7D670699-650A-4537-9049-2BCD650245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5C56D09-7338-4C90-8821-CCD8450BAE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28BF8DC4-B5D3-4C6A-80C1-1C4EB9BC1B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57F75FF8-A2F7-4A9C-91CA-46632D5FD3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72FDD7D-61DF-49E4-9768-33980A76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8007C12-8BE9-497E-AE65-41387AE86D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CB556572-68F7-4733-922D-A2A06BAAC87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EBEBAEAE-0787-4CE9-A499-184AD739EC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E51AB10E-6131-4D52-8980-588FBE02AE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19E73EB-C3F2-4112-8CE4-5F7331E2B20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DC2B7E43-9A25-47B1-94CF-C1AD273C6D1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0E06258C-55B6-428A-8430-7A2CA588074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2C58D63D-86FA-47EE-A45B-36066CF399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FE816631-90D7-4065-817F-0E5304333D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B540AE74-D8AA-4ADF-9DDF-77898D167D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294C407B-A8CB-4D28-A14C-E3BB1F4602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372B194E-AB14-417A-9154-E0A38590B0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B775651E-B42F-425A-8FBA-BBC3691C6F7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EA59CA98-4423-4A29-8EDC-9BD5FFE901F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39F63C44-CBF3-4E89-92E6-F468E551A7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92F68135-3471-4A41-A658-B7146346C7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71D8E0-0A79-4414-BC18-A96AA32FBA1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8DED9FB-AE77-409E-B912-4FF678E2762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9AF56E88-97A5-4961-962F-D5A6CE48010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BED550AB-12B3-48CB-BFB4-D56686ECD1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792D2E75-9C27-4F4B-88B0-AD299BD4FE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D911E067-5632-4650-AA24-AD8BEF0C10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8A0354D2-DC09-45B4-911E-0504D76DEF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5669533C-09B8-4972-8F30-822BE5D304A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0C451AC7-FED4-4DEA-9956-5A11140B505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736EAF5B-C7FD-4035-B643-086063FBBE7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15BB5463-195F-4549-8026-1A84229C3A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Pijl: punthaak 60">
                      <a:extLst>
                        <a:ext uri="{FF2B5EF4-FFF2-40B4-BE49-F238E27FC236}">
                          <a16:creationId xmlns:a16="http://schemas.microsoft.com/office/drawing/2014/main" id="{C726014F-C978-47C9-AC4F-842BF68D33F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2F88A8F-2FEC-4E10-8EE0-19CE983CF8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36A935A-CAEB-481D-B601-CDE08F17678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DC50A76F-4B7C-4DFB-B56D-107EE1B6EA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0D1F41F-60F5-4901-92CB-80A0D4BFF30C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20696DE8-0E3B-4EC0-ABC9-112161C9D8A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9E790F-BE2D-4160-8A12-008F0412058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5CD3D218-2534-4D97-9F48-472E12CCD94A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94DFF9F-E7EB-49CC-B76F-FBE9033FC7B8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58DA30A8-8C34-4AF5-8D76-B6841561C2C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AD02CAC7-7EEF-44F5-842A-DC276B9D6A69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36691578-BD14-4DA2-BD26-1DB1F70CD7A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99545EB3-5DC4-49D8-93A6-87BC6FCFACE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CF995A1F-14FF-466B-8C30-3CC8EA5242B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9F0F2A30-1722-4F1C-8959-A233C14A3842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4ACB53F-F887-4EC3-A96C-7BF4CDE86837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B4DFDFA3-BE44-4E2C-9FAB-20FA036F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E8D6457D-4E95-4CA7-B69E-E3F5BBCE732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AEF391C0-3737-4176-B63F-8F4AF1AEA7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EBB13F05-75BE-4AA4-9AE3-18CC2651D50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C2D1B02B-D0D1-4E2E-8821-61FE8E7B722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BC29F619-4674-4AF4-B0B0-63812FB7D6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47BAD2B6-8BA4-489D-9823-403347AC4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C1938C9D-3B58-4B5B-BBA5-49279D3FB07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7285F41C-E561-4960-B0C0-2C1BF1A353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18A6BAF1-2A81-4004-825E-145D74B25D8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22EF39C7-38CA-4EA7-B3AA-0375B5C6894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2A08D245-433B-4B44-B7E3-81B49F9C22A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EEB20CC2-5126-49F9-8B1B-013C57944F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10175D8A-3937-451E-8287-B1A81637C62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A2633F6A-B22B-4948-9FB5-665451F994E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23E6A65D-E075-42C0-9AFC-8CE1C3E82B5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4AE43953-8CF8-4761-81D1-C69C738F329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4D09128B-C132-4BEE-8950-6E98811EA92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CA9C0B4A-8E29-499B-B963-A3B1329C5DF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D8FB00B9-03ED-4DCB-8736-0ABBF042E39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241A6416-1E1A-44A1-B1FA-ABCC83A77D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6B3C1373-B005-4C60-B68D-3870BBA5C793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690DE161-406B-4B3B-B934-995738A96741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508D4B2E-3705-47A2-B22C-B794DA5F94F7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E4349536-28C5-43F8-808C-632015FAA5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D32EAC07-0A87-4C68-B2A2-CE09C4D76540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08938DD8-55D9-4B92-932F-B593DF93695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07476838-8678-4CA3-932A-4C7C60B2216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55DC550-F375-4C7F-A950-C51BC8D4B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5640C374-B840-4F21-8B78-560B873D1F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B425D816-037B-49D4-B9C4-AE9F0AED10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26B98F5A-B870-4AA9-9278-8FF2EA2A8B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4A19D5AE-BC35-4519-A223-54F4C08552D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98B913BE-A4CF-42EF-92FB-126B4DE01C2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3FFD81C9-1AC7-414B-B68A-81C1139B07D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DE54BF27-E846-426C-B275-2D5CF4989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26A75939-5FA0-406A-82D2-D556936477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C0D25DD-7367-419C-B127-F4BB00E3BA4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E1D34D04-9094-45A6-8166-D7DE3C856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C13DB961-12BA-40E6-9DDF-238FDD129D3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844E877F-A168-45CF-917F-B8DD955FEE2F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DC0FE87D-8F30-4068-904E-53DF9482FF6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6" name="Tijdelijke aanduiding voor tekst 7">
            <a:extLst>
              <a:ext uri="{FF2B5EF4-FFF2-40B4-BE49-F238E27FC236}">
                <a16:creationId xmlns:a16="http://schemas.microsoft.com/office/drawing/2014/main" id="{1CA6764B-670D-44AD-9F09-EEC6335E04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8914" y="5663091"/>
            <a:ext cx="1584000" cy="7200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8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100%) F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F8C540C9-29BF-4890-B2A6-6B0A0FA99826}"/>
              </a:ext>
            </a:extLst>
          </p:cNvPr>
          <p:cNvSpPr txBox="1"/>
          <p:nvPr userDrawn="1"/>
        </p:nvSpPr>
        <p:spPr>
          <a:xfrm>
            <a:off x="5320566" y="-798828"/>
            <a:ext cx="1550901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cap="all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Beeld (100%)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FDF59690-139F-4982-909D-697C33FA2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0"/>
            <a:ext cx="150125" cy="685800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grpSp>
        <p:nvGrpSpPr>
          <p:cNvPr id="52" name="Instructie">
            <a:extLst>
              <a:ext uri="{FF2B5EF4-FFF2-40B4-BE49-F238E27FC236}">
                <a16:creationId xmlns:a16="http://schemas.microsoft.com/office/drawing/2014/main" id="{306DCE51-12F4-439E-8927-C8784DB7FEED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55" name="Meer informatie">
              <a:extLst>
                <a:ext uri="{FF2B5EF4-FFF2-40B4-BE49-F238E27FC236}">
                  <a16:creationId xmlns:a16="http://schemas.microsoft.com/office/drawing/2014/main" id="{7A9895A5-CCC0-4A21-BF8C-58680976134D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95" name="Freeform 101">
                <a:extLst>
                  <a:ext uri="{FF2B5EF4-FFF2-40B4-BE49-F238E27FC236}">
                    <a16:creationId xmlns:a16="http://schemas.microsoft.com/office/drawing/2014/main" id="{4CB34D06-AC6F-4FE0-8B2A-5B640A8522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B751A042-00F4-4A1D-80C8-BF38FA4753D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5466A0EE-0B3F-47FE-9769-EA49E2F707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4602EB16-70D8-4E80-AF7A-4B2E085FB5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DB160DCD-FE7B-4FCF-8B62-48DE561F5E2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C979912A-A9DC-42A3-9D74-43F848A25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8160813E-A41A-48F0-B1A1-9CC573CB07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B7C83F40-89E3-413B-B8A8-5B144FD43E8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FD837B31-A806-48AE-B11F-917B0A6C8A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FCBDFACA-9AEF-4707-87D0-CE1B9279ACE9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E6AB0EE0-8F82-4543-A7FE-BC43A9AC3BC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E839BC9E-B1A9-4887-9028-37195ABCE5D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940BEC34-7BB3-4D66-B72D-9249061278E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F58CA62D-516D-46CA-9726-9D4F132653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C47EC82A-CE4E-490C-B128-2D8960BCEF8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9A4D7A37-BE7A-40AA-BA65-4AE139CC01B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4329CB6E-4E40-428E-AB6B-485408938FD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51DD9D6-0B03-4891-961C-A63715F926A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Vrije vorm: vorm 87">
                <a:extLst>
                  <a:ext uri="{FF2B5EF4-FFF2-40B4-BE49-F238E27FC236}">
                    <a16:creationId xmlns:a16="http://schemas.microsoft.com/office/drawing/2014/main" id="{65B1E6E5-8258-4FD0-84C9-9CB19B5D508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hthoek: afgeronde hoeken 88">
                <a:extLst>
                  <a:ext uri="{FF2B5EF4-FFF2-40B4-BE49-F238E27FC236}">
                    <a16:creationId xmlns:a16="http://schemas.microsoft.com/office/drawing/2014/main" id="{152871B1-15A5-47EE-8B46-8E839DBF21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79FCD7D5-D702-419C-A2D0-0514A12B7E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DD665621-3D4C-4823-9B4F-466A154CD355}"/>
                  </a:ext>
                </a:extLst>
              </p:cNvPr>
              <p:cNvCxnSpPr>
                <a:cxnSpLocks/>
                <a:stCxn id="8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3D4EB8D1-44A0-4DE6-951C-3DE8522F6F8D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23632021-5C04-45DB-8B86-C86091656089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48B896BE-D660-4BB9-946C-22798AD3F4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FC92EAD0-8E4C-42F2-B614-D2BF0C192DEB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D3D48A55-34D7-42A2-803C-F84F1A8D62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A87BE19E-3822-442E-B2D7-2AE7F8808D0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0A5321C6-9418-43B5-A723-EB962F09C93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68F34AC4-5A9C-4CAC-9A84-7F6A8216671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F23712B7-E467-4491-9041-76AADB750D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Ovaal 84">
                      <a:extLst>
                        <a:ext uri="{FF2B5EF4-FFF2-40B4-BE49-F238E27FC236}">
                          <a16:creationId xmlns:a16="http://schemas.microsoft.com/office/drawing/2014/main" id="{778B9551-43B9-4DD4-88FB-CA72F9B2CA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1" name="Afbeelding 80">
                    <a:extLst>
                      <a:ext uri="{FF2B5EF4-FFF2-40B4-BE49-F238E27FC236}">
                        <a16:creationId xmlns:a16="http://schemas.microsoft.com/office/drawing/2014/main" id="{28E72B5B-620E-4F48-8139-D7C9BF33559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2" name="Afbeelding 81">
                    <a:extLst>
                      <a:ext uri="{FF2B5EF4-FFF2-40B4-BE49-F238E27FC236}">
                        <a16:creationId xmlns:a16="http://schemas.microsoft.com/office/drawing/2014/main" id="{1937B83E-06FC-40E6-A541-406BC23EEA5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B375B0C-B3A3-4347-AFB4-DB1BB9FC1FD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BDAA78B7-E453-4082-B217-4C72F0A654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86AAA46A-8D28-462F-AA45-C998E61926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AA8FB817-65D9-497D-B6E1-35952AF954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2D4A8384-AA25-4ADC-A271-57ECBC9A91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7DB9F78-332E-4307-A34F-08A69ECF409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A31B94E-7305-4550-A2C1-D515C73DB14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89EA571D-6AFD-4286-82E6-786ADF852DC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C9BB3A72-082D-4687-AD13-66691DC86CBD}"/>
              </a:ext>
            </a:extLst>
          </p:cNvPr>
          <p:cNvSpPr txBox="1"/>
          <p:nvPr userDrawn="1"/>
        </p:nvSpPr>
        <p:spPr>
          <a:xfrm>
            <a:off x="7349987" y="2345634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 err="1">
              <a:solidFill>
                <a:schemeClr val="tx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CD4EEC7-1A69-460B-A4C2-4E87B7B27968}"/>
              </a:ext>
            </a:extLst>
          </p:cNvPr>
          <p:cNvSpPr txBox="1"/>
          <p:nvPr userDrawn="1"/>
        </p:nvSpPr>
        <p:spPr>
          <a:xfrm>
            <a:off x="7349987" y="2345634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 err="1">
              <a:solidFill>
                <a:schemeClr val="tx2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65817A-0823-496B-BC94-9311B90670B3}"/>
              </a:ext>
            </a:extLst>
          </p:cNvPr>
          <p:cNvSpPr txBox="1"/>
          <p:nvPr userDrawn="1"/>
        </p:nvSpPr>
        <p:spPr>
          <a:xfrm>
            <a:off x="7349987" y="2345634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 err="1">
              <a:solidFill>
                <a:schemeClr val="tx2"/>
              </a:solidFill>
            </a:endParaRPr>
          </a:p>
        </p:txBody>
      </p:sp>
      <p:sp>
        <p:nvSpPr>
          <p:cNvPr id="54" name="Tijdelijke aanduiding voor tekst 7">
            <a:extLst>
              <a:ext uri="{FF2B5EF4-FFF2-40B4-BE49-F238E27FC236}">
                <a16:creationId xmlns:a16="http://schemas.microsoft.com/office/drawing/2014/main" id="{10E3F23E-DBCA-43D8-A198-6DBC09B29F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7984" y="5663091"/>
            <a:ext cx="1584000" cy="7200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8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961A5FD2-49B8-4CA1-B41C-2B7D559AFCDD}"/>
              </a:ext>
            </a:extLst>
          </p:cNvPr>
          <p:cNvSpPr>
            <a:spLocks noGrp="1"/>
          </p:cNvSpPr>
          <p:nvPr>
            <p:ph type="media" sz="quarter" idx="5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0" bIns="1008000" anchor="ctr" anchorCtr="0"/>
          <a:lstStyle>
            <a:lvl1pPr marL="0" indent="0" algn="ctr">
              <a:buFontTx/>
              <a:buNone/>
              <a:defRPr sz="1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onderstaande pictogram</a:t>
            </a:r>
            <a:br>
              <a:rPr lang="nl-NL" dirty="0"/>
            </a:br>
            <a:r>
              <a:rPr lang="nl-NL" dirty="0"/>
              <a:t>om een media in te voegen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F8C540C9-29BF-4890-B2A6-6B0A0FA99826}"/>
              </a:ext>
            </a:extLst>
          </p:cNvPr>
          <p:cNvSpPr txBox="1"/>
          <p:nvPr userDrawn="1"/>
        </p:nvSpPr>
        <p:spPr>
          <a:xfrm>
            <a:off x="5320566" y="-798828"/>
            <a:ext cx="1550901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cap="all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54" name="Tijdelijke aanduiding voor tekst 7">
            <a:extLst>
              <a:ext uri="{FF2B5EF4-FFF2-40B4-BE49-F238E27FC236}">
                <a16:creationId xmlns:a16="http://schemas.microsoft.com/office/drawing/2014/main" id="{AD92AEC6-E7DE-4B5D-AE4C-551F1E500B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7984" y="5663091"/>
            <a:ext cx="1584000" cy="72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FDF59690-139F-4982-909D-697C33FA2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0"/>
            <a:ext cx="150125" cy="685800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98" name="Instructie">
            <a:extLst>
              <a:ext uri="{FF2B5EF4-FFF2-40B4-BE49-F238E27FC236}">
                <a16:creationId xmlns:a16="http://schemas.microsoft.com/office/drawing/2014/main" id="{C472F436-7E65-4D50-ACFA-55D6E8CDCCB9}"/>
              </a:ext>
            </a:extLst>
          </p:cNvPr>
          <p:cNvGrpSpPr/>
          <p:nvPr userDrawn="1"/>
        </p:nvGrpSpPr>
        <p:grpSpPr>
          <a:xfrm>
            <a:off x="-3425006" y="0"/>
            <a:ext cx="3183678" cy="5176544"/>
            <a:chOff x="12391601" y="0"/>
            <a:chExt cx="3183678" cy="5176544"/>
          </a:xfrm>
        </p:grpSpPr>
        <p:grpSp>
          <p:nvGrpSpPr>
            <p:cNvPr id="99" name="Video icoon">
              <a:extLst>
                <a:ext uri="{FF2B5EF4-FFF2-40B4-BE49-F238E27FC236}">
                  <a16:creationId xmlns:a16="http://schemas.microsoft.com/office/drawing/2014/main" id="{0C67DC72-C069-47D0-A924-33F955DFD6F9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5A068AA8-EC89-4573-AE92-7D3C100C182E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38" name="Vrije vorm 112">
                <a:extLst>
                  <a:ext uri="{FF2B5EF4-FFF2-40B4-BE49-F238E27FC236}">
                    <a16:creationId xmlns:a16="http://schemas.microsoft.com/office/drawing/2014/main" id="{32171CFD-3A2F-49B3-A52B-BCA8290826C6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39" name="Vrije vorm 113">
                <a:extLst>
                  <a:ext uri="{FF2B5EF4-FFF2-40B4-BE49-F238E27FC236}">
                    <a16:creationId xmlns:a16="http://schemas.microsoft.com/office/drawing/2014/main" id="{21DE12ED-D536-4D1D-846E-8C7BBBC86E8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6C907B05-E03D-4E6B-BBB8-F0E7C32D162A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AC2F1CBD-00B3-4592-8FBA-941A7C70FF6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1B9BC431-1702-4AF2-BC2E-DB529EA140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5379A42D-B45D-45EE-9821-9B71515452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91FE0CA7-B4E1-430C-BBCF-A1233FA7F4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68362CB5-9EF8-4ADC-9F94-36E0DE6CD412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32" name="Meer informatie">
                <a:extLst>
                  <a:ext uri="{FF2B5EF4-FFF2-40B4-BE49-F238E27FC236}">
                    <a16:creationId xmlns:a16="http://schemas.microsoft.com/office/drawing/2014/main" id="{93DCEE08-A40F-4DAB-9B52-48545C51313A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34" name="Freeform 101">
                  <a:extLst>
                    <a:ext uri="{FF2B5EF4-FFF2-40B4-BE49-F238E27FC236}">
                      <a16:creationId xmlns:a16="http://schemas.microsoft.com/office/drawing/2014/main" id="{9DBC03F4-1C0B-4D89-8D92-92CF13655F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C71A20ED-D1F3-4434-B80A-C9E96B9BFAC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AF9B0C67-E7BF-42D1-BB9A-E4027F72E4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33" name="Rechte verbindingslijn 132">
                <a:extLst>
                  <a:ext uri="{FF2B5EF4-FFF2-40B4-BE49-F238E27FC236}">
                    <a16:creationId xmlns:a16="http://schemas.microsoft.com/office/drawing/2014/main" id="{C4F72593-B559-4668-BEC2-F75B248FF6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B1AAD372-F81B-45D2-8594-337CC9D23CE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295D76A3-D9AC-4120-94EB-85DE318F57D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1D2CE9D6-507D-4B8A-87C1-5BCCDC3CC475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ED35AAD4-01C7-4F97-833E-E32AFBA5DA7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D77C8A04-5FD7-4153-8D20-E4FA1FC1582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8016C01D-A35C-4EA6-9336-339F27A2CA9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DECDAD40-9AAA-4ABE-864D-F82AB5C549E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C8D431D0-9515-4D6B-B041-D1EC634F466E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AA34D17C-4356-4C92-819A-3E6BA53EA4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D2F61EE4-0F33-417F-8D2A-9AB91EF1ED34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8049A0DD-8753-4290-87E9-CE49A7A0F0B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3E327CA1-FD02-41AB-A259-AC92460536C9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9458BB84-000B-4D17-8B35-C7214AA435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2EB46A68-0E07-4AEB-93F3-EB1E44E6AF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BB37C620-29B4-4AD8-9733-97B007B083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52BFC461-7ED9-4393-AC94-FA125C5E2F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7838A1DB-719E-4AF2-A993-CE9C3E082C2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C9E052B3-7136-4067-A8FA-1401B8968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645BEB7E-A9EB-4FDC-B37F-C4206E1EEA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EE03EC94-513F-4AA6-AB7B-6041F5CE49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9ACEB194-FA28-4114-AFA9-98F0691C7A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76F90D2C-C740-4937-B91B-94EA603DC49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57E27D43-5F3F-4F4D-BE58-C9FB71F850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61335EA-D353-45DE-9705-A689C986B5E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CB42D11D-B23A-4C7D-898C-4037CC9B10D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B6A892F4-8EAA-4E4E-BB17-6F439975944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0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151" y="0"/>
            <a:ext cx="12195151" cy="7983940"/>
          </a:xfrm>
          <a:custGeom>
            <a:avLst/>
            <a:gdLst>
              <a:gd name="connsiteX0" fmla="*/ 0 w 12195151"/>
              <a:gd name="connsiteY0" fmla="*/ 0 h 6858000"/>
              <a:gd name="connsiteX1" fmla="*/ 12195151 w 12195151"/>
              <a:gd name="connsiteY1" fmla="*/ 0 h 6858000"/>
              <a:gd name="connsiteX2" fmla="*/ 12195151 w 12195151"/>
              <a:gd name="connsiteY2" fmla="*/ 6858000 h 6858000"/>
              <a:gd name="connsiteX3" fmla="*/ 0 w 12195151"/>
              <a:gd name="connsiteY3" fmla="*/ 6858000 h 6858000"/>
              <a:gd name="connsiteX4" fmla="*/ 0 w 12195151"/>
              <a:gd name="connsiteY4" fmla="*/ 0 h 6858000"/>
              <a:gd name="connsiteX0" fmla="*/ 0 w 12195151"/>
              <a:gd name="connsiteY0" fmla="*/ 0 h 7983943"/>
              <a:gd name="connsiteX1" fmla="*/ 12195151 w 12195151"/>
              <a:gd name="connsiteY1" fmla="*/ 0 h 7983943"/>
              <a:gd name="connsiteX2" fmla="*/ 12195151 w 12195151"/>
              <a:gd name="connsiteY2" fmla="*/ 6858000 h 7983943"/>
              <a:gd name="connsiteX3" fmla="*/ 5871688 w 12195151"/>
              <a:gd name="connsiteY3" fmla="*/ 7983940 h 7983943"/>
              <a:gd name="connsiteX4" fmla="*/ 0 w 12195151"/>
              <a:gd name="connsiteY4" fmla="*/ 6858000 h 7983943"/>
              <a:gd name="connsiteX5" fmla="*/ 0 w 12195151"/>
              <a:gd name="connsiteY5" fmla="*/ 0 h 7983943"/>
              <a:gd name="connsiteX0" fmla="*/ 0 w 12195151"/>
              <a:gd name="connsiteY0" fmla="*/ 0 h 7983940"/>
              <a:gd name="connsiteX1" fmla="*/ 12195151 w 12195151"/>
              <a:gd name="connsiteY1" fmla="*/ 0 h 7983940"/>
              <a:gd name="connsiteX2" fmla="*/ 12195151 w 12195151"/>
              <a:gd name="connsiteY2" fmla="*/ 6858000 h 7983940"/>
              <a:gd name="connsiteX3" fmla="*/ 5871688 w 12195151"/>
              <a:gd name="connsiteY3" fmla="*/ 7983940 h 7983940"/>
              <a:gd name="connsiteX4" fmla="*/ 0 w 12195151"/>
              <a:gd name="connsiteY4" fmla="*/ 6858000 h 7983940"/>
              <a:gd name="connsiteX5" fmla="*/ 0 w 12195151"/>
              <a:gd name="connsiteY5" fmla="*/ 0 h 79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5151" h="7983940">
                <a:moveTo>
                  <a:pt x="0" y="0"/>
                </a:moveTo>
                <a:lnTo>
                  <a:pt x="12195151" y="0"/>
                </a:lnTo>
                <a:lnTo>
                  <a:pt x="12195151" y="6858000"/>
                </a:lnTo>
                <a:lnTo>
                  <a:pt x="5871688" y="79839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84" name="Tijdelijke aanduiding voor tekst 7">
            <a:extLst>
              <a:ext uri="{FF2B5EF4-FFF2-40B4-BE49-F238E27FC236}">
                <a16:creationId xmlns:a16="http://schemas.microsoft.com/office/drawing/2014/main" id="{65B6AFB5-F826-42BB-8148-04B1AF8AA79F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-3152" y="0"/>
            <a:ext cx="12195151" cy="6858000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8372510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Naam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38913" y="1789180"/>
            <a:ext cx="8372739" cy="3348489"/>
          </a:xfrm>
        </p:spPr>
        <p:txBody>
          <a:bodyPr vert="horz"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“Quote tekst”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5455148" y="-798828"/>
            <a:ext cx="1281736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cap="all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Quote dia</a:t>
            </a: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AA8D4504-1F65-454A-9DBC-3FE276566AAA}"/>
              </a:ext>
            </a:extLst>
          </p:cNvPr>
          <p:cNvGrpSpPr/>
          <p:nvPr userDrawn="1"/>
        </p:nvGrpSpPr>
        <p:grpSpPr>
          <a:xfrm>
            <a:off x="-3814476" y="0"/>
            <a:ext cx="3677074" cy="6397204"/>
            <a:chOff x="12391601" y="0"/>
            <a:chExt cx="3677074" cy="6397204"/>
          </a:xfrm>
        </p:grpSpPr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B9A30EC2-567C-4886-A564-2CFBE70F7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100" noProof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C6D44FFD-E695-482D-8BBD-6F6B652F2FCF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A4E56385-E6E5-4475-8DA5-2546854414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5606B588-C7C8-4B8E-9D00-C3C90249982D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94062C83-EE20-43B8-ACCB-64E178C5B4FB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8850FAD7-065E-4AF9-AAFE-68755E2DC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AD8DC0DE-2D94-4AAF-B3D8-1C9C5420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1F32051B-2E56-477E-9FFA-3D0C0A8C9DAF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(Optioneel)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13070651-4EB6-42E4-B490-EB9F4BDE1D8E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E39F3227-514A-47D6-9043-0A27A2A68C0B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Dit doe je door met de rechtermuisknop op de slide te klikken en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5E39F0EA-093E-429D-AF2B-48A99AA9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1CC3A71-4560-46B3-A548-59D677E105D1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E9A6238A-6DE2-407D-BA2E-258CA1B9AFDB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D52C9A7E-29C0-441D-827D-3647CDAE812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FC27F95-996F-40DE-B1BA-59B82E4D499C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60B2685F-46BD-4F95-A3A6-8820A39E919C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2" name="Rechthoek: afgeronde hoeken 101">
                  <a:extLst>
                    <a:ext uri="{FF2B5EF4-FFF2-40B4-BE49-F238E27FC236}">
                      <a16:creationId xmlns:a16="http://schemas.microsoft.com/office/drawing/2014/main" id="{2BFEBD28-59C8-45EF-9F65-B35A5971392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B39B36A5-E1CD-41A0-A9D5-4D112FE3386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E14C7177-94F1-4AE5-A6A8-34D8C7271AA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3D477E16-D6D7-4EF6-86EB-2F075B8C277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84423D83-D07A-4C46-A7C5-6785A8DB634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6E8A0287-77C6-49E3-B0C2-556DD240974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F25EB712-61A2-4CD8-9576-35C23F984C7E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4847C5F3-F1FE-45AC-B0AF-13FCA68A7B8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6" name="Rechthoek: afgeronde hoeken 95">
                    <a:extLst>
                      <a:ext uri="{FF2B5EF4-FFF2-40B4-BE49-F238E27FC236}">
                        <a16:creationId xmlns:a16="http://schemas.microsoft.com/office/drawing/2014/main" id="{497D5836-102C-4E59-8E4A-18892A015F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6674BC0-623F-4987-9515-DD18A7FF5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54CF8EE8-6A4B-4DF6-91B1-8722083441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02B466E7-006C-45F4-AE45-5F1F45C055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CDD23A28-4A89-4099-ABF6-4FA6973311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59332071-B624-4FB5-9626-EB5B5CF264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5" name="Boog 94">
                  <a:extLst>
                    <a:ext uri="{FF2B5EF4-FFF2-40B4-BE49-F238E27FC236}">
                      <a16:creationId xmlns:a16="http://schemas.microsoft.com/office/drawing/2014/main" id="{F6E66C65-D278-472D-A5E9-927F4478CD5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3652C8A7-8F1D-4A94-8013-0977EAD2A693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92" name="Tekstvak 91">
                <a:extLst>
                  <a:ext uri="{FF2B5EF4-FFF2-40B4-BE49-F238E27FC236}">
                    <a16:creationId xmlns:a16="http://schemas.microsoft.com/office/drawing/2014/main" id="{77FF9394-2F48-4E34-B411-7364782FC91F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93" name="Picture 3">
                <a:extLst>
                  <a:ext uri="{FF2B5EF4-FFF2-40B4-BE49-F238E27FC236}">
                    <a16:creationId xmlns:a16="http://schemas.microsoft.com/office/drawing/2014/main" id="{674B1F84-0EBB-496E-897A-4C6B119EB4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FEB8994A-FFDA-470C-99FF-F97AEEB6024F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B9370BDB-1DE7-4034-BDF7-4C10533EE018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(Optioneel)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Onderaan de het fotovenster zit een aanklikbaar driehoekig lipje wat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klikken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7856588A-0EC6-4402-85FE-CFCFA71C4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CC269E0E-90B6-4D16-BE14-A25D905C968C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1D90B2B0-1B72-43F8-8E25-4C019FFD408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43366F1B-A85C-49D4-BB7B-94A7F1C35A5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Vrije vorm: vorm 80">
                <a:extLst>
                  <a:ext uri="{FF2B5EF4-FFF2-40B4-BE49-F238E27FC236}">
                    <a16:creationId xmlns:a16="http://schemas.microsoft.com/office/drawing/2014/main" id="{A760781D-E619-4727-8A87-1EE37D0E55E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hthoek: afgeronde hoeken 82">
                <a:extLst>
                  <a:ext uri="{FF2B5EF4-FFF2-40B4-BE49-F238E27FC236}">
                    <a16:creationId xmlns:a16="http://schemas.microsoft.com/office/drawing/2014/main" id="{58F6AFEB-EEB2-4CB7-B9AD-FE6C03A944E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E43EAC06-B80B-43B5-8B17-30E03915E2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4AD92D5E-02B0-4984-8D1D-D83395FC8785}"/>
                  </a:ext>
                </a:extLst>
              </p:cNvPr>
              <p:cNvCxnSpPr>
                <a:cxnSpLocks/>
                <a:stCxn id="8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3" name="Tijdelijke aanduiding voor tekst 7">
            <a:extLst>
              <a:ext uri="{FF2B5EF4-FFF2-40B4-BE49-F238E27FC236}">
                <a16:creationId xmlns:a16="http://schemas.microsoft.com/office/drawing/2014/main" id="{D1FD3E07-8F79-4F14-AFD8-D835165764A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8913" y="5667573"/>
            <a:ext cx="1584000" cy="720000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4" name="Tijdelijke aanduiding voor tekst 7">
            <a:extLst>
              <a:ext uri="{FF2B5EF4-FFF2-40B4-BE49-F238E27FC236}">
                <a16:creationId xmlns:a16="http://schemas.microsoft.com/office/drawing/2014/main" id="{C79F9F84-0072-4A32-837E-4075247587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28722" y="1441119"/>
            <a:ext cx="4925329" cy="4925329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6335364F-9540-4A59-8DD2-8F7000EE91FD}"/>
              </a:ext>
            </a:extLst>
          </p:cNvPr>
          <p:cNvSpPr txBox="1">
            <a:spLocks/>
          </p:cNvSpPr>
          <p:nvPr userDrawn="1"/>
        </p:nvSpPr>
        <p:spPr>
          <a:xfrm>
            <a:off x="9280483" y="2759948"/>
            <a:ext cx="2263519" cy="22078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DEFB6C39-7D58-48A1-8B43-26CB1B813C81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9045666" y="2103783"/>
            <a:ext cx="3600000" cy="3600000"/>
          </a:xfrm>
          <a:prstGeom prst="ellipse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9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151" y="0"/>
            <a:ext cx="12195151" cy="7983940"/>
          </a:xfrm>
          <a:custGeom>
            <a:avLst/>
            <a:gdLst>
              <a:gd name="connsiteX0" fmla="*/ 0 w 12195151"/>
              <a:gd name="connsiteY0" fmla="*/ 0 h 6858000"/>
              <a:gd name="connsiteX1" fmla="*/ 12195151 w 12195151"/>
              <a:gd name="connsiteY1" fmla="*/ 0 h 6858000"/>
              <a:gd name="connsiteX2" fmla="*/ 12195151 w 12195151"/>
              <a:gd name="connsiteY2" fmla="*/ 6858000 h 6858000"/>
              <a:gd name="connsiteX3" fmla="*/ 0 w 12195151"/>
              <a:gd name="connsiteY3" fmla="*/ 6858000 h 6858000"/>
              <a:gd name="connsiteX4" fmla="*/ 0 w 12195151"/>
              <a:gd name="connsiteY4" fmla="*/ 0 h 6858000"/>
              <a:gd name="connsiteX0" fmla="*/ 0 w 12195151"/>
              <a:gd name="connsiteY0" fmla="*/ 0 h 7983943"/>
              <a:gd name="connsiteX1" fmla="*/ 12195151 w 12195151"/>
              <a:gd name="connsiteY1" fmla="*/ 0 h 7983943"/>
              <a:gd name="connsiteX2" fmla="*/ 12195151 w 12195151"/>
              <a:gd name="connsiteY2" fmla="*/ 6858000 h 7983943"/>
              <a:gd name="connsiteX3" fmla="*/ 5871688 w 12195151"/>
              <a:gd name="connsiteY3" fmla="*/ 7983940 h 7983943"/>
              <a:gd name="connsiteX4" fmla="*/ 0 w 12195151"/>
              <a:gd name="connsiteY4" fmla="*/ 6858000 h 7983943"/>
              <a:gd name="connsiteX5" fmla="*/ 0 w 12195151"/>
              <a:gd name="connsiteY5" fmla="*/ 0 h 7983943"/>
              <a:gd name="connsiteX0" fmla="*/ 0 w 12195151"/>
              <a:gd name="connsiteY0" fmla="*/ 0 h 7983940"/>
              <a:gd name="connsiteX1" fmla="*/ 12195151 w 12195151"/>
              <a:gd name="connsiteY1" fmla="*/ 0 h 7983940"/>
              <a:gd name="connsiteX2" fmla="*/ 12195151 w 12195151"/>
              <a:gd name="connsiteY2" fmla="*/ 6858000 h 7983940"/>
              <a:gd name="connsiteX3" fmla="*/ 5871688 w 12195151"/>
              <a:gd name="connsiteY3" fmla="*/ 7983940 h 7983940"/>
              <a:gd name="connsiteX4" fmla="*/ 0 w 12195151"/>
              <a:gd name="connsiteY4" fmla="*/ 6858000 h 7983940"/>
              <a:gd name="connsiteX5" fmla="*/ 0 w 12195151"/>
              <a:gd name="connsiteY5" fmla="*/ 0 h 79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5151" h="7983940">
                <a:moveTo>
                  <a:pt x="0" y="0"/>
                </a:moveTo>
                <a:lnTo>
                  <a:pt x="12195151" y="0"/>
                </a:lnTo>
                <a:lnTo>
                  <a:pt x="12195151" y="6858000"/>
                </a:lnTo>
                <a:lnTo>
                  <a:pt x="5871688" y="79839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84" name="Tijdelijke aanduiding voor tekst 7">
            <a:extLst>
              <a:ext uri="{FF2B5EF4-FFF2-40B4-BE49-F238E27FC236}">
                <a16:creationId xmlns:a16="http://schemas.microsoft.com/office/drawing/2014/main" id="{65B6AFB5-F826-42BB-8148-04B1AF8AA79F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-3152" y="0"/>
            <a:ext cx="12195151" cy="6858000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8372510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Naam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38913" y="1789180"/>
            <a:ext cx="8372739" cy="3348489"/>
          </a:xfrm>
        </p:spPr>
        <p:txBody>
          <a:bodyPr vert="horz"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“Quote tekst”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5455148" y="-798828"/>
            <a:ext cx="1281736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cap="all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Quote dia</a:t>
            </a: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AA8D4504-1F65-454A-9DBC-3FE276566AAA}"/>
              </a:ext>
            </a:extLst>
          </p:cNvPr>
          <p:cNvGrpSpPr/>
          <p:nvPr userDrawn="1"/>
        </p:nvGrpSpPr>
        <p:grpSpPr>
          <a:xfrm>
            <a:off x="-3814476" y="0"/>
            <a:ext cx="3677074" cy="6397204"/>
            <a:chOff x="12391601" y="0"/>
            <a:chExt cx="3677074" cy="6397204"/>
          </a:xfrm>
        </p:grpSpPr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B9A30EC2-567C-4886-A564-2CFBE70F7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100" noProof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C6D44FFD-E695-482D-8BBD-6F6B652F2FCF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A4E56385-E6E5-4475-8DA5-2546854414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5606B588-C7C8-4B8E-9D00-C3C90249982D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94062C83-EE20-43B8-ACCB-64E178C5B4FB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8850FAD7-065E-4AF9-AAFE-68755E2DC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AD8DC0DE-2D94-4AAF-B3D8-1C9C5420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1F32051B-2E56-477E-9FFA-3D0C0A8C9DAF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(Optioneel)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13070651-4EB6-42E4-B490-EB9F4BDE1D8E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E39F3227-514A-47D6-9043-0A27A2A68C0B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Dit doe je door met de rechtermuisknop op de slide te klikken en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5E39F0EA-093E-429D-AF2B-48A99AA9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1CC3A71-4560-46B3-A548-59D677E105D1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E9A6238A-6DE2-407D-BA2E-258CA1B9AFDB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D52C9A7E-29C0-441D-827D-3647CDAE812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FC27F95-996F-40DE-B1BA-59B82E4D499C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60B2685F-46BD-4F95-A3A6-8820A39E919C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2" name="Rechthoek: afgeronde hoeken 101">
                  <a:extLst>
                    <a:ext uri="{FF2B5EF4-FFF2-40B4-BE49-F238E27FC236}">
                      <a16:creationId xmlns:a16="http://schemas.microsoft.com/office/drawing/2014/main" id="{2BFEBD28-59C8-45EF-9F65-B35A5971392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B39B36A5-E1CD-41A0-A9D5-4D112FE3386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E14C7177-94F1-4AE5-A6A8-34D8C7271AA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3D477E16-D6D7-4EF6-86EB-2F075B8C277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84423D83-D07A-4C46-A7C5-6785A8DB634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6E8A0287-77C6-49E3-B0C2-556DD240974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F25EB712-61A2-4CD8-9576-35C23F984C7E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4847C5F3-F1FE-45AC-B0AF-13FCA68A7B8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6" name="Rechthoek: afgeronde hoeken 95">
                    <a:extLst>
                      <a:ext uri="{FF2B5EF4-FFF2-40B4-BE49-F238E27FC236}">
                        <a16:creationId xmlns:a16="http://schemas.microsoft.com/office/drawing/2014/main" id="{497D5836-102C-4E59-8E4A-18892A015F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6674BC0-623F-4987-9515-DD18A7FF5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54CF8EE8-6A4B-4DF6-91B1-8722083441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02B466E7-006C-45F4-AE45-5F1F45C055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CDD23A28-4A89-4099-ABF6-4FA6973311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59332071-B624-4FB5-9626-EB5B5CF264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5" name="Boog 94">
                  <a:extLst>
                    <a:ext uri="{FF2B5EF4-FFF2-40B4-BE49-F238E27FC236}">
                      <a16:creationId xmlns:a16="http://schemas.microsoft.com/office/drawing/2014/main" id="{F6E66C65-D278-472D-A5E9-927F4478CD5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3652C8A7-8F1D-4A94-8013-0977EAD2A693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92" name="Tekstvak 91">
                <a:extLst>
                  <a:ext uri="{FF2B5EF4-FFF2-40B4-BE49-F238E27FC236}">
                    <a16:creationId xmlns:a16="http://schemas.microsoft.com/office/drawing/2014/main" id="{77FF9394-2F48-4E34-B411-7364782FC91F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93" name="Picture 3">
                <a:extLst>
                  <a:ext uri="{FF2B5EF4-FFF2-40B4-BE49-F238E27FC236}">
                    <a16:creationId xmlns:a16="http://schemas.microsoft.com/office/drawing/2014/main" id="{674B1F84-0EBB-496E-897A-4C6B119EB4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FEB8994A-FFDA-470C-99FF-F97AEEB6024F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B9370BDB-1DE7-4034-BDF7-4C10533EE018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(Optioneel)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Onderaan de het fotovenster zit een aanklikbaar driehoekig lipje wat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klikken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7856588A-0EC6-4402-85FE-CFCFA71C4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CC269E0E-90B6-4D16-BE14-A25D905C968C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1D90B2B0-1B72-43F8-8E25-4C019FFD408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43366F1B-A85C-49D4-BB7B-94A7F1C35A5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Vrije vorm: vorm 80">
                <a:extLst>
                  <a:ext uri="{FF2B5EF4-FFF2-40B4-BE49-F238E27FC236}">
                    <a16:creationId xmlns:a16="http://schemas.microsoft.com/office/drawing/2014/main" id="{A760781D-E619-4727-8A87-1EE37D0E55E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hthoek: afgeronde hoeken 82">
                <a:extLst>
                  <a:ext uri="{FF2B5EF4-FFF2-40B4-BE49-F238E27FC236}">
                    <a16:creationId xmlns:a16="http://schemas.microsoft.com/office/drawing/2014/main" id="{58F6AFEB-EEB2-4CB7-B9AD-FE6C03A944E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E43EAC06-B80B-43B5-8B17-30E03915E2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4AD92D5E-02B0-4984-8D1D-D83395FC8785}"/>
                  </a:ext>
                </a:extLst>
              </p:cNvPr>
              <p:cNvCxnSpPr>
                <a:cxnSpLocks/>
                <a:stCxn id="8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3" name="Tijdelijke aanduiding voor tekst 7">
            <a:extLst>
              <a:ext uri="{FF2B5EF4-FFF2-40B4-BE49-F238E27FC236}">
                <a16:creationId xmlns:a16="http://schemas.microsoft.com/office/drawing/2014/main" id="{D1FD3E07-8F79-4F14-AFD8-D835165764A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8913" y="5667573"/>
            <a:ext cx="1584000" cy="720000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7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afbeelding 12">
            <a:extLst>
              <a:ext uri="{FF2B5EF4-FFF2-40B4-BE49-F238E27FC236}">
                <a16:creationId xmlns:a16="http://schemas.microsoft.com/office/drawing/2014/main" id="{A462BF19-57F3-48EA-AF6E-4000C5EA90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22629" y="-798828"/>
            <a:ext cx="1478827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AFSLUITING DIA</a:t>
            </a:r>
          </a:p>
        </p:txBody>
      </p:sp>
      <p:sp>
        <p:nvSpPr>
          <p:cNvPr id="83" name="Tijdelijke aanduiding voor tekst 7">
            <a:extLst>
              <a:ext uri="{FF2B5EF4-FFF2-40B4-BE49-F238E27FC236}">
                <a16:creationId xmlns:a16="http://schemas.microsoft.com/office/drawing/2014/main" id="{8B2D7991-539C-4166-AB7A-D68CF1CAB1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779457"/>
            <a:ext cx="12192000" cy="2078544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B693D0C-19AD-4363-8E17-7E8FC1248B1F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644849" y="5249685"/>
            <a:ext cx="2615587" cy="1188903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4" name="Tijdelijke aanduiding voor tekst 7">
            <a:extLst>
              <a:ext uri="{FF2B5EF4-FFF2-40B4-BE49-F238E27FC236}">
                <a16:creationId xmlns:a16="http://schemas.microsoft.com/office/drawing/2014/main" id="{FDE8CA35-0F52-48A8-BB7C-0FBC617F3D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28722" y="1441119"/>
            <a:ext cx="4925329" cy="4925329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sp>
        <p:nvSpPr>
          <p:cNvPr id="81" name="Tijdelijke aanduiding voor tekst 7">
            <a:extLst>
              <a:ext uri="{FF2B5EF4-FFF2-40B4-BE49-F238E27FC236}">
                <a16:creationId xmlns:a16="http://schemas.microsoft.com/office/drawing/2014/main" id="{91384C6E-FA94-4DBB-A1FE-EE3918844D7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05875" y="2118273"/>
            <a:ext cx="3571023" cy="3571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0483" y="2759948"/>
            <a:ext cx="2263519" cy="2207837"/>
          </a:xfrm>
        </p:spPr>
        <p:txBody>
          <a:bodyPr anchor="ctr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Bedankt!</a:t>
            </a:r>
            <a:endParaRPr lang="nl-NL" dirty="0"/>
          </a:p>
        </p:txBody>
      </p:sp>
      <p:grpSp>
        <p:nvGrpSpPr>
          <p:cNvPr id="88" name="GRID" hidden="1">
            <a:extLst>
              <a:ext uri="{FF2B5EF4-FFF2-40B4-BE49-F238E27FC236}">
                <a16:creationId xmlns:a16="http://schemas.microsoft.com/office/drawing/2014/main" id="{51DF7325-AF4A-468E-862A-9D44360F7B82}"/>
              </a:ext>
            </a:extLst>
          </p:cNvPr>
          <p:cNvGrpSpPr/>
          <p:nvPr userDrawn="1"/>
        </p:nvGrpSpPr>
        <p:grpSpPr>
          <a:xfrm>
            <a:off x="-3151" y="0"/>
            <a:ext cx="12195152" cy="6858000"/>
            <a:chOff x="-3151" y="0"/>
            <a:chExt cx="12195152" cy="6858000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359F467-E370-4247-9073-02DE3053E007}"/>
                </a:ext>
              </a:extLst>
            </p:cNvPr>
            <p:cNvSpPr/>
            <p:nvPr userDrawn="1"/>
          </p:nvSpPr>
          <p:spPr>
            <a:xfrm>
              <a:off x="0" y="0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8DEF8209-B5E8-480E-A820-1E51E9AF9FAB}"/>
                </a:ext>
              </a:extLst>
            </p:cNvPr>
            <p:cNvSpPr/>
            <p:nvPr userDrawn="1"/>
          </p:nvSpPr>
          <p:spPr>
            <a:xfrm>
              <a:off x="0" y="5958000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5C60D0-0688-489E-B39C-4B18318601A7}"/>
                </a:ext>
              </a:extLst>
            </p:cNvPr>
            <p:cNvSpPr/>
            <p:nvPr userDrawn="1"/>
          </p:nvSpPr>
          <p:spPr>
            <a:xfrm>
              <a:off x="-3151" y="0"/>
              <a:ext cx="648000" cy="6858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D8A6011-4F57-47BB-9B0D-DD617551DD98}"/>
                </a:ext>
              </a:extLst>
            </p:cNvPr>
            <p:cNvSpPr/>
            <p:nvPr userDrawn="1"/>
          </p:nvSpPr>
          <p:spPr>
            <a:xfrm>
              <a:off x="11544001" y="0"/>
              <a:ext cx="648000" cy="6858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A7FE8F79-40A3-4311-AC35-E40D97113F19}"/>
                </a:ext>
              </a:extLst>
            </p:cNvPr>
            <p:cNvSpPr/>
            <p:nvPr userDrawn="1"/>
          </p:nvSpPr>
          <p:spPr>
            <a:xfrm>
              <a:off x="0" y="1308448"/>
              <a:ext cx="12192000" cy="156546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CC6D43A-C98A-4BC8-BA7C-9A2E5F8101AE}"/>
                </a:ext>
              </a:extLst>
            </p:cNvPr>
            <p:cNvSpPr/>
            <p:nvPr userDrawn="1"/>
          </p:nvSpPr>
          <p:spPr>
            <a:xfrm>
              <a:off x="0" y="4779456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9F174C3B-ED07-4A21-AD3A-856A0F337C71}"/>
                </a:ext>
              </a:extLst>
            </p:cNvPr>
            <p:cNvSpPr/>
            <p:nvPr userDrawn="1"/>
          </p:nvSpPr>
          <p:spPr>
            <a:xfrm>
              <a:off x="0" y="6366448"/>
              <a:ext cx="12192000" cy="491552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32A473E6-0FED-41B6-B428-E7E9CEDE6345}"/>
              </a:ext>
            </a:extLst>
          </p:cNvPr>
          <p:cNvGrpSpPr/>
          <p:nvPr userDrawn="1"/>
        </p:nvGrpSpPr>
        <p:grpSpPr>
          <a:xfrm>
            <a:off x="-3446148" y="0"/>
            <a:ext cx="3183678" cy="5229113"/>
            <a:chOff x="12391601" y="0"/>
            <a:chExt cx="3183678" cy="5229113"/>
          </a:xfrm>
        </p:grpSpPr>
        <p:grpSp>
          <p:nvGrpSpPr>
            <p:cNvPr id="22" name="Meer informatie">
              <a:extLst>
                <a:ext uri="{FF2B5EF4-FFF2-40B4-BE49-F238E27FC236}">
                  <a16:creationId xmlns:a16="http://schemas.microsoft.com/office/drawing/2014/main" id="{768C885E-D9DD-4737-A05D-8A67F48DCFFC}"/>
                </a:ext>
              </a:extLst>
            </p:cNvPr>
            <p:cNvGrpSpPr/>
            <p:nvPr userDrawn="1"/>
          </p:nvGrpSpPr>
          <p:grpSpPr>
            <a:xfrm>
              <a:off x="12396764" y="4445840"/>
              <a:ext cx="3178515" cy="783273"/>
              <a:chOff x="-3741486" y="3386444"/>
              <a:chExt cx="3178515" cy="783273"/>
            </a:xfrm>
          </p:grpSpPr>
          <p:sp>
            <p:nvSpPr>
              <p:cNvPr id="68" name="Freeform 101">
                <a:extLst>
                  <a:ext uri="{FF2B5EF4-FFF2-40B4-BE49-F238E27FC236}">
                    <a16:creationId xmlns:a16="http://schemas.microsoft.com/office/drawing/2014/main" id="{EA79D29B-26C0-47FD-B51E-220CF9BEF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B2158D3E-36B0-4379-AFC5-29F2E91B129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63F0561F-28C3-4DDD-8D81-71443830BA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680482E-2E38-4E5F-9E6B-886AD5D5CE1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5316068-A81A-4425-9711-F03C50B01FB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FFC445F-53C8-4936-9F18-ECAA09EB58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BFE5584A-39DD-42F2-BB43-9206BD3AEA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68DFB5A-1B45-49B3-A83C-A4EB5185500C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026525F2-955A-4421-8BE5-853B0D36B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32795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3248539-A105-432F-A13B-40BBFAEADDE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40A625C-E35C-4C33-8652-5969EF7F2E77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26D134F4-9F17-4B78-83DD-B2D97AD0544E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419F4541-37DA-40FB-B5A6-F23EC2B4A9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9669DA04-05A4-4B3F-8A34-0F68022D6B7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7" name="Gelijkbenige driehoek 66">
                <a:extLst>
                  <a:ext uri="{FF2B5EF4-FFF2-40B4-BE49-F238E27FC236}">
                    <a16:creationId xmlns:a16="http://schemas.microsoft.com/office/drawing/2014/main" id="{0BCAF575-43B3-44B4-B458-E20339711D0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BBB4995C-9951-409B-A532-C7461C9E19AF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EDFE0A40-601D-487C-B6A4-88FC26A6D6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D0B3215B-058C-4E0A-9ED0-DE9F8612937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BC9F7F8E-BBD5-447F-AB9A-1540889BCF3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5644D615-5A3D-4861-BDE5-5C1B0BDF45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F4F47567-D85C-4080-82E8-5F7BD9D959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394F2A49-1F24-4BAC-9677-4E0E2756B221}"/>
                  </a:ext>
                </a:extLst>
              </p:cNvPr>
              <p:cNvCxnSpPr>
                <a:cxnSpLocks/>
                <a:stCxn id="6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E4E159D1-E06C-4416-8A82-952E857B4BAD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1AE7D13-CC95-4B39-82C3-E9C600FC383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89103E9D-5191-4199-96BD-248E79F10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2B9E4C1-FC24-4039-9EE3-E4BE934A3351}"/>
                </a:ext>
              </a:extLst>
            </p:cNvPr>
            <p:cNvSpPr/>
            <p:nvPr userDrawn="1"/>
          </p:nvSpPr>
          <p:spPr>
            <a:xfrm>
              <a:off x="12654153" y="3238910"/>
              <a:ext cx="1624926" cy="80522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21E782D2-E18F-42EB-A24E-685DA3DC309F}"/>
                </a:ext>
              </a:extLst>
            </p:cNvPr>
            <p:cNvGrpSpPr/>
            <p:nvPr userDrawn="1"/>
          </p:nvGrpSpPr>
          <p:grpSpPr>
            <a:xfrm>
              <a:off x="13614067" y="3535184"/>
              <a:ext cx="1195723" cy="678267"/>
              <a:chOff x="12757284" y="3224292"/>
              <a:chExt cx="1195723" cy="678267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1B01C4B-77F7-4B36-9C52-50A23BB29EA5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8BA0927C-1923-451A-B5DA-0AAB4B7A273A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7FC44B78-8B61-4DA7-947A-8DBDF088701F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CA1274FB-11FA-401A-ADBA-9C43A0D7CCB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039854E-6AF2-4F6E-B023-28F6DC23F5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DC165E3A-B10E-41FC-801D-C2D9AED54A5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460D717F-54DD-426A-BB57-47CE9F2C209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872EFBA4-A3C2-48C6-A204-7B50B23561C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5B2E2A2B-0F1F-4893-87E0-54B9C114070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22FC4808-97F7-4595-A86E-9A2E2B3B8B27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819FDADE-E124-46A0-B745-4FD59CBE68B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90B21D9E-FD74-4788-B8CD-B06D44B45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134F7885-7A1E-487F-980E-8CCE703DFC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AF0A9393-D28F-407C-A33F-1B27E195C5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C8F09BE3-C14D-47A0-9B10-125097C882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BF046509-5BD6-43B8-A593-5722A50583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E6FB9D12-1401-4970-BA65-822E8287A9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FF80973B-E80D-4D1A-9E50-25ECAC49CF9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E2B7B13B-DD4C-4887-8E4B-A75F407A1D0E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871A6E36-F1FD-4826-AA90-C98A69C06465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44" name="Picture 3">
                <a:extLst>
                  <a:ext uri="{FF2B5EF4-FFF2-40B4-BE49-F238E27FC236}">
                    <a16:creationId xmlns:a16="http://schemas.microsoft.com/office/drawing/2014/main" id="{7DB89877-5D4F-4F43-8832-0D7ADF951FD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482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750" fill="hold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ccel="20000" decel="8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ccel="20000" decel="8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" grpId="0" animBg="1">
        <p:tmplLst>
          <p:tmpl>
            <p:tnLst>
              <p:par>
                <p:cTn presetID="2" presetClass="entr" presetSubtype="4" accel="50000" decel="5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animBg="1">
        <p:tmplLst>
          <p:tmpl>
            <p:tnLst>
              <p:par>
                <p:cTn presetID="2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1" animBg="1">
        <p:tmplLst>
          <p:tmpl>
            <p:tnLst>
              <p:par>
                <p:cTn presetID="6" presetClass="emph" presetSubtype="0" accel="20000" decel="80000" autoRev="1" fill="hold" nodeType="withEffect">
                  <p:stCondLst>
                    <p:cond delay="500"/>
                  </p:stCondLst>
                  <p:childTnLst>
                    <p:animScale>
                      <p:cBhvr>
                        <p:cTn dur="500" fill="hold"/>
                        <p:tgtEl>
                          <p:spTgt spid="94"/>
                        </p:tgtEl>
                      </p:cBhvr>
                      <p:by x="120000" y="120000"/>
                    </p:animScale>
                  </p:childTnLst>
                </p:cTn>
              </p:par>
            </p:tnLst>
          </p:tmpl>
        </p:tmplLst>
      </p:bldP>
      <p:bldP spid="81" grpId="0" animBg="1">
        <p:tmplLst>
          <p:tmpl>
            <p:tnLst>
              <p:par>
                <p:cTn presetID="2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1" animBg="1">
        <p:tmplLst>
          <p:tmpl>
            <p:tnLst>
              <p:par>
                <p:cTn presetID="6" presetClass="emph" presetSubtype="0" accel="20000" decel="80000" autoRev="1" fill="hold" nodeType="withEffect">
                  <p:stCondLst>
                    <p:cond delay="750"/>
                  </p:stCondLst>
                  <p:childTnLst>
                    <p:animScale>
                      <p:cBhvr>
                        <p:cTn dur="500" fill="hold"/>
                        <p:tgtEl>
                          <p:spTgt spid="81"/>
                        </p:tgtEl>
                      </p:cBhvr>
                      <p:by x="120000" y="120000"/>
                    </p:animScale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65339EB-8D9A-4D0B-9D06-941B1F0223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58468" y="1456908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nl-NL" noProof="0" dirty="0"/>
              <a:t>Inhoudsopgave optie 1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5320566" y="-798828"/>
            <a:ext cx="1550901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MENU1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4252931A-E496-46DC-B391-3B363A7B5600}"/>
              </a:ext>
            </a:extLst>
          </p:cNvPr>
          <p:cNvGrpSpPr/>
          <p:nvPr userDrawn="1"/>
        </p:nvGrpSpPr>
        <p:grpSpPr>
          <a:xfrm>
            <a:off x="-3461610" y="0"/>
            <a:ext cx="3201327" cy="6001164"/>
            <a:chOff x="-3437547" y="1434"/>
            <a:chExt cx="3201327" cy="6001164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55255503-CCD5-4CCB-BF76-354922A517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D17D4FF-644F-4FC1-AC39-B58E21AEAA50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E8F017E-F98E-44A2-89DF-EF7E2F1772B7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1735D8E-FC74-4801-B1AC-3E6B6431534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D98BADD-5BB7-4B7A-A6BF-9BD100C8906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 #1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F103401-07C9-4701-A97C-FD7BF1501F97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798934A-304E-4602-8948-A013432F3C0A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 #2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23103C5-B965-48FA-9589-F3EB1BDC2A0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AA1E7BE-1B6F-4C97-943C-1C6A527134F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19" name="Meer informatie">
              <a:extLst>
                <a:ext uri="{FF2B5EF4-FFF2-40B4-BE49-F238E27FC236}">
                  <a16:creationId xmlns:a16="http://schemas.microsoft.com/office/drawing/2014/main" id="{3BAAC8BA-F62D-4BCC-BFA1-8C115B8FA11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89" name="Freeform 101">
                <a:extLst>
                  <a:ext uri="{FF2B5EF4-FFF2-40B4-BE49-F238E27FC236}">
                    <a16:creationId xmlns:a16="http://schemas.microsoft.com/office/drawing/2014/main" id="{AAB4AFAD-F00E-499C-8846-C2E4AF01D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162D73F9-B7AA-43BD-9634-7300B2E79F6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316248E5-0600-4541-AE80-2E5DA84743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84ECD98-2A0A-472E-96E1-9297F001FDF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A29A236-5693-436A-BE2A-40BF55D03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987D170A-B48D-4BD4-A46C-CBD2E68B71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B244A99-574F-4DA0-B838-9365511F2D1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0089C9C-2425-4E17-A215-FD84124D6E7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C130E239-FF3A-480C-A062-45801308B4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15020BF6-CBC2-4E94-9323-B0D11846B2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A64D9D7C-2D9D-47A2-B075-0696310582B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DB06409E-3FE6-49FE-AE8A-DCD7DC118B4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9FBF5BA5-89E7-4302-8B3D-6B257B3CF6F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FD345FA4-860F-4A6F-8938-B6E0621133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76175230-FAD0-4579-9DD6-4549568CA6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7E48CA09-F9C4-4B24-A89F-B9924AE7CE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37E19385-C45F-47C4-9EED-EE4D4C4EE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17A4C1E6-7D92-4365-ADD0-6290FC1055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F79E390-9B61-4096-9D3E-76C75D98DDB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45CD5EF0-E62D-4DF9-9C0B-4B0846BFD6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07324056-EF70-4ED7-9C3D-BAFB4050032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</a:endParaRPr>
                  </a:p>
                </p:txBody>
              </p: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6C09C6EF-102E-4F45-9D84-DB2EC52A33F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AFE38299-5717-4403-A1CB-632CE8343FE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FB273C3-C34E-44AA-A389-92ECDEB188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F405B59B-FB8A-48E8-A1BA-214784806C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5A6391B6-E72E-484A-8C0E-8225305850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75F80985-BC70-409A-B215-37F066BDAA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C503601-5141-40BA-A645-A0340DA1B2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0A2E01AC-4DE8-4B0E-BF43-CD1A485021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92F63B8-5F4E-4EBA-9319-937C754946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</a:endParaRPr>
                  </a:p>
                </p:txBody>
              </p:sp>
              <p:sp>
                <p:nvSpPr>
                  <p:cNvPr id="72" name="Pijl: punthaak 71">
                    <a:extLst>
                      <a:ext uri="{FF2B5EF4-FFF2-40B4-BE49-F238E27FC236}">
                        <a16:creationId xmlns:a16="http://schemas.microsoft.com/office/drawing/2014/main" id="{757722D2-E0DE-407E-8BF5-E1D2CF75152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</a:endParaRPr>
                  </a:p>
                </p:txBody>
              </p:sp>
            </p:grp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93DC17D-87F8-47D4-B2C5-8C3F928FAF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9317F574-6C29-4F55-BC0B-FBEA900321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2F5D7DA-2B7A-477C-839A-33D537CE74E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0154CA88-48A0-45AC-81C8-3C4DF31848E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5CCF1C8B-6D6D-4236-8CFF-B60F1FFEBC2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5C95EA23-833A-4524-BAFA-ABC093E9205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97DBC128-284C-459E-BF95-61198FE297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DB31BCFB-A6F9-40CA-ACA7-CF7C74DA87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F60C6244-DE9B-48BE-8D87-7DB9E398FA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7" name="Rechte verbindingslijn 66">
                      <a:extLst>
                        <a:ext uri="{FF2B5EF4-FFF2-40B4-BE49-F238E27FC236}">
                          <a16:creationId xmlns:a16="http://schemas.microsoft.com/office/drawing/2014/main" id="{F56BEF80-CAEB-4C9F-BB56-3F7C718853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8" name="Rechte verbindingslijn 67">
                      <a:extLst>
                        <a:ext uri="{FF2B5EF4-FFF2-40B4-BE49-F238E27FC236}">
                          <a16:creationId xmlns:a16="http://schemas.microsoft.com/office/drawing/2014/main" id="{2E9FEA2B-0D17-4A32-B39B-2562DBD0B5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A31BEDFB-D939-44A9-8BCA-716A9E62AF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40207DD1-A0CE-4C04-B6C9-513883E413F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p:txBody>
                </p:sp>
                <p:sp>
                  <p:nvSpPr>
                    <p:cNvPr id="63" name="Pijl: punthaak 62">
                      <a:extLst>
                        <a:ext uri="{FF2B5EF4-FFF2-40B4-BE49-F238E27FC236}">
                          <a16:creationId xmlns:a16="http://schemas.microsoft.com/office/drawing/2014/main" id="{3689897E-9EF3-438A-8127-B95555AFA40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p:txBody>
                </p:sp>
              </p:grpSp>
            </p:grp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D121B7D-C720-4720-BA0E-9546B47316F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A1435FDB-8CFF-41FE-98FD-06E8118F13C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FF3073CB-BC1A-4F3A-931B-19E4A3A8BDB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D56E5301-239A-44B9-B73A-8D207C1E9F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CBDACB98-CE17-430D-90A6-689B70526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B6C72B3C-C719-4DCC-9B2D-ED94214B49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E029356E-280B-458F-85B0-DF8E90ADEF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32FE9FA8-F207-4190-B645-E740886B5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B8BCAB9A-9B95-4D00-AD20-36E5D76DE3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D1C83378-A3E2-4C0D-8A1C-F2D7F0325AC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56435037-E86D-482A-9842-4CE10F5815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p:txBody>
                </p:sp>
                <p:sp>
                  <p:nvSpPr>
                    <p:cNvPr id="52" name="Pijl: punthaak 51">
                      <a:extLst>
                        <a:ext uri="{FF2B5EF4-FFF2-40B4-BE49-F238E27FC236}">
                          <a16:creationId xmlns:a16="http://schemas.microsoft.com/office/drawing/2014/main" id="{6F93897F-E295-4716-BDAF-50552BA7B5F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p:txBody>
                </p:sp>
              </p:grpSp>
            </p:grpSp>
          </p:grp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B1961FD7-3087-438E-84FF-A67F8B221BD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D3CF15AB-0665-4C5D-843F-DEE9612F831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r" panose="02000503000000020004" pitchFamily="2" charset="0"/>
                    <a:ea typeface="Inter" panose="02000503000000020004" pitchFamily="2" charset="0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D0EDC9B9-D097-4528-AE98-8BE480FC4F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A88EDC5-F227-4028-AE88-BA982317826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F2AD2B48-60EB-4AE3-8EBA-013D3E0F54D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684FD13-0014-41A8-9AEC-6CEB0256FD9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 #1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459F2C04-7301-412F-983A-FC155FA00C5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5CBED7C-B8F6-4E57-92FF-6C750D5353B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 #2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05A4CDCC-FC8B-4DA1-A405-482F345A17E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898263AF-84FE-4D40-8506-46F2EBE91DE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337B3E7E-27D2-4634-9F14-D128798790E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B3414B9D-0E6A-4E2D-85B8-E0E2C2D945C7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F3F531C-6839-4257-B7C5-886302F1D803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114" name="Tijdelijke aanduiding voor tekst 5">
            <a:extLst>
              <a:ext uri="{FF2B5EF4-FFF2-40B4-BE49-F238E27FC236}">
                <a16:creationId xmlns:a16="http://schemas.microsoft.com/office/drawing/2014/main" id="{EA284491-D161-4E98-8C95-6FFC5F2062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57748" y="1651308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9" name="Tijdelijke aanduiding voor tekst 7">
            <a:extLst>
              <a:ext uri="{FF2B5EF4-FFF2-40B4-BE49-F238E27FC236}">
                <a16:creationId xmlns:a16="http://schemas.microsoft.com/office/drawing/2014/main" id="{893818F7-F211-457E-B052-C73260E976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7975" y="3549974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0" name="Tijdelijke aanduiding voor tekst 5">
            <a:extLst>
              <a:ext uri="{FF2B5EF4-FFF2-40B4-BE49-F238E27FC236}">
                <a16:creationId xmlns:a16="http://schemas.microsoft.com/office/drawing/2014/main" id="{9CF9EEF1-4596-4DF3-AF49-C8A6D2FEF5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7255" y="3744374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1" name="Tijdelijke aanduiding voor tekst 7">
            <a:extLst>
              <a:ext uri="{FF2B5EF4-FFF2-40B4-BE49-F238E27FC236}">
                <a16:creationId xmlns:a16="http://schemas.microsoft.com/office/drawing/2014/main" id="{B24D50FA-7F7F-4A85-95FA-7355762865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9053" y="1456908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2" name="Tijdelijke aanduiding voor tekst 5">
            <a:extLst>
              <a:ext uri="{FF2B5EF4-FFF2-40B4-BE49-F238E27FC236}">
                <a16:creationId xmlns:a16="http://schemas.microsoft.com/office/drawing/2014/main" id="{8CFCC10F-3AAE-460F-B017-4A7C655DCF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8333" y="1651308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3" name="Tijdelijke aanduiding voor tekst 7">
            <a:extLst>
              <a:ext uri="{FF2B5EF4-FFF2-40B4-BE49-F238E27FC236}">
                <a16:creationId xmlns:a16="http://schemas.microsoft.com/office/drawing/2014/main" id="{6F588973-1904-42C6-9C39-3AB4448947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76720" y="3549974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4" name="Tijdelijke aanduiding voor tekst 5">
            <a:extLst>
              <a:ext uri="{FF2B5EF4-FFF2-40B4-BE49-F238E27FC236}">
                <a16:creationId xmlns:a16="http://schemas.microsoft.com/office/drawing/2014/main" id="{AB437D0D-D841-40A0-AE6B-096A0B5238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6000" y="3744374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5" name="Tijdelijke aanduiding voor tekst 7">
            <a:extLst>
              <a:ext uri="{FF2B5EF4-FFF2-40B4-BE49-F238E27FC236}">
                <a16:creationId xmlns:a16="http://schemas.microsoft.com/office/drawing/2014/main" id="{ACEBE205-14A0-486C-B1E9-915BF7C523E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203" y="1456908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6" name="Tijdelijke aanduiding voor tekst 5">
            <a:extLst>
              <a:ext uri="{FF2B5EF4-FFF2-40B4-BE49-F238E27FC236}">
                <a16:creationId xmlns:a16="http://schemas.microsoft.com/office/drawing/2014/main" id="{6004C9C5-35FC-47E1-A348-744E4CDA98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9483" y="1651308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7" name="Tijdelijke aanduiding voor tekst 7">
            <a:extLst>
              <a:ext uri="{FF2B5EF4-FFF2-40B4-BE49-F238E27FC236}">
                <a16:creationId xmlns:a16="http://schemas.microsoft.com/office/drawing/2014/main" id="{E773118D-26CF-4B38-9200-39F177953B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0345" y="3549974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8" name="Tijdelijke aanduiding voor tekst 5">
            <a:extLst>
              <a:ext uri="{FF2B5EF4-FFF2-40B4-BE49-F238E27FC236}">
                <a16:creationId xmlns:a16="http://schemas.microsoft.com/office/drawing/2014/main" id="{24298014-6AC0-45FE-9F34-F8752F6B5B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59625" y="3744374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9" name="Tijdelijke aanduiding voor tekst 7">
            <a:extLst>
              <a:ext uri="{FF2B5EF4-FFF2-40B4-BE49-F238E27FC236}">
                <a16:creationId xmlns:a16="http://schemas.microsoft.com/office/drawing/2014/main" id="{7B309626-1EF4-4C20-A15E-467A0CE951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78142" y="1456908"/>
            <a:ext cx="1833680" cy="1829217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0" name="Tijdelijke aanduiding voor tekst 5">
            <a:extLst>
              <a:ext uri="{FF2B5EF4-FFF2-40B4-BE49-F238E27FC236}">
                <a16:creationId xmlns:a16="http://schemas.microsoft.com/office/drawing/2014/main" id="{1FC83EE4-0B10-446F-8444-376D24C150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77422" y="1651308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778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tekst 7">
            <a:extLst>
              <a:ext uri="{FF2B5EF4-FFF2-40B4-BE49-F238E27FC236}">
                <a16:creationId xmlns:a16="http://schemas.microsoft.com/office/drawing/2014/main" id="{65B6AFB5-F826-42BB-8148-04B1AF8AA7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1"/>
            <a:ext cx="12198933" cy="1450162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10333658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Inhoudsopgave optie 2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(25%/75%)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A60A0BF1-7F76-44C3-9FBD-174CC0F2C0D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3A3A06A-FFA2-45B4-9A3E-854647217E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3BD39DD-9CF1-40C6-A552-AE89C5CE47CE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748ADC3-AEA3-4F51-AED7-7BD007C0691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B1A2BB6C-720F-4AEE-A89F-849A961302C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8838CA2-7559-4CCE-96B0-8A64306A7A9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CF1FE99-936B-4BFF-9FDC-EA605E6940A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ADC6CD2-7700-459C-8895-59E3BC5DAE02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C0DCA75-D092-44FF-A1BD-EE32B49E253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C7D722-1F75-446A-AA6B-CFCE0E6E6FF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7" name="Meer informatie">
              <a:extLst>
                <a:ext uri="{FF2B5EF4-FFF2-40B4-BE49-F238E27FC236}">
                  <a16:creationId xmlns:a16="http://schemas.microsoft.com/office/drawing/2014/main" id="{662E0E20-D344-4CE3-B7DB-5177EB516F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7" name="Freeform 101">
                <a:extLst>
                  <a:ext uri="{FF2B5EF4-FFF2-40B4-BE49-F238E27FC236}">
                    <a16:creationId xmlns:a16="http://schemas.microsoft.com/office/drawing/2014/main" id="{B6BC82A8-3889-40EF-A3E9-017F40F18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A0249CAC-5F6E-47AC-8C86-758A18BA7BE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8226D046-5DC8-43AA-943D-1412344C1F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59F66AA-33D5-48EB-9EE6-C289ADCE0E6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EDE7247-21C5-40B9-B2F9-0664A6EB314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439A25C8-3001-41C0-83E7-FBC2329145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757A32B-CC4F-4EDD-BB4F-6F7E99D8779D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04E7F2B-0D46-4FE2-9F92-3F9F68B10B3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425DE72D-FAC8-4EE3-949E-968ABA1C74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72DA44AE-17EB-43B7-BE28-6A634A32A5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F5D8D6C6-66DD-4B2B-ABAA-F9D3E6D3622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5EDF3352-2FC5-4A44-AC56-ABFB6AA095A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0BA007AE-72C0-4CD3-843B-A9A27793AB8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BE9A35AE-4928-417E-97D9-2070AE58C6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C955EE80-A386-4F81-B4F0-6E096CFB7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73ECCE5-A4D8-41FA-B9EF-3097247E76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A005A351-A771-4B0A-89D8-2CD55931F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C7D2ECEB-4C7D-4324-B935-2765016BD5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A7CAFB5A-7D19-40EF-9B81-3F436C53BBF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0" name="Rechthoek 89">
                    <a:extLst>
                      <a:ext uri="{FF2B5EF4-FFF2-40B4-BE49-F238E27FC236}">
                        <a16:creationId xmlns:a16="http://schemas.microsoft.com/office/drawing/2014/main" id="{BC1196AD-A2A9-4166-8880-78190A1A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Pijl: punthaak 90">
                    <a:extLst>
                      <a:ext uri="{FF2B5EF4-FFF2-40B4-BE49-F238E27FC236}">
                        <a16:creationId xmlns:a16="http://schemas.microsoft.com/office/drawing/2014/main" id="{03C636B1-2B51-4A84-80E1-0FC19623118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C1819F13-20A2-4EC1-977C-D8DF3BFEFEA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8E881BE9-2D1F-4199-BC38-DC1099396BF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7B1BF4A7-CAF1-437E-978E-102244A1E2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5263DCCF-ED83-4CB1-A3DC-341BC1D4E5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9FE28B9E-E8FE-4CE1-8BFC-971E71F1CA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B03D73E4-9FF2-4EAD-A029-46B3C6B920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588134D1-33C5-4419-BE87-093FD3468E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902E9D46-B6A7-46F1-B197-FEE35E616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48775A8C-05B1-4D4A-93DF-324706EF82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Pijl: punthaak 79">
                    <a:extLst>
                      <a:ext uri="{FF2B5EF4-FFF2-40B4-BE49-F238E27FC236}">
                        <a16:creationId xmlns:a16="http://schemas.microsoft.com/office/drawing/2014/main" id="{A2FFD799-8EBB-4D9E-8A39-828C2D2E2D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41B7E3DF-CD01-47EF-9096-C5A021905E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CA81D864-DD4D-4A09-B23B-79B92F07C9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9F378BA-5447-4DDA-A237-561BC86CD79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B32629F9-85AD-4532-B4FC-D3D705B5E17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9FE37B3C-8437-4E86-BF53-70959711F08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867157DB-2E93-4251-9177-D40E7DE3B5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A38B7B78-F70A-48BF-9226-BAE7789B2E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EAE02963-DCF6-4D05-AFBD-38E034D064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062065BE-1AE6-4EFE-99D1-6765A27BA7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FEE876AB-342D-43A7-A8EE-1D717AC9E41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CD214EBB-C86C-45A2-9477-394211BF085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18B601B1-2170-4763-8E40-3E1CABACFC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DE8E042-AD47-47AC-B9D2-A6CE6F3DF9F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Pijl: punthaak 70">
                      <a:extLst>
                        <a:ext uri="{FF2B5EF4-FFF2-40B4-BE49-F238E27FC236}">
                          <a16:creationId xmlns:a16="http://schemas.microsoft.com/office/drawing/2014/main" id="{68F37E8D-8DE9-4707-A9C8-F70E0C0F6E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7EA5812-D418-4D4C-9341-B6A2E6596A9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4B7AF476-D74D-4E36-A6EF-49FB1CFF25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B4D5D913-D2F8-4BD0-8CEE-BCB54AA066F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16CF62F-59B2-444A-9838-576FFAFABB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B3ECB8C5-D220-45FF-AEBC-3DAA2CBEB1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A0E082DF-C9AA-4ACC-90FD-2DF038FCA5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1A91AF59-318D-4C9E-B422-4C5380523D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C9B784A8-C5BF-49E7-9CC0-EBEE276667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BEFEA856-E160-491F-882D-49510FB115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C80B021A-D544-4152-88D0-A0F924465F5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1E25175B-4C4B-4908-85D4-A512B0E306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:a16="http://schemas.microsoft.com/office/drawing/2014/main" id="{965A9ABD-8DF1-49C9-B14F-A0209CA313F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6065FD21-A282-4BB6-A33E-37E6B6C65C6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F1C02CE9-BBF5-4D80-8D94-335802FBB39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41E1ED65-D384-4179-86F2-5427ECEB60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F1B748D-AE56-4504-B083-6336E9242DB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A96052A5-9902-4101-AA35-3447938F070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5765B00-5C4B-4AC6-9EC8-37FAF7AE251E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0A28DA39-8911-42D9-ADDE-347209BE342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50FB10B-8034-43AD-9EF3-DC4E3263F380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222B460C-7EF0-421B-872E-E9D9964F113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B846400B-9178-4379-9475-F2B7BFA0FAA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BA41A6D1-0E04-417C-A0BC-2C94008E3054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878F42D4-98DA-4F2A-B705-C355A6DF9F0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B1D4ED5-FB49-49B6-B7EB-55F4101F46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0" name="Instructie">
            <a:extLst>
              <a:ext uri="{FF2B5EF4-FFF2-40B4-BE49-F238E27FC236}">
                <a16:creationId xmlns:a16="http://schemas.microsoft.com/office/drawing/2014/main" id="{A8FFEA9B-B2D9-4777-B7AA-E72AA7A03B6C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1" name="Meer informatie">
              <a:extLst>
                <a:ext uri="{FF2B5EF4-FFF2-40B4-BE49-F238E27FC236}">
                  <a16:creationId xmlns:a16="http://schemas.microsoft.com/office/drawing/2014/main" id="{4DC215AF-C481-468B-B24C-9A46195B204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1" name="Freeform 101">
                <a:extLst>
                  <a:ext uri="{FF2B5EF4-FFF2-40B4-BE49-F238E27FC236}">
                    <a16:creationId xmlns:a16="http://schemas.microsoft.com/office/drawing/2014/main" id="{C87D5BEF-922C-4145-9247-3F142D9C5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2BFBD5F4-26F7-434B-874F-971BD764759F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6AF42401-CDE5-4D76-964E-922DCD985C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98D2163A-9BDD-4060-B07C-220D55E574B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51CF63B5-F0DB-4DA1-A1E4-70E64B04514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96FEE0C3-463A-40C9-B340-4ED59645C6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E8C86E25-68B6-42AA-A171-9861692FAB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6AEAC5DF-39AA-47B8-8060-BDA2E653EF7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CCDE4FCC-A7FF-4637-BDD1-0EF33A491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A3584C3A-08C9-434D-82D9-0C31A676C54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E629F0A2-02D3-44DE-8CD7-97BDF2A1D01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12AA3AF5-6518-455C-AFEE-6628B91EC3A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45C6AB7C-21D6-4D45-82BD-FCF39949C85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6D0CB1F4-CBA9-41E7-A576-9DF20B78042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0" name="Gelijkbenige driehoek 139">
                <a:extLst>
                  <a:ext uri="{FF2B5EF4-FFF2-40B4-BE49-F238E27FC236}">
                    <a16:creationId xmlns:a16="http://schemas.microsoft.com/office/drawing/2014/main" id="{FDE25E84-E954-4D68-83EA-DBCE4D44CC3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22466E10-B13F-4FCC-A928-BBC5CFB5449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D23CB7CA-1CEA-4D97-BDC6-10545319FFB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al 132">
                <a:extLst>
                  <a:ext uri="{FF2B5EF4-FFF2-40B4-BE49-F238E27FC236}">
                    <a16:creationId xmlns:a16="http://schemas.microsoft.com/office/drawing/2014/main" id="{B1E2CCE1-E2B4-448B-A206-93FE59B08F8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Vrije vorm: vorm 133">
                <a:extLst>
                  <a:ext uri="{FF2B5EF4-FFF2-40B4-BE49-F238E27FC236}">
                    <a16:creationId xmlns:a16="http://schemas.microsoft.com/office/drawing/2014/main" id="{5DB443AA-2164-413D-AFFF-8706FCCFE67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: afgeronde hoeken 134">
                <a:extLst>
                  <a:ext uri="{FF2B5EF4-FFF2-40B4-BE49-F238E27FC236}">
                    <a16:creationId xmlns:a16="http://schemas.microsoft.com/office/drawing/2014/main" id="{09480F9C-481A-4AD1-827A-93F33D1BF78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6" name="Rechte verbindingslijn 135">
                <a:extLst>
                  <a:ext uri="{FF2B5EF4-FFF2-40B4-BE49-F238E27FC236}">
                    <a16:creationId xmlns:a16="http://schemas.microsoft.com/office/drawing/2014/main" id="{1FA1FC18-090C-4584-9ABD-7045136EEF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340AD4C6-1223-46C5-AFB5-500B226E75F6}"/>
                  </a:ext>
                </a:extLst>
              </p:cNvPr>
              <p:cNvCxnSpPr>
                <a:cxnSpLocks/>
                <a:stCxn id="13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DAAD744A-7AC4-4D2B-AA57-2192C927C19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DDB1A6CA-E639-4F4E-BC69-81F160700F1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702ACFF3-2A40-449A-96A4-42BF23EB91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6C20D7CC-0170-4EA5-A39B-55F104E8B444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F3802850-D898-4753-9D83-6F0D9AFC21B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228DA75B-B50A-4410-8DA3-18A91A010439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9BE071CC-06B0-4FB0-9D4D-03BEAD36F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F8B8DD00-6549-4615-84A5-CCF692CE86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078974C3-8530-431A-AFAA-6E0BA747ED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Ovaal 130">
                      <a:extLst>
                        <a:ext uri="{FF2B5EF4-FFF2-40B4-BE49-F238E27FC236}">
                          <a16:creationId xmlns:a16="http://schemas.microsoft.com/office/drawing/2014/main" id="{16EBD05B-44DC-42A8-AB68-E0E7EFB4FD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7" name="Afbeelding 126">
                    <a:extLst>
                      <a:ext uri="{FF2B5EF4-FFF2-40B4-BE49-F238E27FC236}">
                        <a16:creationId xmlns:a16="http://schemas.microsoft.com/office/drawing/2014/main" id="{B40650EA-D15E-4B90-BFCB-041E85E1CB5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2C938BD1-865F-44ED-904E-7DDC8D7CAB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5845EB42-A52C-4DDC-9A79-323F9CFDD73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DC08DE72-6D99-4617-AF8F-5722394F0A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8A152068-29D3-457C-8530-7DC63FD69A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C3A4BE1C-C655-409D-A582-BE74886EF9A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6B81A197-2B6A-4366-9056-DE705D968D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C8C67BB1-B96C-42C8-A338-E204BEDC82D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64605070-6E2A-45CC-802C-230B80178FD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8" name="Gelijkbenige driehoek 117">
                <a:extLst>
                  <a:ext uri="{FF2B5EF4-FFF2-40B4-BE49-F238E27FC236}">
                    <a16:creationId xmlns:a16="http://schemas.microsoft.com/office/drawing/2014/main" id="{D4705A35-8E3C-4CC6-95BC-4BAA7B6494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Tijdelijke aanduiding voor tekst 7">
            <a:extLst>
              <a:ext uri="{FF2B5EF4-FFF2-40B4-BE49-F238E27FC236}">
                <a16:creationId xmlns:a16="http://schemas.microsoft.com/office/drawing/2014/main" id="{23D8A694-4E53-4377-9329-5D96C0492C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8914" y="5664638"/>
            <a:ext cx="1584000" cy="7200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7" name="Tijdelijke aanduiding voor tekst 156">
            <a:extLst>
              <a:ext uri="{FF2B5EF4-FFF2-40B4-BE49-F238E27FC236}">
                <a16:creationId xmlns:a16="http://schemas.microsoft.com/office/drawing/2014/main" id="{21EE53F0-6F37-44F4-8BA2-C319974AC96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84641" y="1772461"/>
            <a:ext cx="1800225" cy="369022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00.00 – 00.00 uur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00.00 – 00.00 uur</a:t>
            </a:r>
          </a:p>
        </p:txBody>
      </p:sp>
      <p:sp>
        <p:nvSpPr>
          <p:cNvPr id="159" name="Tijdelijke aanduiding voor inhoud 158">
            <a:extLst>
              <a:ext uri="{FF2B5EF4-FFF2-40B4-BE49-F238E27FC236}">
                <a16:creationId xmlns:a16="http://schemas.microsoft.com/office/drawing/2014/main" id="{35E079A5-F0EF-4C61-AEB9-28B6CABDC4D2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176588" y="1772461"/>
            <a:ext cx="7796212" cy="369022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Plaats hier je tekst, bijv. Inleiding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Plaats hier je tekst, bijv. Workshop</a:t>
            </a:r>
          </a:p>
        </p:txBody>
      </p:sp>
    </p:spTree>
    <p:extLst>
      <p:ext uri="{BB962C8B-B14F-4D97-AF65-F5344CB8AC3E}">
        <p14:creationId xmlns:p14="http://schemas.microsoft.com/office/powerpoint/2010/main" val="38971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10895544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5279622" y="-798828"/>
            <a:ext cx="1694383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SMART-ART (100%)</a:t>
            </a:r>
          </a:p>
        </p:txBody>
      </p:sp>
      <p:grpSp>
        <p:nvGrpSpPr>
          <p:cNvPr id="35" name="Instructie">
            <a:extLst>
              <a:ext uri="{FF2B5EF4-FFF2-40B4-BE49-F238E27FC236}">
                <a16:creationId xmlns:a16="http://schemas.microsoft.com/office/drawing/2014/main" id="{6B639AD9-5F75-4CF4-9E8F-5410B62FA670}"/>
              </a:ext>
            </a:extLst>
          </p:cNvPr>
          <p:cNvGrpSpPr/>
          <p:nvPr userDrawn="1"/>
        </p:nvGrpSpPr>
        <p:grpSpPr>
          <a:xfrm>
            <a:off x="-3425006" y="0"/>
            <a:ext cx="3183678" cy="3947846"/>
            <a:chOff x="12391601" y="0"/>
            <a:chExt cx="3183678" cy="3947846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ED2D54-1171-499F-A931-9FD24E351BF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SmartArt</a:t>
              </a: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66CCE17-1A37-4B1D-922C-98D405B5D49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30639DA7-D3EC-4467-907C-31445BCF49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499B0C4-06E8-41D3-9C50-E61C766145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4DCEB29A-5335-4695-AC70-64ACD5881FCF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2FC43C26-10F0-4274-B10C-8A07CCC831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947846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3ED225F0-5463-4BFD-9BBC-2F649C9C927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EB75A5F3-5F7C-44B7-9151-1B73B591C75A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BD08258B-08CD-4A5B-87D8-44AD5BBE0D2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4DA62ABF-E745-4F65-8F80-38E83D3A439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111F9CF9-41F1-4149-9D6F-2CA95864F18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4174F2C9-B008-4392-A1F4-112D9A50C17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1E70729D-6B7E-44C7-B55C-C5CEDDAEA17C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D19F0A42-56C4-4291-BCC2-786C9A91AECE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8DF37910-F93A-4467-91DA-A7F284B20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D12A806D-08B5-4275-947D-A6FD0E9CB2BA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49" name="Pijl: punthaak 48">
                <a:extLst>
                  <a:ext uri="{FF2B5EF4-FFF2-40B4-BE49-F238E27FC236}">
                    <a16:creationId xmlns:a16="http://schemas.microsoft.com/office/drawing/2014/main" id="{6E854B64-E8DD-4642-9E1C-676C1F78338C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2A5D351-BE4F-4719-86F5-1DA2620914F5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FA3B2F43-FD01-4CEA-B4A5-72DD2E0AF76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52F64EFF-9ED5-424C-BCF0-38391C54BB8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9" name="Rechte verbindingslijn 58">
                  <a:extLst>
                    <a:ext uri="{FF2B5EF4-FFF2-40B4-BE49-F238E27FC236}">
                      <a16:creationId xmlns:a16="http://schemas.microsoft.com/office/drawing/2014/main" id="{3FF361BF-C4C4-4EB8-B5CB-BCFA10D2C5A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901C6CBE-DE23-4314-9B3D-6E25D44A345A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56" name="Ovaal 55">
                  <a:extLst>
                    <a:ext uri="{FF2B5EF4-FFF2-40B4-BE49-F238E27FC236}">
                      <a16:creationId xmlns:a16="http://schemas.microsoft.com/office/drawing/2014/main" id="{59670FD5-5BD3-4732-8FE0-50680FE38D1D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37CD7D49-ACA1-40E8-8315-7C0FC8BA33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9D231F41-1C55-449F-A232-0F0B1BDAD90F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54" name="Ovaal 53">
                  <a:extLst>
                    <a:ext uri="{FF2B5EF4-FFF2-40B4-BE49-F238E27FC236}">
                      <a16:creationId xmlns:a16="http://schemas.microsoft.com/office/drawing/2014/main" id="{6032B0EA-BBB5-4D23-9392-9500681021A0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DB192FBD-6D30-4166-836B-33FD601F52A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6A26E9-284E-4C46-9EC6-906635DE2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142" y="1772461"/>
            <a:ext cx="10895544" cy="37266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Hier kun je tekst plaatsen (tip: niet teveel!)</a:t>
            </a:r>
          </a:p>
        </p:txBody>
      </p:sp>
    </p:spTree>
    <p:extLst>
      <p:ext uri="{BB962C8B-B14F-4D97-AF65-F5344CB8AC3E}">
        <p14:creationId xmlns:p14="http://schemas.microsoft.com/office/powerpoint/2010/main" val="4817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gele balk en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jdelijke aanduiding voor tekst 7">
            <a:extLst>
              <a:ext uri="{FF2B5EF4-FFF2-40B4-BE49-F238E27FC236}">
                <a16:creationId xmlns:a16="http://schemas.microsoft.com/office/drawing/2014/main" id="{4EE96BB3-5E64-4B8C-A7E1-A10F4A2FAD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3"/>
            <a:ext cx="12192000" cy="145016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1" y="900000"/>
            <a:ext cx="10895633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(50%/50%)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874D161C-83E9-407E-9483-B60E750EFFF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9351E4D-7333-428F-A8D7-2D69366A3C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F02C0A0-7CB0-4B8F-8839-DC6EE915B57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1F99B77-45BE-44D2-AB6A-D227B591E85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F299319-9A6B-4F0F-B78D-290F5E346A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E22384F-607F-44B8-B477-58254A05542C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8634884-4A64-49C4-90A9-1835BCAB698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62396AF-12BF-4487-9EC0-2863CBD6232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F0A3107-9EED-4988-A31C-B4026AE1627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E972E55-20A8-42D8-9F02-1ECBEF6F78F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8" name="Meer informatie">
              <a:extLst>
                <a:ext uri="{FF2B5EF4-FFF2-40B4-BE49-F238E27FC236}">
                  <a16:creationId xmlns:a16="http://schemas.microsoft.com/office/drawing/2014/main" id="{B75CE8C9-70BD-4515-988D-481E9EEC758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F25598DA-ADE7-484C-A9C7-B953A3F13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BCE36E5B-039F-48C8-8FAE-10AB154F290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3E869A7A-0856-481A-9CA5-D3E69FD167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7195467-AABD-4DA5-8DD0-83154DE04CE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D763089-8BA9-445E-959C-2440EEF6E1E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E5822183-3BE3-48B2-9F08-F46D2DB932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DD58BF47-664B-4C5D-8B64-20C6E82566F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46FC1B3F-9231-405B-BEB7-345AA851F1E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13792EB-7CED-492A-BC6A-7B8F67BA53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86D1243-3E96-4F8D-8A41-E66E6D071B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5540A17-5FF3-4DB4-A08E-A3AC83BAE30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95F50DD0-1372-492A-8064-8F1966B1335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E275DFC8-B6BB-4DA5-A31A-5B9505BF60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E4ED3EF9-6179-4850-AF84-51E2EC7370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3A3E787-1B85-4124-8269-BD83512EE3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3F68786A-8F20-4456-9813-5C391292A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BBA2A6E6-2EE1-4BF7-8954-A521E2A902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75856FFD-D9A1-42F9-B57C-8511B030C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EE0926CA-D3CA-4FA8-8E2F-AFE0ECCEE5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1" name="Rechthoek 90">
                    <a:extLst>
                      <a:ext uri="{FF2B5EF4-FFF2-40B4-BE49-F238E27FC236}">
                        <a16:creationId xmlns:a16="http://schemas.microsoft.com/office/drawing/2014/main" id="{BDDFA340-3F08-4141-8A80-48795172A4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ijl: punthaak 91">
                    <a:extLst>
                      <a:ext uri="{FF2B5EF4-FFF2-40B4-BE49-F238E27FC236}">
                        <a16:creationId xmlns:a16="http://schemas.microsoft.com/office/drawing/2014/main" id="{9A92F243-9AD1-4427-A5BC-4CC2238FD08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A273F2F7-8A6E-4301-BFE4-4D3A6EEC11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DB061FC7-D5C8-4D27-BB38-690796E095A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C50BE66B-D417-4A46-AFC5-94D9FD413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48750407-3C3E-4A5E-8E30-3D4830156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C844878-089E-48A1-B12D-002C4BC51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F4DF240A-20FA-4508-9266-AB589A5594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6F7D5FE8-AFA6-471F-BC9D-311480EE7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1E12E9E-1C53-485E-960E-03F5CE274F4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DAFCBD17-FA3B-4D08-B3EB-2D22F0A1B9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6323F192-D2DE-4C37-AEAD-420DB8E8751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DC0CEB1D-CA24-41E4-93EC-EFD99F88E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206D936-3FDE-4A5F-9FAF-988070683C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4EC0AB8-6EE9-4368-9B28-445E35D208A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9B7E70D0-2F58-4CFE-9047-0FBF86A4726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C72A5FF6-24F1-4E56-A986-11D1F595DAE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33EC321C-548F-48E2-A14A-F865B9F9D4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136B5E11-367D-49D7-AE64-2551599E48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886F387B-1F6A-42FD-9F6B-D8AD544D25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10F46D66-6086-4C66-894E-F94D09E2A2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BE711149-2138-4F8D-B039-26B1161E99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A83320DB-E570-4445-99CC-A589576383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6939B79C-F0D8-453F-B937-38DFDDD425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F3BA4F32-69C3-4A7B-A943-BED858483C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08E11585-C66C-4DBC-BF52-57B6EB08BD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2265FF74-54C0-4A60-9D98-FF471F152A9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D69DB9FE-8114-415C-B34E-BD5AB7F89EE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66AB5C0-941D-4C59-974F-CCD4A95B10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F9F5CC6B-C720-451F-9166-84AB2861EC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3A7796CD-CFA8-425E-A1F3-DC53E876CA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B84D8297-E62F-475B-8703-0DECE8D8CC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481F1E13-C250-4051-B8BE-FD7DB70ADF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4573DBDF-ADA6-4AB6-9D31-4B0FAE1E9E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342B622D-0640-4E1F-8495-B93B67B562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720B4F76-E201-4231-B814-0297FDAFF1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FC809E7-CF80-4A1B-BD92-6F95BA53F2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Pijl: punthaak 60">
                      <a:extLst>
                        <a:ext uri="{FF2B5EF4-FFF2-40B4-BE49-F238E27FC236}">
                          <a16:creationId xmlns:a16="http://schemas.microsoft.com/office/drawing/2014/main" id="{52620D10-EEAB-4639-B8E1-BFD4697BBB7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C427FCC9-2E5C-450A-9CCC-E4F3CF8C33E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7AC03B8B-867B-49B7-8F27-82B96D9D24C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55C4EE9A-FF11-437D-9D73-5A3F4EEC8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0CA753C-D97B-4934-9900-764E726568C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0F64347-5099-4655-9580-AA635122A93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1FDF011-4BC2-4BC1-896A-49E9413FB0A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D3251E7-6668-4D0D-BA98-73263D51A2C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111D8D6-B2ED-432D-9EC9-0A3A04B5B86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3D87039E-9CC8-4417-8E33-4FF5D02D055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F08938C-F57C-4152-B74F-D8C0B5B318D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86BC185B-6570-4847-8143-5FEA9A7E1EB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6A9B5928-C390-405D-9F01-5BECF588248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C72594CB-CFAD-4E90-B2FD-18E65972146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1A237828-3E66-4213-BC8B-169DEA64AF00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2851AE7-051B-4DB7-BEC0-951DD891014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BFD58B75-522F-43A4-9C6A-246F26027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985785D4-4291-43BC-B9C0-C211C5EEDE2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594AA8CC-8D74-4020-9B6D-8A72DF76C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C3A7AFE6-0478-433B-BB52-B9661EF9F2CF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68E0B7BA-9E35-4ED3-AC0F-9630CDE3C21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660A3845-09A1-4F2D-8F20-83FF3E69B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2AEE7D19-3D03-49B2-A5F8-57537D90FF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39C832F-203A-4757-AA95-52AA107695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4B68893-AAD0-4186-8963-6C2635C995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CE91B60A-8F5F-4634-BA75-1173DDE5A50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D65D05D2-1E59-435A-AAB7-E6C7E6D6825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5D55C79A-B526-4B3C-89F1-6D661ED6B59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94897D59-B174-490A-98A6-A2144A744D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841F6B9-3D5F-4755-A827-D6F9BDD43FE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E8DCCC28-9B6E-45D0-9871-9905DADDAC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C66078B2-A0E6-4C14-8349-CEC661AE4DB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E712463-1368-478B-9BC9-9D4F883E262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C8770D48-2DEB-4FEC-A4E5-AD84F58630A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C74DFF29-3287-494E-9F18-05751C7D305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95786FD-5487-4C85-9BFF-923C4E25CCC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164E0773-1091-4619-AD0C-0BFB0EBBAD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E56171B1-B755-4B87-950D-E2313746F637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DB8516CC-966F-4B4E-A776-DE65AFE6F2A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6F178640-DE1D-4D20-9060-5A9B0C4C12A4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48F55880-F423-437E-9B03-56D729654C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4CD1AF7F-F379-43DA-9B37-09D7F8EA3782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7A22A17-4F08-4087-8DEE-BEDE59F4D24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CB63F183-BA54-4554-9A55-6041F9A820F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04720FC8-7420-41B0-8525-4C5B4DF88E8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00831BF1-54B7-4AEB-8495-33A738A6B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4E125FF0-C828-4DA9-AB00-15FFAA61BE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A09C2288-289F-4628-9B1A-D5A1AE39B4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5953F74E-AAC5-4A0E-9DA9-0AF72B5298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D954ED0A-D24E-4310-98D0-5A659062DD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A90FC37E-3C35-4313-B7BC-2BA6F085016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6284B1A7-1008-4DB7-98A8-FA54862D12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565DE963-4BF9-482B-8422-1108EDFCE3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154D80F-4CFB-46EE-9996-EB8EE4938E3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585B70EA-6D60-4EF7-B678-3AF1B030FA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57F84B5E-F860-4CCD-940B-9A1F8ED4A7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CF7AB160-A855-485D-89EB-135C545EAEE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FB31484C-794F-4962-9BED-870006EC8A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609F7678-B4B2-40BB-9C8D-41BFC32DD8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14" y="5658099"/>
            <a:ext cx="1583514" cy="720000"/>
          </a:xfrm>
          <a:prstGeom prst="rect">
            <a:avLst/>
          </a:prstGeom>
        </p:spPr>
      </p:pic>
      <p:sp>
        <p:nvSpPr>
          <p:cNvPr id="147" name="Tijdelijke aanduiding voor tekst 6">
            <a:extLst>
              <a:ext uri="{FF2B5EF4-FFF2-40B4-BE49-F238E27FC236}">
                <a16:creationId xmlns:a16="http://schemas.microsoft.com/office/drawing/2014/main" id="{A292B961-F6D6-4F04-B887-C0548739B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142" y="1772461"/>
            <a:ext cx="10895544" cy="37266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Hier kun je tekst plaatsen (tip: niet teveel!)</a:t>
            </a:r>
          </a:p>
        </p:txBody>
      </p:sp>
    </p:spTree>
    <p:extLst>
      <p:ext uri="{BB962C8B-B14F-4D97-AF65-F5344CB8AC3E}">
        <p14:creationId xmlns:p14="http://schemas.microsoft.com/office/powerpoint/2010/main" val="27811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gele balk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6" name="Tijdelijke aanduiding voor tekst 7">
            <a:extLst>
              <a:ext uri="{FF2B5EF4-FFF2-40B4-BE49-F238E27FC236}">
                <a16:creationId xmlns:a16="http://schemas.microsoft.com/office/drawing/2014/main" id="{4EE96BB3-5E64-4B8C-A7E1-A10F4A2FAD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3"/>
            <a:ext cx="12192000" cy="145016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1" y="900000"/>
            <a:ext cx="10895633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(50%/50%)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874D161C-83E9-407E-9483-B60E750EFFF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9351E4D-7333-428F-A8D7-2D69366A3C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F02C0A0-7CB0-4B8F-8839-DC6EE915B57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1F99B77-45BE-44D2-AB6A-D227B591E85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F299319-9A6B-4F0F-B78D-290F5E346A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E22384F-607F-44B8-B477-58254A05542C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8634884-4A64-49C4-90A9-1835BCAB698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62396AF-12BF-4487-9EC0-2863CBD6232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F0A3107-9EED-4988-A31C-B4026AE1627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E972E55-20A8-42D8-9F02-1ECBEF6F78F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8" name="Meer informatie">
              <a:extLst>
                <a:ext uri="{FF2B5EF4-FFF2-40B4-BE49-F238E27FC236}">
                  <a16:creationId xmlns:a16="http://schemas.microsoft.com/office/drawing/2014/main" id="{B75CE8C9-70BD-4515-988D-481E9EEC758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F25598DA-ADE7-484C-A9C7-B953A3F13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BCE36E5B-039F-48C8-8FAE-10AB154F290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3E869A7A-0856-481A-9CA5-D3E69FD167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7195467-AABD-4DA5-8DD0-83154DE04CE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D763089-8BA9-445E-959C-2440EEF6E1E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E5822183-3BE3-48B2-9F08-F46D2DB932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DD58BF47-664B-4C5D-8B64-20C6E82566F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46FC1B3F-9231-405B-BEB7-345AA851F1E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13792EB-7CED-492A-BC6A-7B8F67BA53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86D1243-3E96-4F8D-8A41-E66E6D071B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5540A17-5FF3-4DB4-A08E-A3AC83BAE30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95F50DD0-1372-492A-8064-8F1966B1335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E275DFC8-B6BB-4DA5-A31A-5B9505BF60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E4ED3EF9-6179-4850-AF84-51E2EC7370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3A3E787-1B85-4124-8269-BD83512EE3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3F68786A-8F20-4456-9813-5C391292A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BBA2A6E6-2EE1-4BF7-8954-A521E2A902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75856FFD-D9A1-42F9-B57C-8511B030C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EE0926CA-D3CA-4FA8-8E2F-AFE0ECCEE5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1" name="Rechthoek 90">
                    <a:extLst>
                      <a:ext uri="{FF2B5EF4-FFF2-40B4-BE49-F238E27FC236}">
                        <a16:creationId xmlns:a16="http://schemas.microsoft.com/office/drawing/2014/main" id="{BDDFA340-3F08-4141-8A80-48795172A4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ijl: punthaak 91">
                    <a:extLst>
                      <a:ext uri="{FF2B5EF4-FFF2-40B4-BE49-F238E27FC236}">
                        <a16:creationId xmlns:a16="http://schemas.microsoft.com/office/drawing/2014/main" id="{9A92F243-9AD1-4427-A5BC-4CC2238FD08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A273F2F7-8A6E-4301-BFE4-4D3A6EEC11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DB061FC7-D5C8-4D27-BB38-690796E095A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C50BE66B-D417-4A46-AFC5-94D9FD413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48750407-3C3E-4A5E-8E30-3D4830156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C844878-089E-48A1-B12D-002C4BC51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F4DF240A-20FA-4508-9266-AB589A5594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6F7D5FE8-AFA6-471F-BC9D-311480EE7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1E12E9E-1C53-485E-960E-03F5CE274F4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DAFCBD17-FA3B-4D08-B3EB-2D22F0A1B9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6323F192-D2DE-4C37-AEAD-420DB8E8751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DC0CEB1D-CA24-41E4-93EC-EFD99F88E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206D936-3FDE-4A5F-9FAF-988070683C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4EC0AB8-6EE9-4368-9B28-445E35D208A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9B7E70D0-2F58-4CFE-9047-0FBF86A4726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C72A5FF6-24F1-4E56-A986-11D1F595DAE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33EC321C-548F-48E2-A14A-F865B9F9D4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136B5E11-367D-49D7-AE64-2551599E48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886F387B-1F6A-42FD-9F6B-D8AD544D25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10F46D66-6086-4C66-894E-F94D09E2A2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BE711149-2138-4F8D-B039-26B1161E99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A83320DB-E570-4445-99CC-A589576383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6939B79C-F0D8-453F-B937-38DFDDD425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F3BA4F32-69C3-4A7B-A943-BED858483C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08E11585-C66C-4DBC-BF52-57B6EB08BD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2265FF74-54C0-4A60-9D98-FF471F152A9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D69DB9FE-8114-415C-B34E-BD5AB7F89EE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66AB5C0-941D-4C59-974F-CCD4A95B10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F9F5CC6B-C720-451F-9166-84AB2861EC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3A7796CD-CFA8-425E-A1F3-DC53E876CA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B84D8297-E62F-475B-8703-0DECE8D8CC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481F1E13-C250-4051-B8BE-FD7DB70ADF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4573DBDF-ADA6-4AB6-9D31-4B0FAE1E9E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342B622D-0640-4E1F-8495-B93B67B562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720B4F76-E201-4231-B814-0297FDAFF1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FC809E7-CF80-4A1B-BD92-6F95BA53F2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Pijl: punthaak 60">
                      <a:extLst>
                        <a:ext uri="{FF2B5EF4-FFF2-40B4-BE49-F238E27FC236}">
                          <a16:creationId xmlns:a16="http://schemas.microsoft.com/office/drawing/2014/main" id="{52620D10-EEAB-4639-B8E1-BFD4697BBB7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C427FCC9-2E5C-450A-9CCC-E4F3CF8C33E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7AC03B8B-867B-49B7-8F27-82B96D9D24C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55C4EE9A-FF11-437D-9D73-5A3F4EEC8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0CA753C-D97B-4934-9900-764E726568C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0F64347-5099-4655-9580-AA635122A93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1FDF011-4BC2-4BC1-896A-49E9413FB0A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D3251E7-6668-4D0D-BA98-73263D51A2C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111D8D6-B2ED-432D-9EC9-0A3A04B5B86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3D87039E-9CC8-4417-8E33-4FF5D02D055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F08938C-F57C-4152-B74F-D8C0B5B318D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86BC185B-6570-4847-8143-5FEA9A7E1EB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6A9B5928-C390-405D-9F01-5BECF588248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C72594CB-CFAD-4E90-B2FD-18E65972146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1A237828-3E66-4213-BC8B-169DEA64AF00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2851AE7-051B-4DB7-BEC0-951DD891014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BFD58B75-522F-43A4-9C6A-246F26027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985785D4-4291-43BC-B9C0-C211C5EEDE2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594AA8CC-8D74-4020-9B6D-8A72DF76C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C3A7AFE6-0478-433B-BB52-B9661EF9F2CF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68E0B7BA-9E35-4ED3-AC0F-9630CDE3C21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660A3845-09A1-4F2D-8F20-83FF3E69B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2AEE7D19-3D03-49B2-A5F8-57537D90FF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39C832F-203A-4757-AA95-52AA107695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4B68893-AAD0-4186-8963-6C2635C995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CE91B60A-8F5F-4634-BA75-1173DDE5A50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D65D05D2-1E59-435A-AAB7-E6C7E6D6825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5D55C79A-B526-4B3C-89F1-6D661ED6B59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94897D59-B174-490A-98A6-A2144A744D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841F6B9-3D5F-4755-A827-D6F9BDD43FE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E8DCCC28-9B6E-45D0-9871-9905DADDAC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C66078B2-A0E6-4C14-8349-CEC661AE4DB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E712463-1368-478B-9BC9-9D4F883E262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C8770D48-2DEB-4FEC-A4E5-AD84F58630A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C74DFF29-3287-494E-9F18-05751C7D305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95786FD-5487-4C85-9BFF-923C4E25CCC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164E0773-1091-4619-AD0C-0BFB0EBBAD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E56171B1-B755-4B87-950D-E2313746F637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DB8516CC-966F-4B4E-A776-DE65AFE6F2A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6F178640-DE1D-4D20-9060-5A9B0C4C12A4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48F55880-F423-437E-9B03-56D729654C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4CD1AF7F-F379-43DA-9B37-09D7F8EA3782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7A22A17-4F08-4087-8DEE-BEDE59F4D24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CB63F183-BA54-4554-9A55-6041F9A820F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04720FC8-7420-41B0-8525-4C5B4DF88E8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00831BF1-54B7-4AEB-8495-33A738A6B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4E125FF0-C828-4DA9-AB00-15FFAA61BE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A09C2288-289F-4628-9B1A-D5A1AE39B4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5953F74E-AAC5-4A0E-9DA9-0AF72B5298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D954ED0A-D24E-4310-98D0-5A659062DD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A90FC37E-3C35-4313-B7BC-2BA6F085016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6284B1A7-1008-4DB7-98A8-FA54862D12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565DE963-4BF9-482B-8422-1108EDFCE3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154D80F-4CFB-46EE-9996-EB8EE4938E3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585B70EA-6D60-4EF7-B678-3AF1B030FA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57F84B5E-F860-4CCD-940B-9A1F8ED4A7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CF7AB160-A855-485D-89EB-135C545EAEE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FB31484C-794F-4962-9BED-870006EC8A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609F7678-B4B2-40BB-9C8D-41BFC32DD8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14" y="5658099"/>
            <a:ext cx="15835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01" y="0"/>
            <a:ext cx="8343900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84" name="Tijdelijke aanduiding voor tekst 7">
            <a:extLst>
              <a:ext uri="{FF2B5EF4-FFF2-40B4-BE49-F238E27FC236}">
                <a16:creationId xmlns:a16="http://schemas.microsoft.com/office/drawing/2014/main" id="{65B6AFB5-F826-42BB-8148-04B1AF8AA7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0"/>
            <a:ext cx="3848101" cy="685800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2704446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(25%/75%)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A60A0BF1-7F76-44C3-9FBD-174CC0F2C0D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3A3A06A-FFA2-45B4-9A3E-854647217E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3BD39DD-9CF1-40C6-A552-AE89C5CE47CE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748ADC3-AEA3-4F51-AED7-7BD007C0691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B1A2BB6C-720F-4AEE-A89F-849A961302C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8838CA2-7559-4CCE-96B0-8A64306A7A9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CF1FE99-936B-4BFF-9FDC-EA605E6940A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ADC6CD2-7700-459C-8895-59E3BC5DAE02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C0DCA75-D092-44FF-A1BD-EE32B49E253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C7D722-1F75-446A-AA6B-CFCE0E6E6FF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7" name="Meer informatie">
              <a:extLst>
                <a:ext uri="{FF2B5EF4-FFF2-40B4-BE49-F238E27FC236}">
                  <a16:creationId xmlns:a16="http://schemas.microsoft.com/office/drawing/2014/main" id="{662E0E20-D344-4CE3-B7DB-5177EB516F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7" name="Freeform 101">
                <a:extLst>
                  <a:ext uri="{FF2B5EF4-FFF2-40B4-BE49-F238E27FC236}">
                    <a16:creationId xmlns:a16="http://schemas.microsoft.com/office/drawing/2014/main" id="{B6BC82A8-3889-40EF-A3E9-017F40F18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A0249CAC-5F6E-47AC-8C86-758A18BA7BE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8226D046-5DC8-43AA-943D-1412344C1F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59F66AA-33D5-48EB-9EE6-C289ADCE0E6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EDE7247-21C5-40B9-B2F9-0664A6EB314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439A25C8-3001-41C0-83E7-FBC2329145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757A32B-CC4F-4EDD-BB4F-6F7E99D8779D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04E7F2B-0D46-4FE2-9F92-3F9F68B10B3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425DE72D-FAC8-4EE3-949E-968ABA1C74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72DA44AE-17EB-43B7-BE28-6A634A32A5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F5D8D6C6-66DD-4B2B-ABAA-F9D3E6D3622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5EDF3352-2FC5-4A44-AC56-ABFB6AA095A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0BA007AE-72C0-4CD3-843B-A9A27793AB8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BE9A35AE-4928-417E-97D9-2070AE58C6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C955EE80-A386-4F81-B4F0-6E096CFB7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73ECCE5-A4D8-41FA-B9EF-3097247E76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A005A351-A771-4B0A-89D8-2CD55931F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C7D2ECEB-4C7D-4324-B935-2765016BD5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A7CAFB5A-7D19-40EF-9B81-3F436C53BBF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0" name="Rechthoek 89">
                    <a:extLst>
                      <a:ext uri="{FF2B5EF4-FFF2-40B4-BE49-F238E27FC236}">
                        <a16:creationId xmlns:a16="http://schemas.microsoft.com/office/drawing/2014/main" id="{BC1196AD-A2A9-4166-8880-78190A1A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Pijl: punthaak 90">
                    <a:extLst>
                      <a:ext uri="{FF2B5EF4-FFF2-40B4-BE49-F238E27FC236}">
                        <a16:creationId xmlns:a16="http://schemas.microsoft.com/office/drawing/2014/main" id="{03C636B1-2B51-4A84-80E1-0FC19623118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C1819F13-20A2-4EC1-977C-D8DF3BFEFEA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8E881BE9-2D1F-4199-BC38-DC1099396BF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7B1BF4A7-CAF1-437E-978E-102244A1E2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5263DCCF-ED83-4CB1-A3DC-341BC1D4E5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9FE28B9E-E8FE-4CE1-8BFC-971E71F1CA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B03D73E4-9FF2-4EAD-A029-46B3C6B920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588134D1-33C5-4419-BE87-093FD3468E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902E9D46-B6A7-46F1-B197-FEE35E616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48775A8C-05B1-4D4A-93DF-324706EF82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Pijl: punthaak 79">
                    <a:extLst>
                      <a:ext uri="{FF2B5EF4-FFF2-40B4-BE49-F238E27FC236}">
                        <a16:creationId xmlns:a16="http://schemas.microsoft.com/office/drawing/2014/main" id="{A2FFD799-8EBB-4D9E-8A39-828C2D2E2D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41B7E3DF-CD01-47EF-9096-C5A021905E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CA81D864-DD4D-4A09-B23B-79B92F07C9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9F378BA-5447-4DDA-A237-561BC86CD79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B32629F9-85AD-4532-B4FC-D3D705B5E17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9FE37B3C-8437-4E86-BF53-70959711F08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867157DB-2E93-4251-9177-D40E7DE3B5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A38B7B78-F70A-48BF-9226-BAE7789B2E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EAE02963-DCF6-4D05-AFBD-38E034D064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062065BE-1AE6-4EFE-99D1-6765A27BA7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FEE876AB-342D-43A7-A8EE-1D717AC9E41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CD214EBB-C86C-45A2-9477-394211BF085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18B601B1-2170-4763-8E40-3E1CABACFC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DE8E042-AD47-47AC-B9D2-A6CE6F3DF9F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Pijl: punthaak 70">
                      <a:extLst>
                        <a:ext uri="{FF2B5EF4-FFF2-40B4-BE49-F238E27FC236}">
                          <a16:creationId xmlns:a16="http://schemas.microsoft.com/office/drawing/2014/main" id="{68F37E8D-8DE9-4707-A9C8-F70E0C0F6E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7EA5812-D418-4D4C-9341-B6A2E6596A9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4B7AF476-D74D-4E36-A6EF-49FB1CFF25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B4D5D913-D2F8-4BD0-8CEE-BCB54AA066F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16CF62F-59B2-444A-9838-576FFAFABB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B3ECB8C5-D220-45FF-AEBC-3DAA2CBEB1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A0E082DF-C9AA-4ACC-90FD-2DF038FCA5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1A91AF59-318D-4C9E-B422-4C5380523D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C9B784A8-C5BF-49E7-9CC0-EBEE276667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BEFEA856-E160-491F-882D-49510FB115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C80B021A-D544-4152-88D0-A0F924465F5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1E25175B-4C4B-4908-85D4-A512B0E306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:a16="http://schemas.microsoft.com/office/drawing/2014/main" id="{965A9ABD-8DF1-49C9-B14F-A0209CA313F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6065FD21-A282-4BB6-A33E-37E6B6C65C6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F1C02CE9-BBF5-4D80-8D94-335802FBB39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41E1ED65-D384-4179-86F2-5427ECEB60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F1B748D-AE56-4504-B083-6336E9242DB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A96052A5-9902-4101-AA35-3447938F070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5765B00-5C4B-4AC6-9EC8-37FAF7AE251E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0A28DA39-8911-42D9-ADDE-347209BE342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50FB10B-8034-43AD-9EF3-DC4E3263F380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222B460C-7EF0-421B-872E-E9D9964F113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B846400B-9178-4379-9475-F2B7BFA0FAA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BA41A6D1-0E04-417C-A0BC-2C94008E3054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878F42D4-98DA-4F2A-B705-C355A6DF9F0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B1D4ED5-FB49-49B6-B7EB-55F4101F46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0" name="Instructie">
            <a:extLst>
              <a:ext uri="{FF2B5EF4-FFF2-40B4-BE49-F238E27FC236}">
                <a16:creationId xmlns:a16="http://schemas.microsoft.com/office/drawing/2014/main" id="{A8FFEA9B-B2D9-4777-B7AA-E72AA7A03B6C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1" name="Meer informatie">
              <a:extLst>
                <a:ext uri="{FF2B5EF4-FFF2-40B4-BE49-F238E27FC236}">
                  <a16:creationId xmlns:a16="http://schemas.microsoft.com/office/drawing/2014/main" id="{4DC215AF-C481-468B-B24C-9A46195B204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1" name="Freeform 101">
                <a:extLst>
                  <a:ext uri="{FF2B5EF4-FFF2-40B4-BE49-F238E27FC236}">
                    <a16:creationId xmlns:a16="http://schemas.microsoft.com/office/drawing/2014/main" id="{C87D5BEF-922C-4145-9247-3F142D9C5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2BFBD5F4-26F7-434B-874F-971BD764759F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6AF42401-CDE5-4D76-964E-922DCD985C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98D2163A-9BDD-4060-B07C-220D55E574B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51CF63B5-F0DB-4DA1-A1E4-70E64B04514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96FEE0C3-463A-40C9-B340-4ED59645C6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E8C86E25-68B6-42AA-A171-9861692FAB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6AEAC5DF-39AA-47B8-8060-BDA2E653EF7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CCDE4FCC-A7FF-4637-BDD1-0EF33A491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A3584C3A-08C9-434D-82D9-0C31A676C54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E629F0A2-02D3-44DE-8CD7-97BDF2A1D01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12AA3AF5-6518-455C-AFEE-6628B91EC3A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45C6AB7C-21D6-4D45-82BD-FCF39949C85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6D0CB1F4-CBA9-41E7-A576-9DF20B78042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0" name="Gelijkbenige driehoek 139">
                <a:extLst>
                  <a:ext uri="{FF2B5EF4-FFF2-40B4-BE49-F238E27FC236}">
                    <a16:creationId xmlns:a16="http://schemas.microsoft.com/office/drawing/2014/main" id="{FDE25E84-E954-4D68-83EA-DBCE4D44CC3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22466E10-B13F-4FCC-A928-BBC5CFB5449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D23CB7CA-1CEA-4D97-BDC6-10545319FFB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al 132">
                <a:extLst>
                  <a:ext uri="{FF2B5EF4-FFF2-40B4-BE49-F238E27FC236}">
                    <a16:creationId xmlns:a16="http://schemas.microsoft.com/office/drawing/2014/main" id="{B1E2CCE1-E2B4-448B-A206-93FE59B08F8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Vrije vorm: vorm 133">
                <a:extLst>
                  <a:ext uri="{FF2B5EF4-FFF2-40B4-BE49-F238E27FC236}">
                    <a16:creationId xmlns:a16="http://schemas.microsoft.com/office/drawing/2014/main" id="{5DB443AA-2164-413D-AFFF-8706FCCFE67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: afgeronde hoeken 134">
                <a:extLst>
                  <a:ext uri="{FF2B5EF4-FFF2-40B4-BE49-F238E27FC236}">
                    <a16:creationId xmlns:a16="http://schemas.microsoft.com/office/drawing/2014/main" id="{09480F9C-481A-4AD1-827A-93F33D1BF78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6" name="Rechte verbindingslijn 135">
                <a:extLst>
                  <a:ext uri="{FF2B5EF4-FFF2-40B4-BE49-F238E27FC236}">
                    <a16:creationId xmlns:a16="http://schemas.microsoft.com/office/drawing/2014/main" id="{1FA1FC18-090C-4584-9ABD-7045136EEF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340AD4C6-1223-46C5-AFB5-500B226E75F6}"/>
                  </a:ext>
                </a:extLst>
              </p:cNvPr>
              <p:cNvCxnSpPr>
                <a:cxnSpLocks/>
                <a:stCxn id="13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DAAD744A-7AC4-4D2B-AA57-2192C927C19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DDB1A6CA-E639-4F4E-BC69-81F160700F1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702ACFF3-2A40-449A-96A4-42BF23EB91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6C20D7CC-0170-4EA5-A39B-55F104E8B444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F3802850-D898-4753-9D83-6F0D9AFC21B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228DA75B-B50A-4410-8DA3-18A91A010439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9BE071CC-06B0-4FB0-9D4D-03BEAD36F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F8B8DD00-6549-4615-84A5-CCF692CE86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078974C3-8530-431A-AFAA-6E0BA747ED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Ovaal 130">
                      <a:extLst>
                        <a:ext uri="{FF2B5EF4-FFF2-40B4-BE49-F238E27FC236}">
                          <a16:creationId xmlns:a16="http://schemas.microsoft.com/office/drawing/2014/main" id="{16EBD05B-44DC-42A8-AB68-E0E7EFB4FD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7" name="Afbeelding 126">
                    <a:extLst>
                      <a:ext uri="{FF2B5EF4-FFF2-40B4-BE49-F238E27FC236}">
                        <a16:creationId xmlns:a16="http://schemas.microsoft.com/office/drawing/2014/main" id="{B40650EA-D15E-4B90-BFCB-041E85E1CB5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2C938BD1-865F-44ED-904E-7DDC8D7CAB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5845EB42-A52C-4DDC-9A79-323F9CFDD73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DC08DE72-6D99-4617-AF8F-5722394F0A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8A152068-29D3-457C-8530-7DC63FD69A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C3A4BE1C-C655-409D-A582-BE74886EF9A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6B81A197-2B6A-4366-9056-DE705D968D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C8C67BB1-B96C-42C8-A338-E204BEDC82D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64605070-6E2A-45CC-802C-230B80178FD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8" name="Gelijkbenige driehoek 117">
                <a:extLst>
                  <a:ext uri="{FF2B5EF4-FFF2-40B4-BE49-F238E27FC236}">
                    <a16:creationId xmlns:a16="http://schemas.microsoft.com/office/drawing/2014/main" id="{D4705A35-8E3C-4CC6-95BC-4BAA7B6494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Tijdelijke aanduiding voor tekst 7">
            <a:extLst>
              <a:ext uri="{FF2B5EF4-FFF2-40B4-BE49-F238E27FC236}">
                <a16:creationId xmlns:a16="http://schemas.microsoft.com/office/drawing/2014/main" id="{23D8A694-4E53-4377-9329-5D96C0492C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8914" y="5664638"/>
            <a:ext cx="1584000" cy="7200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EB17DAC4-3FEC-4FC9-A730-44C4B6B720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37344" y="1772461"/>
            <a:ext cx="2704447" cy="348306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Kopje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8"/>
            <a:r>
              <a:rPr lang="nl-NL" noProof="0" dirty="0"/>
              <a:t>Leestekst</a:t>
            </a:r>
          </a:p>
        </p:txBody>
      </p:sp>
    </p:spTree>
    <p:extLst>
      <p:ext uri="{BB962C8B-B14F-4D97-AF65-F5344CB8AC3E}">
        <p14:creationId xmlns:p14="http://schemas.microsoft.com/office/powerpoint/2010/main" val="10990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gele balk &amp; beeld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6" name="Tijdelijke aanduiding voor tekst 7">
            <a:extLst>
              <a:ext uri="{FF2B5EF4-FFF2-40B4-BE49-F238E27FC236}">
                <a16:creationId xmlns:a16="http://schemas.microsoft.com/office/drawing/2014/main" id="{4EE96BB3-5E64-4B8C-A7E1-A10F4A2FAD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1"/>
            <a:ext cx="12192000" cy="2268599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1" y="900000"/>
            <a:ext cx="8552483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38914" y="1464994"/>
            <a:ext cx="10899943" cy="625515"/>
          </a:xfrm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Korte tekst</a:t>
            </a:r>
          </a:p>
          <a:p>
            <a:pPr lvl="0"/>
            <a:r>
              <a:rPr lang="nl-NL" noProof="0" dirty="0"/>
              <a:t>van twee regels met beeld eronder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(50%/50%)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874D161C-83E9-407E-9483-B60E750EFFF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9351E4D-7333-428F-A8D7-2D69366A3C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F02C0A0-7CB0-4B8F-8839-DC6EE915B57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1F99B77-45BE-44D2-AB6A-D227B591E85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F299319-9A6B-4F0F-B78D-290F5E346A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E22384F-607F-44B8-B477-58254A05542C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8634884-4A64-49C4-90A9-1835BCAB698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62396AF-12BF-4487-9EC0-2863CBD6232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F0A3107-9EED-4988-A31C-B4026AE1627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E972E55-20A8-42D8-9F02-1ECBEF6F78F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8" name="Meer informatie">
              <a:extLst>
                <a:ext uri="{FF2B5EF4-FFF2-40B4-BE49-F238E27FC236}">
                  <a16:creationId xmlns:a16="http://schemas.microsoft.com/office/drawing/2014/main" id="{B75CE8C9-70BD-4515-988D-481E9EEC758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F25598DA-ADE7-484C-A9C7-B953A3F13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BCE36E5B-039F-48C8-8FAE-10AB154F290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3E869A7A-0856-481A-9CA5-D3E69FD167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7195467-AABD-4DA5-8DD0-83154DE04CE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D763089-8BA9-445E-959C-2440EEF6E1E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E5822183-3BE3-48B2-9F08-F46D2DB932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DD58BF47-664B-4C5D-8B64-20C6E82566F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46FC1B3F-9231-405B-BEB7-345AA851F1E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13792EB-7CED-492A-BC6A-7B8F67BA53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86D1243-3E96-4F8D-8A41-E66E6D071B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5540A17-5FF3-4DB4-A08E-A3AC83BAE30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95F50DD0-1372-492A-8064-8F1966B1335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E275DFC8-B6BB-4DA5-A31A-5B9505BF60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E4ED3EF9-6179-4850-AF84-51E2EC7370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3A3E787-1B85-4124-8269-BD83512EE3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3F68786A-8F20-4456-9813-5C391292A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BBA2A6E6-2EE1-4BF7-8954-A521E2A902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75856FFD-D9A1-42F9-B57C-8511B030C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EE0926CA-D3CA-4FA8-8E2F-AFE0ECCEE5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1" name="Rechthoek 90">
                    <a:extLst>
                      <a:ext uri="{FF2B5EF4-FFF2-40B4-BE49-F238E27FC236}">
                        <a16:creationId xmlns:a16="http://schemas.microsoft.com/office/drawing/2014/main" id="{BDDFA340-3F08-4141-8A80-48795172A4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ijl: punthaak 91">
                    <a:extLst>
                      <a:ext uri="{FF2B5EF4-FFF2-40B4-BE49-F238E27FC236}">
                        <a16:creationId xmlns:a16="http://schemas.microsoft.com/office/drawing/2014/main" id="{9A92F243-9AD1-4427-A5BC-4CC2238FD08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A273F2F7-8A6E-4301-BFE4-4D3A6EEC11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DB061FC7-D5C8-4D27-BB38-690796E095A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C50BE66B-D417-4A46-AFC5-94D9FD413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48750407-3C3E-4A5E-8E30-3D4830156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C844878-089E-48A1-B12D-002C4BC51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F4DF240A-20FA-4508-9266-AB589A5594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6F7D5FE8-AFA6-471F-BC9D-311480EE7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1E12E9E-1C53-485E-960E-03F5CE274F4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DAFCBD17-FA3B-4D08-B3EB-2D22F0A1B9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6323F192-D2DE-4C37-AEAD-420DB8E8751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DC0CEB1D-CA24-41E4-93EC-EFD99F88E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206D936-3FDE-4A5F-9FAF-988070683C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4EC0AB8-6EE9-4368-9B28-445E35D208A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9B7E70D0-2F58-4CFE-9047-0FBF86A4726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C72A5FF6-24F1-4E56-A986-11D1F595DAE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33EC321C-548F-48E2-A14A-F865B9F9D4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136B5E11-367D-49D7-AE64-2551599E48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886F387B-1F6A-42FD-9F6B-D8AD544D25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10F46D66-6086-4C66-894E-F94D09E2A2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BE711149-2138-4F8D-B039-26B1161E99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A83320DB-E570-4445-99CC-A589576383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6939B79C-F0D8-453F-B937-38DFDDD425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F3BA4F32-69C3-4A7B-A943-BED858483C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08E11585-C66C-4DBC-BF52-57B6EB08BD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2265FF74-54C0-4A60-9D98-FF471F152A9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D69DB9FE-8114-415C-B34E-BD5AB7F89EE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66AB5C0-941D-4C59-974F-CCD4A95B10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F9F5CC6B-C720-451F-9166-84AB2861EC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3A7796CD-CFA8-425E-A1F3-DC53E876CA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B84D8297-E62F-475B-8703-0DECE8D8CC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481F1E13-C250-4051-B8BE-FD7DB70ADF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4573DBDF-ADA6-4AB6-9D31-4B0FAE1E9E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342B622D-0640-4E1F-8495-B93B67B562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720B4F76-E201-4231-B814-0297FDAFF1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FC809E7-CF80-4A1B-BD92-6F95BA53F2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Pijl: punthaak 60">
                      <a:extLst>
                        <a:ext uri="{FF2B5EF4-FFF2-40B4-BE49-F238E27FC236}">
                          <a16:creationId xmlns:a16="http://schemas.microsoft.com/office/drawing/2014/main" id="{52620D10-EEAB-4639-B8E1-BFD4697BBB7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C427FCC9-2E5C-450A-9CCC-E4F3CF8C33E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7AC03B8B-867B-49B7-8F27-82B96D9D24C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55C4EE9A-FF11-437D-9D73-5A3F4EEC8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0CA753C-D97B-4934-9900-764E726568C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0F64347-5099-4655-9580-AA635122A93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1FDF011-4BC2-4BC1-896A-49E9413FB0A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D3251E7-6668-4D0D-BA98-73263D51A2C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111D8D6-B2ED-432D-9EC9-0A3A04B5B86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3D87039E-9CC8-4417-8E33-4FF5D02D055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F08938C-F57C-4152-B74F-D8C0B5B318D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86BC185B-6570-4847-8143-5FEA9A7E1EB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6A9B5928-C390-405D-9F01-5BECF588248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C72594CB-CFAD-4E90-B2FD-18E65972146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1A237828-3E66-4213-BC8B-169DEA64AF00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2851AE7-051B-4DB7-BEC0-951DD891014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BFD58B75-522F-43A4-9C6A-246F26027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985785D4-4291-43BC-B9C0-C211C5EEDE2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594AA8CC-8D74-4020-9B6D-8A72DF76C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C3A7AFE6-0478-433B-BB52-B9661EF9F2CF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68E0B7BA-9E35-4ED3-AC0F-9630CDE3C21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660A3845-09A1-4F2D-8F20-83FF3E69B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2AEE7D19-3D03-49B2-A5F8-57537D90FF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39C832F-203A-4757-AA95-52AA107695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4B68893-AAD0-4186-8963-6C2635C995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CE91B60A-8F5F-4634-BA75-1173DDE5A50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D65D05D2-1E59-435A-AAB7-E6C7E6D6825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5D55C79A-B526-4B3C-89F1-6D661ED6B59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94897D59-B174-490A-98A6-A2144A744D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841F6B9-3D5F-4755-A827-D6F9BDD43FE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E8DCCC28-9B6E-45D0-9871-9905DADDAC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C66078B2-A0E6-4C14-8349-CEC661AE4DB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E712463-1368-478B-9BC9-9D4F883E262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C8770D48-2DEB-4FEC-A4E5-AD84F58630A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C74DFF29-3287-494E-9F18-05751C7D305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95786FD-5487-4C85-9BFF-923C4E25CCC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164E0773-1091-4619-AD0C-0BFB0EBBAD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E56171B1-B755-4B87-950D-E2313746F637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DB8516CC-966F-4B4E-A776-DE65AFE6F2A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6F178640-DE1D-4D20-9060-5A9B0C4C12A4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48F55880-F423-437E-9B03-56D729654C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4CD1AF7F-F379-43DA-9B37-09D7F8EA3782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7A22A17-4F08-4087-8DEE-BEDE59F4D24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CB63F183-BA54-4554-9A55-6041F9A820F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04720FC8-7420-41B0-8525-4C5B4DF88E8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00831BF1-54B7-4AEB-8495-33A738A6B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4E125FF0-C828-4DA9-AB00-15FFAA61BE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A09C2288-289F-4628-9B1A-D5A1AE39B4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5953F74E-AAC5-4A0E-9DA9-0AF72B5298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D954ED0A-D24E-4310-98D0-5A659062DD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A90FC37E-3C35-4313-B7BC-2BA6F085016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6284B1A7-1008-4DB7-98A8-FA54862D12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565DE963-4BF9-482B-8422-1108EDFCE3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154D80F-4CFB-46EE-9996-EB8EE4938E3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585B70EA-6D60-4EF7-B678-3AF1B030FA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57F84B5E-F860-4CCD-940B-9A1F8ED4A7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CF7AB160-A855-485D-89EB-135C545EAEE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FB31484C-794F-4962-9BED-870006EC8A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609F7678-B4B2-40BB-9C8D-41BFC32DD8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14" y="5658099"/>
            <a:ext cx="15835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40%/6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77E730C-35E4-4478-87F0-D283B69D7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5089" y="0"/>
            <a:ext cx="680691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00" b="0" i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84" name="Tijdelijke aanduiding voor tekst 7">
            <a:extLst>
              <a:ext uri="{FF2B5EF4-FFF2-40B4-BE49-F238E27FC236}">
                <a16:creationId xmlns:a16="http://schemas.microsoft.com/office/drawing/2014/main" id="{65B6AFB5-F826-42BB-8148-04B1AF8AA7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0" y="0"/>
            <a:ext cx="5397314" cy="6858000"/>
          </a:xfrm>
          <a:solidFill>
            <a:schemeClr val="accent1"/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Dit venster niet verwijderen s.v.p.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" y="900000"/>
            <a:ext cx="4106804" cy="408448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37344" y="1772461"/>
            <a:ext cx="4110401" cy="3690228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Kopje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8"/>
            <a:r>
              <a:rPr lang="nl-NL" noProof="0" dirty="0"/>
              <a:t>Leestekst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383868B7-5F1F-4688-B14F-1369F5CE59F0}"/>
              </a:ext>
            </a:extLst>
          </p:cNvPr>
          <p:cNvSpPr txBox="1"/>
          <p:nvPr userDrawn="1"/>
        </p:nvSpPr>
        <p:spPr>
          <a:xfrm>
            <a:off x="4960679" y="-798828"/>
            <a:ext cx="2270674" cy="374415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180000" rIns="180000" bIns="180000" rtlCol="0" anchor="ctr">
            <a:noAutofit/>
          </a:bodyPr>
          <a:lstStyle/>
          <a:p>
            <a:pPr algn="ctr"/>
            <a:r>
              <a:rPr lang="nl-NL" sz="1400" b="1" spc="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TEKST &amp; BEELD (40%/60%)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874D161C-83E9-407E-9483-B60E750EFFF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9351E4D-7333-428F-A8D7-2D69366A3C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F02C0A0-7CB0-4B8F-8839-DC6EE915B57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1F99B77-45BE-44D2-AB6A-D227B591E85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F299319-9A6B-4F0F-B78D-290F5E346A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E22384F-607F-44B8-B477-58254A05542C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8634884-4A64-49C4-90A9-1835BCAB698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62396AF-12BF-4487-9EC0-2863CBD6232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F0A3107-9EED-4988-A31C-B4026AE1627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E972E55-20A8-42D8-9F02-1ECBEF6F78F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grpSp>
          <p:nvGrpSpPr>
            <p:cNvPr id="28" name="Meer informatie">
              <a:extLst>
                <a:ext uri="{FF2B5EF4-FFF2-40B4-BE49-F238E27FC236}">
                  <a16:creationId xmlns:a16="http://schemas.microsoft.com/office/drawing/2014/main" id="{B75CE8C9-70BD-4515-988D-481E9EEC758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F25598DA-ADE7-484C-A9C7-B953A3F13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BCE36E5B-039F-48C8-8FAE-10AB154F290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3E869A7A-0856-481A-9CA5-D3E69FD167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7195467-AABD-4DA5-8DD0-83154DE04CE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D763089-8BA9-445E-959C-2440EEF6E1E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E5822183-3BE3-48B2-9F08-F46D2DB932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DD58BF47-664B-4C5D-8B64-20C6E82566F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46FC1B3F-9231-405B-BEB7-345AA851F1E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13792EB-7CED-492A-BC6A-7B8F67BA53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86D1243-3E96-4F8D-8A41-E66E6D071B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5540A17-5FF3-4DB4-A08E-A3AC83BAE30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95F50DD0-1372-492A-8064-8F1966B1335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E275DFC8-B6BB-4DA5-A31A-5B9505BF60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E4ED3EF9-6179-4850-AF84-51E2EC7370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3A3E787-1B85-4124-8269-BD83512EE3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3F68786A-8F20-4456-9813-5C391292A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BBA2A6E6-2EE1-4BF7-8954-A521E2A902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75856FFD-D9A1-42F9-B57C-8511B030C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EE0926CA-D3CA-4FA8-8E2F-AFE0ECCEE5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1" name="Rechthoek 90">
                    <a:extLst>
                      <a:ext uri="{FF2B5EF4-FFF2-40B4-BE49-F238E27FC236}">
                        <a16:creationId xmlns:a16="http://schemas.microsoft.com/office/drawing/2014/main" id="{BDDFA340-3F08-4141-8A80-48795172A4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ijl: punthaak 91">
                    <a:extLst>
                      <a:ext uri="{FF2B5EF4-FFF2-40B4-BE49-F238E27FC236}">
                        <a16:creationId xmlns:a16="http://schemas.microsoft.com/office/drawing/2014/main" id="{9A92F243-9AD1-4427-A5BC-4CC2238FD08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A273F2F7-8A6E-4301-BFE4-4D3A6EEC11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DB061FC7-D5C8-4D27-BB38-690796E095A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C50BE66B-D417-4A46-AFC5-94D9FD413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48750407-3C3E-4A5E-8E30-3D4830156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8C844878-089E-48A1-B12D-002C4BC51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F4DF240A-20FA-4508-9266-AB589A5594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6F7D5FE8-AFA6-471F-BC9D-311480EE7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B1E12E9E-1C53-485E-960E-03F5CE274F4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DAFCBD17-FA3B-4D08-B3EB-2D22F0A1B9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ijl: punthaak 80">
                    <a:extLst>
                      <a:ext uri="{FF2B5EF4-FFF2-40B4-BE49-F238E27FC236}">
                        <a16:creationId xmlns:a16="http://schemas.microsoft.com/office/drawing/2014/main" id="{6323F192-D2DE-4C37-AEAD-420DB8E8751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DC0CEB1D-CA24-41E4-93EC-EFD99F88E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206D936-3FDE-4A5F-9FAF-988070683C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4EC0AB8-6EE9-4368-9B28-445E35D208A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9B7E70D0-2F58-4CFE-9047-0FBF86A4726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C72A5FF6-24F1-4E56-A986-11D1F595DAE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33EC321C-548F-48E2-A14A-F865B9F9D4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136B5E11-367D-49D7-AE64-2551599E48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886F387B-1F6A-42FD-9F6B-D8AD544D25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10F46D66-6086-4C66-894E-F94D09E2A2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BE711149-2138-4F8D-B039-26B1161E99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A83320DB-E570-4445-99CC-A589576383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6939B79C-F0D8-453F-B937-38DFDDD425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F3BA4F32-69C3-4A7B-A943-BED858483C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08E11585-C66C-4DBC-BF52-57B6EB08BD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2265FF74-54C0-4A60-9D98-FF471F152A9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D69DB9FE-8114-415C-B34E-BD5AB7F89EE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66AB5C0-941D-4C59-974F-CCD4A95B10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F9F5CC6B-C720-451F-9166-84AB2861EC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3A7796CD-CFA8-425E-A1F3-DC53E876CA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B84D8297-E62F-475B-8703-0DECE8D8CC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481F1E13-C250-4051-B8BE-FD7DB70ADF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4573DBDF-ADA6-4AB6-9D31-4B0FAE1E9E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342B622D-0640-4E1F-8495-B93B67B562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720B4F76-E201-4231-B814-0297FDAFF1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FC809E7-CF80-4A1B-BD92-6F95BA53F2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Pijl: punthaak 60">
                      <a:extLst>
                        <a:ext uri="{FF2B5EF4-FFF2-40B4-BE49-F238E27FC236}">
                          <a16:creationId xmlns:a16="http://schemas.microsoft.com/office/drawing/2014/main" id="{52620D10-EEAB-4639-B8E1-BFD4697BBB7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C427FCC9-2E5C-450A-9CCC-E4F3CF8C33E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7AC03B8B-867B-49B7-8F27-82B96D9D24C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55C4EE9A-FF11-437D-9D73-5A3F4EEC8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0CA753C-D97B-4934-9900-764E726568C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0F64347-5099-4655-9580-AA635122A93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1FDF011-4BC2-4BC1-896A-49E9413FB0A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D3251E7-6668-4D0D-BA98-73263D51A2C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111D8D6-B2ED-432D-9EC9-0A3A04B5B86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entury Gothic" panose="020B0502020202020204" pitchFamily="34" charset="0"/>
                <a:buChar char="-"/>
                <a:tabLst/>
                <a:defRPr/>
              </a:pP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1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3D87039E-9CC8-4417-8E33-4FF5D02D055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F08938C-F57C-4152-B74F-D8C0B5B318D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86BC185B-6570-4847-8143-5FEA9A7E1EB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6A9B5928-C390-405D-9F01-5BECF588248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C72594CB-CFAD-4E90-B2FD-18E65972146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1A237828-3E66-4213-BC8B-169DEA64AF00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2851AE7-051B-4DB7-BEC0-951DD891014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BFD58B75-522F-43A4-9C6A-246F26027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985785D4-4291-43BC-B9C0-C211C5EEDE2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594AA8CC-8D74-4020-9B6D-8A72DF76C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C3A7AFE6-0478-433B-BB52-B9661EF9F2CF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68E0B7BA-9E35-4ED3-AC0F-9630CDE3C21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660A3845-09A1-4F2D-8F20-83FF3E69B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2AEE7D19-3D03-49B2-A5F8-57537D90FF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39C832F-203A-4757-AA95-52AA107695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4B68893-AAD0-4186-8963-6C2635C995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CE91B60A-8F5F-4634-BA75-1173DDE5A50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D65D05D2-1E59-435A-AAB7-E6C7E6D6825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5D55C79A-B526-4B3C-89F1-6D661ED6B59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94897D59-B174-490A-98A6-A2144A744D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841F6B9-3D5F-4755-A827-D6F9BDD43FE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E8DCCC28-9B6E-45D0-9871-9905DADDAC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C66078B2-A0E6-4C14-8349-CEC661AE4DB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E712463-1368-478B-9BC9-9D4F883E262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C8770D48-2DEB-4FEC-A4E5-AD84F58630A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C74DFF29-3287-494E-9F18-05751C7D305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95786FD-5487-4C85-9BFF-923C4E25CCC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164E0773-1091-4619-AD0C-0BFB0EBBAD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E56171B1-B755-4B87-950D-E2313746F637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DB8516CC-966F-4B4E-A776-DE65AFE6F2A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6F178640-DE1D-4D20-9060-5A9B0C4C12A4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48F55880-F423-437E-9B03-56D729654C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4CD1AF7F-F379-43DA-9B37-09D7F8EA3782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7A22A17-4F08-4087-8DEE-BEDE59F4D24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CB63F183-BA54-4554-9A55-6041F9A820F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04720FC8-7420-41B0-8525-4C5B4DF88E8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00831BF1-54B7-4AEB-8495-33A738A6B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4E125FF0-C828-4DA9-AB00-15FFAA61BE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A09C2288-289F-4628-9B1A-D5A1AE39B4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5953F74E-AAC5-4A0E-9DA9-0AF72B5298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D954ED0A-D24E-4310-98D0-5A659062DD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A90FC37E-3C35-4313-B7BC-2BA6F085016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6284B1A7-1008-4DB7-98A8-FA54862D12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565DE963-4BF9-482B-8422-1108EDFCE3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154D80F-4CFB-46EE-9996-EB8EE4938E3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585B70EA-6D60-4EF7-B678-3AF1B030FA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57F84B5E-F860-4CCD-940B-9A1F8ED4A7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CF7AB160-A855-485D-89EB-135C545EAEE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FB31484C-794F-4962-9BED-870006EC8A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Tijdelijke aanduiding voor tekst 7">
            <a:extLst>
              <a:ext uri="{FF2B5EF4-FFF2-40B4-BE49-F238E27FC236}">
                <a16:creationId xmlns:a16="http://schemas.microsoft.com/office/drawing/2014/main" id="{EF7DFF61-E563-4880-B62D-0701F53501F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8914" y="5664638"/>
            <a:ext cx="1584000" cy="7200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42" y="900000"/>
            <a:ext cx="10895544" cy="408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/>
              <a:t>Plaats hier je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14" y="1464993"/>
            <a:ext cx="10905086" cy="41931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#1</a:t>
            </a:r>
          </a:p>
          <a:p>
            <a:pPr lvl="2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#2</a:t>
            </a:r>
          </a:p>
          <a:p>
            <a:pPr lvl="3"/>
            <a:r>
              <a:rPr lang="nl-NL" noProof="0"/>
              <a:t>Leestekst</a:t>
            </a:r>
          </a:p>
          <a:p>
            <a:pPr lvl="4"/>
            <a:r>
              <a:rPr lang="nl-NL" noProof="0"/>
              <a:t>Kopje</a:t>
            </a:r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#1</a:t>
            </a:r>
          </a:p>
          <a:p>
            <a:pPr lvl="7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#2</a:t>
            </a:r>
          </a:p>
          <a:p>
            <a:pPr lvl="8"/>
            <a:r>
              <a:rPr lang="nl-NL" noProof="0"/>
              <a:t>Leestekst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8090" y="7313848"/>
            <a:ext cx="3140325" cy="11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D91D2F8-8C1B-4107-BF1E-A0776A4D27F3}" type="datetime1">
              <a:rPr lang="nl-NL" smtClean="0"/>
              <a:pPr/>
              <a:t>30-11-2024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7313848"/>
            <a:ext cx="7193507" cy="11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 cap="all" baseline="0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nl-NL"/>
              <a:t>&lt;Plaats hier je voettekst&gt;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585" y="7313848"/>
            <a:ext cx="392576" cy="11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 b="1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1D6F49B-B753-4585-AEAF-0E33880A81DA}"/>
              </a:ext>
            </a:extLst>
          </p:cNvPr>
          <p:cNvSpPr txBox="1"/>
          <p:nvPr userDrawn="1"/>
        </p:nvSpPr>
        <p:spPr>
          <a:xfrm>
            <a:off x="4456503" y="-1259435"/>
            <a:ext cx="3279013" cy="578959"/>
          </a:xfrm>
          <a:prstGeom prst="rect">
            <a:avLst/>
          </a:prstGeom>
          <a:noFill/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400" b="1" spc="5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Template-set Fietsersbond</a:t>
            </a:r>
          </a:p>
        </p:txBody>
      </p:sp>
      <p:grpSp>
        <p:nvGrpSpPr>
          <p:cNvPr id="24" name="GRID" hidden="1">
            <a:extLst>
              <a:ext uri="{FF2B5EF4-FFF2-40B4-BE49-F238E27FC236}">
                <a16:creationId xmlns:a16="http://schemas.microsoft.com/office/drawing/2014/main" id="{67CE95A5-2B62-4893-A6DE-B047555D5832}"/>
              </a:ext>
            </a:extLst>
          </p:cNvPr>
          <p:cNvGrpSpPr/>
          <p:nvPr userDrawn="1"/>
        </p:nvGrpSpPr>
        <p:grpSpPr>
          <a:xfrm>
            <a:off x="-3151" y="0"/>
            <a:ext cx="12195152" cy="6858000"/>
            <a:chOff x="-3151" y="0"/>
            <a:chExt cx="12195152" cy="6858000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97956FF-7304-478C-8033-A37A43CD9293}"/>
                </a:ext>
              </a:extLst>
            </p:cNvPr>
            <p:cNvSpPr/>
            <p:nvPr userDrawn="1"/>
          </p:nvSpPr>
          <p:spPr>
            <a:xfrm>
              <a:off x="0" y="0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0E74B08-EFD4-4681-9D85-6F2D9C5084A4}"/>
                </a:ext>
              </a:extLst>
            </p:cNvPr>
            <p:cNvSpPr/>
            <p:nvPr userDrawn="1"/>
          </p:nvSpPr>
          <p:spPr>
            <a:xfrm>
              <a:off x="0" y="5958000"/>
              <a:ext cx="12192000" cy="900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2374683-B0CB-4CDB-858A-1DA4D8AA4774}"/>
                </a:ext>
              </a:extLst>
            </p:cNvPr>
            <p:cNvSpPr/>
            <p:nvPr userDrawn="1"/>
          </p:nvSpPr>
          <p:spPr>
            <a:xfrm>
              <a:off x="-3151" y="0"/>
              <a:ext cx="648000" cy="6858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11A29D4-2FBD-4EA7-BFDF-82B522A5C199}"/>
                </a:ext>
              </a:extLst>
            </p:cNvPr>
            <p:cNvSpPr/>
            <p:nvPr userDrawn="1"/>
          </p:nvSpPr>
          <p:spPr>
            <a:xfrm>
              <a:off x="11544001" y="0"/>
              <a:ext cx="648000" cy="685800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ACC1E59-6FBA-4FDC-A541-B1898DFADE75}"/>
                </a:ext>
              </a:extLst>
            </p:cNvPr>
            <p:cNvSpPr/>
            <p:nvPr userDrawn="1"/>
          </p:nvSpPr>
          <p:spPr>
            <a:xfrm>
              <a:off x="0" y="1308448"/>
              <a:ext cx="12192000" cy="156546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E99C70A9-2873-4E61-956C-79EFC2A13C6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14" y="5658099"/>
            <a:ext cx="15835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9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0" r:id="rId2"/>
    <p:sldLayoutId id="2147483677" r:id="rId3"/>
    <p:sldLayoutId id="2147483693" r:id="rId4"/>
    <p:sldLayoutId id="2147483708" r:id="rId5"/>
    <p:sldLayoutId id="2147483707" r:id="rId6"/>
    <p:sldLayoutId id="2147483705" r:id="rId7"/>
    <p:sldLayoutId id="2147483678" r:id="rId8"/>
    <p:sldLayoutId id="2147483704" r:id="rId9"/>
    <p:sldLayoutId id="2147483679" r:id="rId10"/>
    <p:sldLayoutId id="2147483702" r:id="rId11"/>
    <p:sldLayoutId id="2147483706" r:id="rId12"/>
    <p:sldLayoutId id="2147483694" r:id="rId13"/>
    <p:sldLayoutId id="2147483680" r:id="rId14"/>
    <p:sldLayoutId id="2147483709" r:id="rId15"/>
    <p:sldLayoutId id="2147483684" r:id="rId16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292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Century Gothic" panose="020B0502020202020204" pitchFamily="34" charset="0"/>
        <a:buChar char="-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+mj-lt"/>
        <a:buNone/>
        <a:defRPr sz="1800" b="1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7pPr>
      <a:lvl8pPr marL="54292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Century Gothic" panose="020B0502020202020204" pitchFamily="34" charset="0"/>
        <a:buChar char="-"/>
        <a:defRPr sz="1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Tijdelijke aanduiding voor afbeelding 82">
            <a:extLst>
              <a:ext uri="{FF2B5EF4-FFF2-40B4-BE49-F238E27FC236}">
                <a16:creationId xmlns:a16="http://schemas.microsoft.com/office/drawing/2014/main" id="{689369CF-4650-42C5-8B31-16A53918DB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07"/>
          <a:stretch/>
        </p:blipFill>
        <p:spPr>
          <a:xfrm>
            <a:off x="1" y="0"/>
            <a:ext cx="12192000" cy="6858000"/>
          </a:xfrm>
        </p:spPr>
      </p:pic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50BE9BAB-36FB-4516-90EB-C4DB52D4AF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5" name="Tijdelijke aanduiding voor tekst 84">
            <a:extLst>
              <a:ext uri="{FF2B5EF4-FFF2-40B4-BE49-F238E27FC236}">
                <a16:creationId xmlns:a16="http://schemas.microsoft.com/office/drawing/2014/main" id="{5F7FCB20-AD26-445F-A76F-06EA8DD7055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7" name="Tijdelijke aanduiding voor tekst 86">
            <a:extLst>
              <a:ext uri="{FF2B5EF4-FFF2-40B4-BE49-F238E27FC236}">
                <a16:creationId xmlns:a16="http://schemas.microsoft.com/office/drawing/2014/main" id="{693ABAB2-CED8-4704-A106-9B60D060791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6" name="Tijdelijke aanduiding voor tekst 85">
            <a:extLst>
              <a:ext uri="{FF2B5EF4-FFF2-40B4-BE49-F238E27FC236}">
                <a16:creationId xmlns:a16="http://schemas.microsoft.com/office/drawing/2014/main" id="{6878FC1D-15CA-4584-812C-81867DC8E04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50B61EDE-4CF4-4083-8D17-60B5E9AF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Fietsersbond vrijwilligers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B59D814-5500-4D23-9388-2773A5F9F14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nl-NL" dirty="0"/>
              <a:t>Opzet PowerPoint versie 2024</a:t>
            </a:r>
          </a:p>
        </p:txBody>
      </p:sp>
    </p:spTree>
    <p:extLst>
      <p:ext uri="{BB962C8B-B14F-4D97-AF65-F5344CB8AC3E}">
        <p14:creationId xmlns:p14="http://schemas.microsoft.com/office/powerpoint/2010/main" val="10000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7A98193-84FA-4D7A-8862-19A88EF2BB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2CDF6B2-215C-4136-9D84-8775863BBE9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46B9-348E-4E6D-B2D0-7223F199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Esther van Garderen, directeur Fietsersbond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3A9DA9F4-DC63-4DA9-80A1-F74B96B1A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4000" dirty="0"/>
              <a:t>“Fietsgeluk voor iedereen!”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AE6A02D-ED59-4413-8509-B8C91563F06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3A474B8-752B-4003-AE29-022A716956E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C5AE0E8A-8311-4C88-B702-035109B71CBD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65"/>
          <a:stretch/>
        </p:blipFill>
        <p:spPr>
          <a:xfrm>
            <a:off x="9091386" y="2103783"/>
            <a:ext cx="3600000" cy="3600000"/>
          </a:xfrm>
        </p:spPr>
      </p:pic>
    </p:spTree>
    <p:extLst>
      <p:ext uri="{BB962C8B-B14F-4D97-AF65-F5344CB8AC3E}">
        <p14:creationId xmlns:p14="http://schemas.microsoft.com/office/powerpoint/2010/main" val="30638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68099B57-6C2A-4846-8131-8BE058C069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" b="901"/>
          <a:stretch>
            <a:fillRect/>
          </a:stretch>
        </p:blipFill>
        <p:spPr/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287D4BC0-30D3-425A-9468-FBD9D75BB3B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46B9-348E-4E6D-B2D0-7223F199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Esther van Garderen, directeur Fietsersbond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3A9DA9F4-DC63-4DA9-80A1-F74B96B1A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4000" dirty="0"/>
              <a:t>“Fietsgeluk voor iedereen!”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90DDC7C-CC18-4932-B455-88A30E767F0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8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E4D7FD3E-CE45-4DDA-B005-22AFD0356F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" b="47"/>
          <a:stretch/>
        </p:blipFill>
        <p:spPr/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D36721-12B2-4F5B-B81C-90759D138DF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AF4F0C-BC87-474D-B40A-EE9607F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Fietsverlichtingsactie 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DCE6A135-A620-4AD3-B564-981E0CED7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100 fietsers</a:t>
            </a:r>
          </a:p>
          <a:p>
            <a:r>
              <a:rPr lang="nl-NL" dirty="0"/>
              <a:t>50 lampjes</a:t>
            </a:r>
          </a:p>
          <a:p>
            <a:r>
              <a:rPr lang="nl-NL" dirty="0"/>
              <a:t>60 batterijen</a:t>
            </a:r>
          </a:p>
          <a:p>
            <a:r>
              <a:rPr lang="nl-NL" dirty="0"/>
              <a:t>10 vrijwilligers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A08D3E-6FEC-45A8-86D5-1DD2BA7F150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ijdelijke aanduiding voor afbeelding 33">
            <a:extLst>
              <a:ext uri="{FF2B5EF4-FFF2-40B4-BE49-F238E27FC236}">
                <a16:creationId xmlns:a16="http://schemas.microsoft.com/office/drawing/2014/main" id="{EFACB704-AA83-46CA-816C-2D81D191F1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D10AC7F-A292-4574-ADD7-762A7A98280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B97B6F-BF23-4695-B1C2-5B50C8A15FA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72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A76A2D-68D2-4E2B-ACF8-4822C72090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49A4467-66CE-41EA-B835-34309FC82B4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5AD1F8B-6797-47CE-8073-D234D61D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Plannen gemeente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16B1F3E6-A676-42EA-8A20-AF74F118A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Verwijderen fietspaaltjes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50 km/per uur naar 30 km/ per uur</a:t>
            </a:r>
          </a:p>
        </p:txBody>
      </p:sp>
    </p:spTree>
    <p:extLst>
      <p:ext uri="{BB962C8B-B14F-4D97-AF65-F5344CB8AC3E}">
        <p14:creationId xmlns:p14="http://schemas.microsoft.com/office/powerpoint/2010/main" val="9746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F1CA4D89-86DD-40A6-B08E-74271F465E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1E0B337-57BB-4978-B62C-2B8147160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61CCE19D-AC58-42AC-A423-A77EE8EA147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8A03B711-CF64-46B3-96B8-D3696154685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4556E89-6E3E-46AB-824F-CDAE71471AC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770DB27E-E9A9-47B3-AFDC-60A36560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je aandacht!</a:t>
            </a:r>
          </a:p>
        </p:txBody>
      </p:sp>
    </p:spTree>
    <p:extLst>
      <p:ext uri="{BB962C8B-B14F-4D97-AF65-F5344CB8AC3E}">
        <p14:creationId xmlns:p14="http://schemas.microsoft.com/office/powerpoint/2010/main" val="5818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2AC88C6-6AFB-4898-85BE-9016E36D6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2AF65F-7B4D-46BD-A4D5-3785C5A6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Inhoud/programma optie 1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3A5913-3130-451E-B96D-FAF0F42C9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NL" dirty="0"/>
              <a:t>Opening	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4C5AA8-AA53-4202-B03B-5B12B663A4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A623482-B9C7-452F-8E95-5FB7F18814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Inhoud 1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AE3E760-2F95-4D4C-BAAF-36E8150F84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D80140A-3C60-4D3F-8F28-581043B00A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D177D39-CC01-4D1F-891D-DB84A3BF16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70BF467-FF99-470C-BDC4-14DD2D0210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l-NL" dirty="0"/>
              <a:t>Inhoud 2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C2645F2-C9ED-4D7F-8F03-CB4070C40FB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13BDE60-C516-4279-8DA3-290BD1B8BE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l-NL" dirty="0"/>
              <a:t>Notulen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37A018F-97A2-4705-8650-DF135B3D4A6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DF67DC7F-719A-4B17-918F-67CFC458039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CD5B5AF-61D3-44F3-9772-C857334A53D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54754E2-AFE3-47B9-834E-60B2095777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nl-NL" dirty="0"/>
              <a:t>Begroting</a:t>
            </a:r>
          </a:p>
        </p:txBody>
      </p:sp>
    </p:spTree>
    <p:extLst>
      <p:ext uri="{BB962C8B-B14F-4D97-AF65-F5344CB8AC3E}">
        <p14:creationId xmlns:p14="http://schemas.microsoft.com/office/powerpoint/2010/main" val="11390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087B22-134D-400E-9B2B-F899B33906E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D041936D-5457-410E-ACDC-FB26A161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Inhoud/programma optie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3CCBDB-0D3A-43EF-A5B1-C7D2E61B8377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50A7B08-2631-4488-956D-D30BA3A2A006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nl-NL" dirty="0"/>
              <a:t>09.00 – 10.00 uur</a:t>
            </a:r>
          </a:p>
          <a:p>
            <a:endParaRPr lang="nl-NL" dirty="0"/>
          </a:p>
          <a:p>
            <a:r>
              <a:rPr lang="nl-NL" dirty="0"/>
              <a:t>10.00 – 11.00 uur</a:t>
            </a:r>
          </a:p>
          <a:p>
            <a:endParaRPr lang="nl-NL" dirty="0"/>
          </a:p>
          <a:p>
            <a:r>
              <a:rPr lang="nl-NL" dirty="0"/>
              <a:t>11.00 – 12.00 uur</a:t>
            </a:r>
          </a:p>
          <a:p>
            <a:endParaRPr lang="nl-NL" dirty="0"/>
          </a:p>
          <a:p>
            <a:r>
              <a:rPr lang="nl-NL" dirty="0"/>
              <a:t>13.00 – 14.00 uur </a:t>
            </a:r>
          </a:p>
          <a:p>
            <a:endParaRPr lang="nl-NL" dirty="0"/>
          </a:p>
          <a:p>
            <a:r>
              <a:rPr lang="nl-NL" dirty="0"/>
              <a:t>15.00 – 16.00 uur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FE4EDA89-D573-4B4A-B4F9-F3F6CE0B2963}"/>
              </a:ext>
            </a:extLst>
          </p:cNvPr>
          <p:cNvSpPr>
            <a:spLocks noGrp="1"/>
          </p:cNvSpPr>
          <p:nvPr>
            <p:ph sz="quarter" idx="71"/>
          </p:nvPr>
        </p:nvSpPr>
        <p:spPr/>
        <p:txBody>
          <a:bodyPr/>
          <a:lstStyle/>
          <a:p>
            <a:r>
              <a:rPr lang="nl-NL" dirty="0"/>
              <a:t>Inloop</a:t>
            </a:r>
          </a:p>
          <a:p>
            <a:endParaRPr lang="nl-NL" dirty="0"/>
          </a:p>
          <a:p>
            <a:r>
              <a:rPr lang="nl-NL" dirty="0"/>
              <a:t>Inleiding</a:t>
            </a:r>
          </a:p>
          <a:p>
            <a:endParaRPr lang="nl-NL" dirty="0"/>
          </a:p>
          <a:p>
            <a:r>
              <a:rPr lang="nl-NL" dirty="0"/>
              <a:t>Presentatie</a:t>
            </a:r>
          </a:p>
          <a:p>
            <a:endParaRPr lang="nl-NL" dirty="0"/>
          </a:p>
          <a:p>
            <a:r>
              <a:rPr lang="nl-NL" dirty="0"/>
              <a:t>Pauze</a:t>
            </a:r>
          </a:p>
          <a:p>
            <a:endParaRPr lang="nl-NL" dirty="0"/>
          </a:p>
          <a:p>
            <a:r>
              <a:rPr lang="nl-NL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33621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798C9D11-75CA-4083-BE00-7C457EE5F9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76" b="26680"/>
          <a:stretch/>
        </p:blipFill>
        <p:spPr>
          <a:xfrm>
            <a:off x="0" y="0"/>
            <a:ext cx="12192001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E9EAE1-1A19-4C10-A67A-E3B5AEF9FE6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D89F500-B8CC-48CF-96E9-1F17D2A5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is een tussenslide om een nieuw onderwerp aan te kondigen</a:t>
            </a:r>
          </a:p>
        </p:txBody>
      </p:sp>
    </p:spTree>
    <p:extLst>
      <p:ext uri="{BB962C8B-B14F-4D97-AF65-F5344CB8AC3E}">
        <p14:creationId xmlns:p14="http://schemas.microsoft.com/office/powerpoint/2010/main" val="11173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1A7D4A65-0A15-4653-94BE-C85ED13097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C496F2-F85F-4ACD-928C-3F3AABF767D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9A1D8FB-2E8B-475F-83C5-524DD027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Actie Haarlem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482D81-C5D4-429A-A9E9-DC16934E775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1AC83C79-FE96-426E-A5BC-96AB409CE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Aanbieden petitie</a:t>
            </a:r>
          </a:p>
          <a:p>
            <a:r>
              <a:rPr lang="nl-NL" dirty="0"/>
              <a:t>Media-aandacht</a:t>
            </a:r>
          </a:p>
          <a:p>
            <a:r>
              <a:rPr lang="nl-NL" dirty="0"/>
              <a:t>Vrijwilligers </a:t>
            </a:r>
          </a:p>
          <a:p>
            <a:r>
              <a:rPr lang="nl-NL" dirty="0"/>
              <a:t>Inhoud</a:t>
            </a:r>
          </a:p>
          <a:p>
            <a:r>
              <a:rPr lang="nl-NL" dirty="0"/>
              <a:t>Gevolgen </a:t>
            </a:r>
          </a:p>
        </p:txBody>
      </p:sp>
    </p:spTree>
    <p:extLst>
      <p:ext uri="{BB962C8B-B14F-4D97-AF65-F5344CB8AC3E}">
        <p14:creationId xmlns:p14="http://schemas.microsoft.com/office/powerpoint/2010/main" val="16829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A01B779-AEB6-4B0D-A2B4-8EC49367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de Fietsersbond?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9CDF45-7EB3-479B-AB1A-F0023162AB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142" y="1771651"/>
            <a:ext cx="10895544" cy="3727448"/>
          </a:xfrm>
        </p:spPr>
        <p:txBody>
          <a:bodyPr/>
          <a:lstStyle/>
          <a:p>
            <a:r>
              <a:rPr lang="nl-NL" dirty="0"/>
              <a:t>De Fietsersbond is een vereniging met: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ruim 33.000 leden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168 lokale afdelingen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1800 actieve vrijwilligers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ledenraad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bestuur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Landelijk Bureau in Utrecht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3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D26E447A-61F1-4A12-B7F5-E54B3A23D8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8E5EBB7-816E-498C-BA2F-27202EFFA76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79379E9-C9A2-4258-B9C4-A93E160C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Fietsverlichtingsactie </a:t>
            </a:r>
          </a:p>
        </p:txBody>
      </p:sp>
      <p:sp>
        <p:nvSpPr>
          <p:cNvPr id="18" name="Tijdelijke aanduiding voor verticale tekst 4">
            <a:extLst>
              <a:ext uri="{FF2B5EF4-FFF2-40B4-BE49-F238E27FC236}">
                <a16:creationId xmlns:a16="http://schemas.microsoft.com/office/drawing/2014/main" id="{B16BDD7F-FDAC-496A-8AA9-FE3AD430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100 fietsers</a:t>
            </a:r>
          </a:p>
          <a:p>
            <a:r>
              <a:rPr lang="nl-NL" dirty="0"/>
              <a:t>50 lampjes</a:t>
            </a:r>
          </a:p>
          <a:p>
            <a:r>
              <a:rPr lang="nl-NL" dirty="0"/>
              <a:t>60 batterijen</a:t>
            </a:r>
          </a:p>
          <a:p>
            <a:r>
              <a:rPr lang="nl-NL" dirty="0"/>
              <a:t>10 vrijwilligers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CB5360-501C-4243-9FD3-E7438D488CB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9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8476EB-FDF8-4442-BC9D-25A59945BCE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A01B779-AEB6-4B0D-A2B4-8EC49367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Missie van de Fietsersbond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267E55-A7D9-4216-9287-216C4909D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“De Fietsersbond zet zich in voor veilig en comfortabel fietsen en levert hiermee een bijdrage aan</a:t>
            </a:r>
          </a:p>
          <a:p>
            <a:r>
              <a:rPr lang="nl-NL" dirty="0"/>
              <a:t>een leefbaar, gezond en actief Nederland én aan fietsgeluk voor iedereen.”</a:t>
            </a:r>
          </a:p>
          <a:p>
            <a:endParaRPr lang="nl-NL" dirty="0"/>
          </a:p>
          <a:p>
            <a:r>
              <a:rPr lang="nl-NL" i="1" dirty="0"/>
              <a:t>De missie van de Fietsersbond, vastgesteld op de Ledenraad van 2 februari 2019.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A01B779-AEB6-4B0D-A2B4-8EC49367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Missie van de Fietsersbond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267E55-A7D9-4216-9287-216C4909D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“De Fietsersbond zet zich in voor veilig en comfortabel fietsen en levert hiermee een bijdrage aan</a:t>
            </a:r>
          </a:p>
          <a:p>
            <a:r>
              <a:rPr lang="nl-NL" dirty="0"/>
              <a:t>een leefbaar, gezond en actief Nederland én aan fietsgeluk voor iedereen.”</a:t>
            </a:r>
          </a:p>
          <a:p>
            <a:endParaRPr lang="nl-NL" dirty="0"/>
          </a:p>
          <a:p>
            <a:r>
              <a:rPr lang="nl-NL" i="1" dirty="0"/>
              <a:t>De missie van de Fietsersbond, vastgesteld op de Ledenraad van 2 februari 2019.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3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c592474e02bd95fccef73c754c8b65d47be9613"/>
</p:tagLst>
</file>

<file path=ppt/theme/theme1.xml><?xml version="1.0" encoding="utf-8"?>
<a:theme xmlns:a="http://schemas.openxmlformats.org/drawingml/2006/main" name="Fietserbond">
  <a:themeElements>
    <a:clrScheme name="Fietsersbond">
      <a:dk1>
        <a:sysClr val="windowText" lastClr="000000"/>
      </a:dk1>
      <a:lt1>
        <a:sysClr val="window" lastClr="FFFFFF"/>
      </a:lt1>
      <a:dk2>
        <a:srgbClr val="58595B"/>
      </a:dk2>
      <a:lt2>
        <a:srgbClr val="B6B8BA"/>
      </a:lt2>
      <a:accent1>
        <a:srgbClr val="FFD503"/>
      </a:accent1>
      <a:accent2>
        <a:srgbClr val="FF6600"/>
      </a:accent2>
      <a:accent3>
        <a:srgbClr val="CC004D"/>
      </a:accent3>
      <a:accent4>
        <a:srgbClr val="93328E"/>
      </a:accent4>
      <a:accent5>
        <a:srgbClr val="009EC0"/>
      </a:accent5>
      <a:accent6>
        <a:srgbClr val="1D428A"/>
      </a:accent6>
      <a:hlink>
        <a:srgbClr val="FFD503"/>
      </a:hlink>
      <a:folHlink>
        <a:srgbClr val="26262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drijfspresentatie Fietsersbond v2.1 (Alleen-lezen)" id="{E239C275-D39B-9F44-9A70-9E27F66939FD}" vid="{DC0B2DA4-5AFB-524B-A199-2484EE9F897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02210BB944640AFA769D1F045884A" ma:contentTypeVersion="4" ma:contentTypeDescription="Een nieuw document maken." ma:contentTypeScope="" ma:versionID="3dd725caffe2e0e3a6e5dae7b8e06747">
  <xsd:schema xmlns:xsd="http://www.w3.org/2001/XMLSchema" xmlns:xs="http://www.w3.org/2001/XMLSchema" xmlns:p="http://schemas.microsoft.com/office/2006/metadata/properties" xmlns:ns2="e99dfd45-3305-4db0-b714-1d162d45932d" targetNamespace="http://schemas.microsoft.com/office/2006/metadata/properties" ma:root="true" ma:fieldsID="e07d2f758b7efc4101c9dccf19525d1e" ns2:_="">
    <xsd:import namespace="e99dfd45-3305-4db0-b714-1d162d459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dfd45-3305-4db0-b714-1d162d45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AE4DA-6FDF-4CA2-83F3-1C1EBD31401F}">
  <ds:schemaRefs>
    <ds:schemaRef ds:uri="e99dfd45-3305-4db0-b714-1d162d4593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B8DAB5-FB9F-4EDF-A25B-835E29A14E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 Bedrijfspresentatie Fietsersbond v2.1</Template>
  <TotalTime>8713</TotalTime>
  <Words>257</Words>
  <Application>Microsoft Office PowerPoint</Application>
  <PresentationFormat>Breedbeeld</PresentationFormat>
  <Paragraphs>73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Inter</vt:lpstr>
      <vt:lpstr>Segoe UI Light</vt:lpstr>
      <vt:lpstr>Fietserbond</vt:lpstr>
      <vt:lpstr>Fietsersbond vrijwilligers</vt:lpstr>
      <vt:lpstr>Inhoud/programma optie 1</vt:lpstr>
      <vt:lpstr>Inhoud/programma optie 2</vt:lpstr>
      <vt:lpstr>Dit is een tussenslide om een nieuw onderwerp aan te kondigen</vt:lpstr>
      <vt:lpstr>Actie Haarlem</vt:lpstr>
      <vt:lpstr>Wat doet de Fietsersbond?</vt:lpstr>
      <vt:lpstr>Fietsverlichtingsactie </vt:lpstr>
      <vt:lpstr>Missie van de Fietsersbond</vt:lpstr>
      <vt:lpstr>Missie van de Fietsersbond</vt:lpstr>
      <vt:lpstr>Esther van Garderen, directeur Fietsersbond</vt:lpstr>
      <vt:lpstr>Esther van Garderen, directeur Fietsersbond</vt:lpstr>
      <vt:lpstr>Fietsverlichtingsactie </vt:lpstr>
      <vt:lpstr>PowerPoint-presentatie</vt:lpstr>
      <vt:lpstr>Plannen gemeente</vt:lpstr>
      <vt:lpstr>Bedankt voor je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Fietsersbond</dc:creator>
  <cp:lastModifiedBy>Marloes Mol | Fietsersbond</cp:lastModifiedBy>
  <cp:revision>156</cp:revision>
  <dcterms:created xsi:type="dcterms:W3CDTF">2021-04-28T07:29:14Z</dcterms:created>
  <dcterms:modified xsi:type="dcterms:W3CDTF">2024-11-30T09:29:08Z</dcterms:modified>
</cp:coreProperties>
</file>