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8" r:id="rId5"/>
  </p:sldMasterIdLst>
  <p:notesMasterIdLst>
    <p:notesMasterId r:id="rId23"/>
  </p:notesMasterIdLst>
  <p:handoutMasterIdLst>
    <p:handoutMasterId r:id="rId24"/>
  </p:handoutMasterIdLst>
  <p:sldIdLst>
    <p:sldId id="447" r:id="rId6"/>
    <p:sldId id="446" r:id="rId7"/>
    <p:sldId id="455" r:id="rId8"/>
    <p:sldId id="451" r:id="rId9"/>
    <p:sldId id="431" r:id="rId10"/>
    <p:sldId id="456" r:id="rId11"/>
    <p:sldId id="457" r:id="rId12"/>
    <p:sldId id="452" r:id="rId13"/>
    <p:sldId id="445" r:id="rId14"/>
    <p:sldId id="459" r:id="rId15"/>
    <p:sldId id="449" r:id="rId16"/>
    <p:sldId id="458" r:id="rId17"/>
    <p:sldId id="460" r:id="rId18"/>
    <p:sldId id="461" r:id="rId19"/>
    <p:sldId id="462" r:id="rId20"/>
    <p:sldId id="463" r:id="rId21"/>
    <p:sldId id="444" r:id="rId22"/>
  </p:sldIdLst>
  <p:sldSz cx="12192000" cy="6858000"/>
  <p:notesSz cx="6858000" cy="9144000"/>
  <p:custDataLst>
    <p:tags r:id="rId2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es" id="{20A95B77-5BD4-4D6D-866A-3267837BE649}">
          <p14:sldIdLst/>
        </p14:section>
        <p14:section name="Template-set Fietsersbond" id="{034A7B9B-1A15-4BD9-87D7-943D0C2794FF}">
          <p14:sldIdLst>
            <p14:sldId id="447"/>
            <p14:sldId id="446"/>
            <p14:sldId id="455"/>
            <p14:sldId id="451"/>
            <p14:sldId id="431"/>
            <p14:sldId id="456"/>
            <p14:sldId id="457"/>
            <p14:sldId id="452"/>
            <p14:sldId id="445"/>
            <p14:sldId id="459"/>
            <p14:sldId id="449"/>
            <p14:sldId id="458"/>
            <p14:sldId id="460"/>
            <p14:sldId id="461"/>
            <p14:sldId id="462"/>
            <p14:sldId id="463"/>
            <p14:sldId id="444"/>
          </p14:sldIdLst>
        </p14:section>
        <p14:section name="Interactief menu" id="{084442EE-0ABC-4898-B03E-03EA3C00DE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s Missaar" initials="EM" lastIdx="26" clrIdx="0"/>
  <p:cmAuthor id="2" name="Ilse de Groot" initials="IdG" lastIdx="66" clrIdx="1"/>
  <p:cmAuthor id="3" name="Silvana Salamur" initials="SS" lastIdx="2" clrIdx="2"/>
  <p:cmAuthor id="4" name="Caroline Dekker" initials="CD" lastIdx="5" clrIdx="3"/>
  <p:cmAuthor id="5" name="Microsoft Office-gebruiker" initials="Office" lastIdx="4" clrIdx="4"/>
  <p:cmAuthor id="6" name="Microsoft Office-gebruiker" initials="Office [2]" lastIdx="1" clrIdx="5"/>
  <p:cmAuthor id="7" name="Microsoft Office-gebruiker" initials="Office [3]" lastIdx="1" clrIdx="6"/>
  <p:cmAuthor id="8" name="Microsoft Office-gebruiker" initials="Office [4]" lastIdx="1" clrIdx="7"/>
  <p:cmAuthor id="9" name="Microsoft Office-gebruiker" initials="Office [5]" lastIdx="1" clrIdx="8"/>
  <p:cmAuthor id="10" name="Microsoft Office-gebruiker" initials="Office [6]" lastIdx="1" clrIdx="9"/>
  <p:cmAuthor id="11" name="Microsoft Office-gebruiker" initials="Office [7]" lastIdx="1" clrIdx="10"/>
  <p:cmAuthor id="12" name="Microsoft Office-gebruiker" initials="Office [8]" lastIdx="1" clrIdx="11"/>
  <p:cmAuthor id="13" name="Microsoft Office-gebruiker" initials="Office [9]" lastIdx="1" clrIdx="12"/>
  <p:cmAuthor id="14" name="Microsoft Office-gebruiker" initials="Office [10]" lastIdx="1" clrIdx="13"/>
  <p:cmAuthor id="15" name="Microsoft Office-gebruiker" initials="Office [11]" lastIdx="1" clrIdx="14"/>
  <p:cmAuthor id="16" name="Microsoft Office-gebruiker" initials="Office [12]" lastIdx="1" clrIdx="15"/>
  <p:cmAuthor id="17" name="Microsoft Office-gebruiker" initials="Office [13]" lastIdx="1" clrIdx="16"/>
  <p:cmAuthor id="18" name="Microsoft Office-gebruiker" initials="Office [14]" lastIdx="1" clrIdx="17"/>
  <p:cmAuthor id="19" name="Microsoft Office-gebruiker" initials="Office [11] [2]" lastIdx="1" clrIdx="18"/>
  <p:cmAuthor id="20" name="Microsoft Office-gebruiker" initials="Office [15]" lastIdx="1" clrIdx="19"/>
  <p:cmAuthor id="21" name="Microsoft Office-gebruiker" initials="Office [16]" lastIdx="1" clrIdx="20"/>
  <p:cmAuthor id="22" name="Microsoft Office-gebruiker" initials="Office [17]" lastIdx="1" clrIdx="21"/>
  <p:cmAuthor id="23" name="Microsoft Office-gebruiker" initials="Office [18]" lastIdx="1" clrIdx="22"/>
  <p:cmAuthor id="24" name="Microsoft Office-gebruiker" initials="Office [19]" lastIdx="1" clrIdx="23"/>
  <p:cmAuthor id="25" name="Microsoft Office-gebruiker" initials="Office [20]" lastIdx="1" clrIdx="24"/>
  <p:cmAuthor id="26" name="Marjolijn de Kruijff" initials="MdK" lastIdx="56" clrIdx="25">
    <p:extLst>
      <p:ext uri="{19B8F6BF-5375-455C-9EA6-DF929625EA0E}">
        <p15:presenceInfo xmlns:p15="http://schemas.microsoft.com/office/powerpoint/2012/main" userId="S-1-5-21-2890558824-3927818043-3374662254-1222" providerId="AD"/>
      </p:ext>
    </p:extLst>
  </p:cmAuthor>
  <p:cmAuthor id="27" name="Ferry Pereboom" initials="FP" lastIdx="5" clrIdx="26">
    <p:extLst>
      <p:ext uri="{19B8F6BF-5375-455C-9EA6-DF929625EA0E}">
        <p15:presenceInfo xmlns:p15="http://schemas.microsoft.com/office/powerpoint/2012/main" userId="a10c46f36e6022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66"/>
    <a:srgbClr val="FFF3B9"/>
    <a:srgbClr val="FFD503"/>
    <a:srgbClr val="D65700"/>
    <a:srgbClr val="AEDAE7"/>
    <a:srgbClr val="92D050"/>
    <a:srgbClr val="FF6600"/>
    <a:srgbClr val="00B050"/>
    <a:srgbClr val="D83A7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690" autoAdjust="0"/>
  </p:normalViewPr>
  <p:slideViewPr>
    <p:cSldViewPr snapToGrid="0">
      <p:cViewPr varScale="1">
        <p:scale>
          <a:sx n="111" d="100"/>
          <a:sy n="111" d="100"/>
        </p:scale>
        <p:origin x="88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4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FEC4A2A-1455-4F65-A141-01380CC9A0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5DC94EE-E9FF-4CED-A49B-D57E10458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67D758-E905-4B73-9535-95EF16E394DF}" type="datetimeFigureOut">
              <a:rPr lang="nl-NL" smtClean="0"/>
              <a:t>17-7-2025</a:t>
            </a:fld>
            <a:endParaRPr lang="nl-NL"/>
          </a:p>
        </p:txBody>
      </p:sp>
      <p:sp>
        <p:nvSpPr>
          <p:cNvPr id="4" name="Tijdelijke aanduiding voor voettekst 3">
            <a:extLst>
              <a:ext uri="{FF2B5EF4-FFF2-40B4-BE49-F238E27FC236}">
                <a16:creationId xmlns:a16="http://schemas.microsoft.com/office/drawing/2014/main" id="{39180898-61CC-431B-BC64-6EE65B4104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563A60D-68FB-439D-8DC1-736B08FB27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93DBD3-6A98-49A0-9B48-AD6F99C89002}" type="slidenum">
              <a:rPr lang="nl-NL" smtClean="0"/>
              <a:t>‹#›</a:t>
            </a:fld>
            <a:endParaRPr lang="nl-NL"/>
          </a:p>
        </p:txBody>
      </p:sp>
    </p:spTree>
    <p:extLst>
      <p:ext uri="{BB962C8B-B14F-4D97-AF65-F5344CB8AC3E}">
        <p14:creationId xmlns:p14="http://schemas.microsoft.com/office/powerpoint/2010/main" val="1283795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596BC-FA37-459B-A0D2-0B7FE8790135}" type="datetimeFigureOut">
              <a:rPr lang="nl-NL" smtClean="0"/>
              <a:t>17-7-2025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D7F65-5299-4383-99A9-3EF851E1080D}" type="slidenum">
              <a:rPr lang="nl-NL" smtClean="0"/>
              <a:t>‹#›</a:t>
            </a:fld>
            <a:endParaRPr lang="nl-NL"/>
          </a:p>
        </p:txBody>
      </p:sp>
    </p:spTree>
    <p:extLst>
      <p:ext uri="{BB962C8B-B14F-4D97-AF65-F5344CB8AC3E}">
        <p14:creationId xmlns:p14="http://schemas.microsoft.com/office/powerpoint/2010/main" val="263131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youtu.be/09yTK-OTEPA" TargetMode="External"/><Relationship Id="rId7" Type="http://schemas.openxmlformats.org/officeDocument/2006/relationships/hyperlink" Target="http://www.pptsolutions.nl/" TargetMode="External"/><Relationship Id="rId2" Type="http://schemas.openxmlformats.org/officeDocument/2006/relationships/hyperlink" Target="https://youtu.be/hM16rifWsjU" TargetMode="External"/><Relationship Id="rId1" Type="http://schemas.openxmlformats.org/officeDocument/2006/relationships/slideMaster" Target="../slideMasters/slideMaster2.xml"/><Relationship Id="rId6" Type="http://schemas.openxmlformats.org/officeDocument/2006/relationships/hyperlink" Target="https://youtu.be/H_4HH09zxC0" TargetMode="External"/><Relationship Id="rId5" Type="http://schemas.openxmlformats.org/officeDocument/2006/relationships/hyperlink" Target="https://youtu.be/IIjbiKAotek" TargetMode="External"/><Relationship Id="rId4" Type="http://schemas.openxmlformats.org/officeDocument/2006/relationships/hyperlink" Target="https://youtu.be/fbByse1_RSY"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0" name="Tijdelijke aanduiding voor afbeelding 12">
            <a:extLst>
              <a:ext uri="{FF2B5EF4-FFF2-40B4-BE49-F238E27FC236}">
                <a16:creationId xmlns:a16="http://schemas.microsoft.com/office/drawing/2014/main" id="{A462BF19-57F3-48EA-AF6E-4000C5EA90A8}"/>
              </a:ext>
            </a:extLst>
          </p:cNvPr>
          <p:cNvSpPr>
            <a:spLocks noGrp="1"/>
          </p:cNvSpPr>
          <p:nvPr>
            <p:ph type="pic" sz="quarter" idx="14" hasCustomPrompt="1"/>
          </p:nvPr>
        </p:nvSpPr>
        <p:spPr>
          <a:xfrm>
            <a:off x="1" y="0"/>
            <a:ext cx="12192000"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513409" y="-798828"/>
            <a:ext cx="1165215"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TITEL DIA</a:t>
            </a:r>
          </a:p>
        </p:txBody>
      </p:sp>
      <p:sp>
        <p:nvSpPr>
          <p:cNvPr id="83" name="Tijdelijke aanduiding voor tekst 7">
            <a:extLst>
              <a:ext uri="{FF2B5EF4-FFF2-40B4-BE49-F238E27FC236}">
                <a16:creationId xmlns:a16="http://schemas.microsoft.com/office/drawing/2014/main" id="{8B2D7991-539C-4166-AB7A-D68CF1CAB111}"/>
              </a:ext>
            </a:extLst>
          </p:cNvPr>
          <p:cNvSpPr>
            <a:spLocks noGrp="1"/>
          </p:cNvSpPr>
          <p:nvPr>
            <p:ph type="body" sz="quarter" idx="22" hasCustomPrompt="1"/>
          </p:nvPr>
        </p:nvSpPr>
        <p:spPr>
          <a:xfrm>
            <a:off x="0" y="4779456"/>
            <a:ext cx="12192000" cy="2078543"/>
          </a:xfrm>
          <a:solidFill>
            <a:schemeClr val="accent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8" name="Tijdelijke aanduiding voor tekst 7">
            <a:extLst>
              <a:ext uri="{FF2B5EF4-FFF2-40B4-BE49-F238E27FC236}">
                <a16:creationId xmlns:a16="http://schemas.microsoft.com/office/drawing/2014/main" id="{AB693D0C-19AD-4363-8E17-7E8FC1248B1F}"/>
              </a:ext>
            </a:extLst>
          </p:cNvPr>
          <p:cNvSpPr>
            <a:spLocks noGrp="1"/>
          </p:cNvSpPr>
          <p:nvPr>
            <p:ph type="body" sz="quarter" idx="55" hasCustomPrompt="1"/>
          </p:nvPr>
        </p:nvSpPr>
        <p:spPr>
          <a:xfrm>
            <a:off x="8813335" y="5224728"/>
            <a:ext cx="2617200" cy="11880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l-NL" dirty="0"/>
              <a:t> </a:t>
            </a:r>
          </a:p>
        </p:txBody>
      </p:sp>
      <p:sp>
        <p:nvSpPr>
          <p:cNvPr id="94" name="Tijdelijke aanduiding voor tekst 7">
            <a:extLst>
              <a:ext uri="{FF2B5EF4-FFF2-40B4-BE49-F238E27FC236}">
                <a16:creationId xmlns:a16="http://schemas.microsoft.com/office/drawing/2014/main" id="{FDE8CA35-0F52-48A8-BB7C-0FBC617F3D7C}"/>
              </a:ext>
            </a:extLst>
          </p:cNvPr>
          <p:cNvSpPr>
            <a:spLocks noGrp="1"/>
          </p:cNvSpPr>
          <p:nvPr>
            <p:ph type="body" sz="quarter" idx="57" hasCustomPrompt="1"/>
          </p:nvPr>
        </p:nvSpPr>
        <p:spPr>
          <a:xfrm>
            <a:off x="-1154900" y="665083"/>
            <a:ext cx="5959648" cy="5959648"/>
          </a:xfrm>
          <a:prstGeom prst="ellipse">
            <a:avLst/>
          </a:prstGeom>
          <a:solidFill>
            <a:schemeClr val="tx1">
              <a:alpha val="65000"/>
            </a:schemeClr>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81" name="Tijdelijke aanduiding voor tekst 7">
            <a:extLst>
              <a:ext uri="{FF2B5EF4-FFF2-40B4-BE49-F238E27FC236}">
                <a16:creationId xmlns:a16="http://schemas.microsoft.com/office/drawing/2014/main" id="{91384C6E-FA94-4DBB-A1FE-EE3918844D70}"/>
              </a:ext>
            </a:extLst>
          </p:cNvPr>
          <p:cNvSpPr>
            <a:spLocks noGrp="1"/>
          </p:cNvSpPr>
          <p:nvPr>
            <p:ph type="body" sz="quarter" idx="56" hasCustomPrompt="1"/>
          </p:nvPr>
        </p:nvSpPr>
        <p:spPr>
          <a:xfrm>
            <a:off x="-335545" y="1484439"/>
            <a:ext cx="4320938" cy="4320938"/>
          </a:xfrm>
          <a:prstGeom prst="ellipse">
            <a:avLst/>
          </a:prstGeom>
          <a:solidFill>
            <a:schemeClr val="bg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484899" y="2759949"/>
            <a:ext cx="3052385" cy="1188196"/>
          </a:xfrm>
        </p:spPr>
        <p:txBody>
          <a:bodyPr anchor="b"/>
          <a:lstStyle>
            <a:lvl1pPr>
              <a:defRPr sz="3600">
                <a:solidFill>
                  <a:schemeClr val="tx1"/>
                </a:solidFill>
                <a:latin typeface="Inter" panose="02000503000000020004" pitchFamily="2" charset="0"/>
                <a:ea typeface="Inter" panose="02000503000000020004" pitchFamily="2" charset="0"/>
              </a:defRPr>
            </a:lvl1pPr>
          </a:lstStyle>
          <a:p>
            <a:r>
              <a:rPr lang="nl-NL" noProof="0" dirty="0"/>
              <a:t>Titel van de presentatie</a:t>
            </a:r>
            <a:endParaRPr lang="nl-NL" dirty="0"/>
          </a:p>
        </p:txBody>
      </p:sp>
      <p:grpSp>
        <p:nvGrpSpPr>
          <p:cNvPr id="88" name="GRID" hidden="1">
            <a:extLst>
              <a:ext uri="{FF2B5EF4-FFF2-40B4-BE49-F238E27FC236}">
                <a16:creationId xmlns:a16="http://schemas.microsoft.com/office/drawing/2014/main" id="{51DF7325-AF4A-468E-862A-9D44360F7B82}"/>
              </a:ext>
            </a:extLst>
          </p:cNvPr>
          <p:cNvGrpSpPr/>
          <p:nvPr userDrawn="1"/>
        </p:nvGrpSpPr>
        <p:grpSpPr>
          <a:xfrm>
            <a:off x="-3151" y="0"/>
            <a:ext cx="12195152" cy="6858000"/>
            <a:chOff x="-3151" y="0"/>
            <a:chExt cx="12195152" cy="6858000"/>
          </a:xfrm>
        </p:grpSpPr>
        <p:sp>
          <p:nvSpPr>
            <p:cNvPr id="89" name="Rechthoek 88">
              <a:extLst>
                <a:ext uri="{FF2B5EF4-FFF2-40B4-BE49-F238E27FC236}">
                  <a16:creationId xmlns:a16="http://schemas.microsoft.com/office/drawing/2014/main" id="{D359F467-E370-4247-9073-02DE3053E007}"/>
                </a:ext>
              </a:extLst>
            </p:cNvPr>
            <p:cNvSpPr/>
            <p:nvPr userDrawn="1"/>
          </p:nvSpPr>
          <p:spPr>
            <a:xfrm>
              <a:off x="0" y="0"/>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0" name="Rechthoek 89">
              <a:extLst>
                <a:ext uri="{FF2B5EF4-FFF2-40B4-BE49-F238E27FC236}">
                  <a16:creationId xmlns:a16="http://schemas.microsoft.com/office/drawing/2014/main" id="{8DEF8209-B5E8-480E-A820-1E51E9AF9FAB}"/>
                </a:ext>
              </a:extLst>
            </p:cNvPr>
            <p:cNvSpPr/>
            <p:nvPr userDrawn="1"/>
          </p:nvSpPr>
          <p:spPr>
            <a:xfrm>
              <a:off x="0" y="5958000"/>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1" name="Rechthoek 90">
              <a:extLst>
                <a:ext uri="{FF2B5EF4-FFF2-40B4-BE49-F238E27FC236}">
                  <a16:creationId xmlns:a16="http://schemas.microsoft.com/office/drawing/2014/main" id="{DB5C60D0-0688-489E-B39C-4B18318601A7}"/>
                </a:ext>
              </a:extLst>
            </p:cNvPr>
            <p:cNvSpPr/>
            <p:nvPr userDrawn="1"/>
          </p:nvSpPr>
          <p:spPr>
            <a:xfrm>
              <a:off x="-3151" y="0"/>
              <a:ext cx="648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2" name="Rechthoek 91">
              <a:extLst>
                <a:ext uri="{FF2B5EF4-FFF2-40B4-BE49-F238E27FC236}">
                  <a16:creationId xmlns:a16="http://schemas.microsoft.com/office/drawing/2014/main" id="{2D8A6011-4F57-47BB-9B0D-DD617551DD98}"/>
                </a:ext>
              </a:extLst>
            </p:cNvPr>
            <p:cNvSpPr/>
            <p:nvPr userDrawn="1"/>
          </p:nvSpPr>
          <p:spPr>
            <a:xfrm>
              <a:off x="11544001" y="0"/>
              <a:ext cx="648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3" name="Rechthoek 92">
              <a:extLst>
                <a:ext uri="{FF2B5EF4-FFF2-40B4-BE49-F238E27FC236}">
                  <a16:creationId xmlns:a16="http://schemas.microsoft.com/office/drawing/2014/main" id="{A7FE8F79-40A3-4311-AC35-E40D97113F19}"/>
                </a:ext>
              </a:extLst>
            </p:cNvPr>
            <p:cNvSpPr/>
            <p:nvPr userDrawn="1"/>
          </p:nvSpPr>
          <p:spPr>
            <a:xfrm>
              <a:off x="0" y="1308448"/>
              <a:ext cx="12192000" cy="15654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5" name="Rechthoek 94">
              <a:extLst>
                <a:ext uri="{FF2B5EF4-FFF2-40B4-BE49-F238E27FC236}">
                  <a16:creationId xmlns:a16="http://schemas.microsoft.com/office/drawing/2014/main" id="{1CC6D43A-C98A-4BC8-BA7C-9A2E5F8101AE}"/>
                </a:ext>
              </a:extLst>
            </p:cNvPr>
            <p:cNvSpPr/>
            <p:nvPr userDrawn="1"/>
          </p:nvSpPr>
          <p:spPr>
            <a:xfrm>
              <a:off x="0" y="4779456"/>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6" name="Rechthoek 95">
              <a:extLst>
                <a:ext uri="{FF2B5EF4-FFF2-40B4-BE49-F238E27FC236}">
                  <a16:creationId xmlns:a16="http://schemas.microsoft.com/office/drawing/2014/main" id="{9F174C3B-ED07-4A21-AD3A-856A0F337C71}"/>
                </a:ext>
              </a:extLst>
            </p:cNvPr>
            <p:cNvSpPr/>
            <p:nvPr userDrawn="1"/>
          </p:nvSpPr>
          <p:spPr>
            <a:xfrm>
              <a:off x="0" y="6366448"/>
              <a:ext cx="12192000" cy="491552"/>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sp>
        <p:nvSpPr>
          <p:cNvPr id="85" name="Tijdelijke aanduiding voor tekst 412">
            <a:extLst>
              <a:ext uri="{FF2B5EF4-FFF2-40B4-BE49-F238E27FC236}">
                <a16:creationId xmlns:a16="http://schemas.microsoft.com/office/drawing/2014/main" id="{95A718C5-CD62-4FFD-88E7-36654B191943}"/>
              </a:ext>
            </a:extLst>
          </p:cNvPr>
          <p:cNvSpPr>
            <a:spLocks noGrp="1"/>
          </p:cNvSpPr>
          <p:nvPr>
            <p:ph type="body" sz="quarter" idx="53" hasCustomPrompt="1"/>
          </p:nvPr>
        </p:nvSpPr>
        <p:spPr>
          <a:xfrm>
            <a:off x="484500" y="4042678"/>
            <a:ext cx="3052385" cy="549161"/>
          </a:xfrm>
        </p:spPr>
        <p:txBody>
          <a:bodyPr anchor="t"/>
          <a:lstStyle>
            <a:lvl1pPr marL="0" indent="0">
              <a:lnSpc>
                <a:spcPct val="80000"/>
              </a:lnSpc>
              <a:buNone/>
              <a:defRPr sz="2400" b="1">
                <a:solidFill>
                  <a:schemeClr val="accent1"/>
                </a:solidFill>
                <a:latin typeface="Inter" panose="02000503000000020004" pitchFamily="2" charset="0"/>
                <a:ea typeface="Inter" panose="02000503000000020004" pitchFamily="2" charset="0"/>
              </a:defRPr>
            </a:lvl1pPr>
          </a:lstStyle>
          <a:p>
            <a:pPr lvl="0"/>
            <a:r>
              <a:rPr lang="nl-NL" dirty="0"/>
              <a:t>Plaats hier de naam van je spreker of datum</a:t>
            </a:r>
            <a:endParaRPr lang="en-US" dirty="0"/>
          </a:p>
        </p:txBody>
      </p:sp>
      <p:grpSp>
        <p:nvGrpSpPr>
          <p:cNvPr id="22" name="Instructie">
            <a:extLst>
              <a:ext uri="{FF2B5EF4-FFF2-40B4-BE49-F238E27FC236}">
                <a16:creationId xmlns:a16="http://schemas.microsoft.com/office/drawing/2014/main" id="{204F417E-8701-47CB-AF9B-91E4807A28BD}"/>
              </a:ext>
            </a:extLst>
          </p:cNvPr>
          <p:cNvGrpSpPr/>
          <p:nvPr userDrawn="1"/>
        </p:nvGrpSpPr>
        <p:grpSpPr>
          <a:xfrm>
            <a:off x="12391601" y="0"/>
            <a:ext cx="3183678" cy="5229113"/>
            <a:chOff x="12391601" y="0"/>
            <a:chExt cx="3183678" cy="5229113"/>
          </a:xfrm>
        </p:grpSpPr>
        <p:grpSp>
          <p:nvGrpSpPr>
            <p:cNvPr id="23" name="Meer informatie">
              <a:extLst>
                <a:ext uri="{FF2B5EF4-FFF2-40B4-BE49-F238E27FC236}">
                  <a16:creationId xmlns:a16="http://schemas.microsoft.com/office/drawing/2014/main" id="{7BCE657D-142F-41F7-8813-B189B8F9C4FC}"/>
                </a:ext>
              </a:extLst>
            </p:cNvPr>
            <p:cNvGrpSpPr/>
            <p:nvPr userDrawn="1"/>
          </p:nvGrpSpPr>
          <p:grpSpPr>
            <a:xfrm>
              <a:off x="12396764" y="4445840"/>
              <a:ext cx="3178515" cy="783273"/>
              <a:chOff x="-3741486" y="3386444"/>
              <a:chExt cx="3178515" cy="783273"/>
            </a:xfrm>
          </p:grpSpPr>
          <p:sp>
            <p:nvSpPr>
              <p:cNvPr id="69" name="Freeform 101">
                <a:extLst>
                  <a:ext uri="{FF2B5EF4-FFF2-40B4-BE49-F238E27FC236}">
                    <a16:creationId xmlns:a16="http://schemas.microsoft.com/office/drawing/2014/main" id="{3365AD3B-E2B6-4154-BCA6-2129A3E2F67D}"/>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70" name="Rechthoek 69">
                <a:extLst>
                  <a:ext uri="{FF2B5EF4-FFF2-40B4-BE49-F238E27FC236}">
                    <a16:creationId xmlns:a16="http://schemas.microsoft.com/office/drawing/2014/main" id="{FDA17FC7-043A-49D4-91AA-6485F2FA88A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1" name="Rechte verbindingslijn 70">
                <a:extLst>
                  <a:ext uri="{FF2B5EF4-FFF2-40B4-BE49-F238E27FC236}">
                    <a16:creationId xmlns:a16="http://schemas.microsoft.com/office/drawing/2014/main" id="{0E140DDF-1F5A-4EA2-ADBC-1B3265D79AA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24" name="Rechthoek 23">
              <a:extLst>
                <a:ext uri="{FF2B5EF4-FFF2-40B4-BE49-F238E27FC236}">
                  <a16:creationId xmlns:a16="http://schemas.microsoft.com/office/drawing/2014/main" id="{76E14C3F-CA9C-4ECE-8802-AEA1D04EC5AC}"/>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cs typeface="Segoe UI Light" panose="020B0502040204020203" pitchFamily="34" charset="0"/>
                </a:rPr>
                <a:t>Afbeelding invoegen/veranderen</a:t>
              </a:r>
            </a:p>
          </p:txBody>
        </p:sp>
        <p:sp>
          <p:nvSpPr>
            <p:cNvPr id="25" name="Ovaal 24">
              <a:extLst>
                <a:ext uri="{FF2B5EF4-FFF2-40B4-BE49-F238E27FC236}">
                  <a16:creationId xmlns:a16="http://schemas.microsoft.com/office/drawing/2014/main" id="{83412D23-D08F-4FE2-A7DF-99847D4976CB}"/>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 name="Rechte verbindingslijn 25">
              <a:extLst>
                <a:ext uri="{FF2B5EF4-FFF2-40B4-BE49-F238E27FC236}">
                  <a16:creationId xmlns:a16="http://schemas.microsoft.com/office/drawing/2014/main" id="{C946C631-1896-4D12-BB87-8D86E05840F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 name="Rechte verbindingslijn 26">
              <a:extLst>
                <a:ext uri="{FF2B5EF4-FFF2-40B4-BE49-F238E27FC236}">
                  <a16:creationId xmlns:a16="http://schemas.microsoft.com/office/drawing/2014/main" id="{BA62C047-F541-4E89-89E4-179D2EDAA5A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8" name="Rechthoek 27">
              <a:extLst>
                <a:ext uri="{FF2B5EF4-FFF2-40B4-BE49-F238E27FC236}">
                  <a16:creationId xmlns:a16="http://schemas.microsoft.com/office/drawing/2014/main" id="{FF934585-3AF7-4F11-9972-1A115682D60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9" name="Rechte verbindingslijn 28">
              <a:extLst>
                <a:ext uri="{FF2B5EF4-FFF2-40B4-BE49-F238E27FC236}">
                  <a16:creationId xmlns:a16="http://schemas.microsoft.com/office/drawing/2014/main" id="{BA205C27-8702-49C9-A2A0-74471E57F22D}"/>
                </a:ext>
              </a:extLst>
            </p:cNvPr>
            <p:cNvCxnSpPr>
              <a:cxnSpLocks/>
            </p:cNvCxnSpPr>
            <p:nvPr userDrawn="1"/>
          </p:nvCxnSpPr>
          <p:spPr>
            <a:xfrm>
              <a:off x="12397261" y="4327957"/>
              <a:ext cx="3178017" cy="0"/>
            </a:xfrm>
            <a:prstGeom prst="line">
              <a:avLst/>
            </a:prstGeom>
            <a:noFill/>
            <a:ln w="3175" cap="flat" cmpd="sng" algn="ctr">
              <a:solidFill>
                <a:schemeClr val="accent1"/>
              </a:solidFill>
              <a:prstDash val="solid"/>
            </a:ln>
            <a:effectLst/>
          </p:spPr>
        </p:cxnSp>
        <p:sp>
          <p:nvSpPr>
            <p:cNvPr id="30" name="Ovaal 29">
              <a:extLst>
                <a:ext uri="{FF2B5EF4-FFF2-40B4-BE49-F238E27FC236}">
                  <a16:creationId xmlns:a16="http://schemas.microsoft.com/office/drawing/2014/main" id="{F5E293FD-3469-4148-B411-BF1858295B0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 name="Rechthoek 30">
              <a:extLst>
                <a:ext uri="{FF2B5EF4-FFF2-40B4-BE49-F238E27FC236}">
                  <a16:creationId xmlns:a16="http://schemas.microsoft.com/office/drawing/2014/main" id="{AB7DE055-7384-4045-9414-567C51EE625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2" name="Groep 31">
              <a:extLst>
                <a:ext uri="{FF2B5EF4-FFF2-40B4-BE49-F238E27FC236}">
                  <a16:creationId xmlns:a16="http://schemas.microsoft.com/office/drawing/2014/main" id="{14FE402B-856F-4309-907D-7C1B29628323}"/>
                </a:ext>
              </a:extLst>
            </p:cNvPr>
            <p:cNvGrpSpPr/>
            <p:nvPr userDrawn="1"/>
          </p:nvGrpSpPr>
          <p:grpSpPr>
            <a:xfrm>
              <a:off x="12757282" y="2184550"/>
              <a:ext cx="825500" cy="209550"/>
              <a:chOff x="13504624" y="2482850"/>
              <a:chExt cx="825500" cy="209550"/>
            </a:xfrm>
          </p:grpSpPr>
          <p:sp>
            <p:nvSpPr>
              <p:cNvPr id="66" name="Rechthoek 65">
                <a:extLst>
                  <a:ext uri="{FF2B5EF4-FFF2-40B4-BE49-F238E27FC236}">
                    <a16:creationId xmlns:a16="http://schemas.microsoft.com/office/drawing/2014/main" id="{D0171833-F833-4077-B903-167BC652578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67" name="Rechte verbindingslijn 66">
                <a:extLst>
                  <a:ext uri="{FF2B5EF4-FFF2-40B4-BE49-F238E27FC236}">
                    <a16:creationId xmlns:a16="http://schemas.microsoft.com/office/drawing/2014/main" id="{483CCB4B-2551-4F20-A14E-B8F1DBC6963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8" name="Gelijkbenige driehoek 67">
                <a:extLst>
                  <a:ext uri="{FF2B5EF4-FFF2-40B4-BE49-F238E27FC236}">
                    <a16:creationId xmlns:a16="http://schemas.microsoft.com/office/drawing/2014/main" id="{B2F503C4-1A28-40C3-A173-E5F73293F1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3" name="Groep 32">
              <a:extLst>
                <a:ext uri="{FF2B5EF4-FFF2-40B4-BE49-F238E27FC236}">
                  <a16:creationId xmlns:a16="http://schemas.microsoft.com/office/drawing/2014/main" id="{B66BFFD7-5D70-480A-AED1-9D15CFA970AA}"/>
                </a:ext>
              </a:extLst>
            </p:cNvPr>
            <p:cNvGrpSpPr/>
            <p:nvPr userDrawn="1"/>
          </p:nvGrpSpPr>
          <p:grpSpPr>
            <a:xfrm>
              <a:off x="12757282" y="1141626"/>
              <a:ext cx="294789" cy="318834"/>
              <a:chOff x="14466489" y="1001522"/>
              <a:chExt cx="290627" cy="314333"/>
            </a:xfrm>
          </p:grpSpPr>
          <p:sp>
            <p:nvSpPr>
              <p:cNvPr id="60" name="Rechthoek 59">
                <a:extLst>
                  <a:ext uri="{FF2B5EF4-FFF2-40B4-BE49-F238E27FC236}">
                    <a16:creationId xmlns:a16="http://schemas.microsoft.com/office/drawing/2014/main" id="{9D50ACFF-F3E9-46AA-A9CC-ACCD5753F3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1" name="Ovaal 60">
                <a:extLst>
                  <a:ext uri="{FF2B5EF4-FFF2-40B4-BE49-F238E27FC236}">
                    <a16:creationId xmlns:a16="http://schemas.microsoft.com/office/drawing/2014/main" id="{C5D24036-1AAB-44A3-B604-669F2524E9D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2" name="Vrije vorm: vorm 61">
                <a:extLst>
                  <a:ext uri="{FF2B5EF4-FFF2-40B4-BE49-F238E27FC236}">
                    <a16:creationId xmlns:a16="http://schemas.microsoft.com/office/drawing/2014/main" id="{0F0B765D-40D1-4369-9EB9-A8F420AED07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3" name="Rechthoek: afgeronde hoeken 62">
                <a:extLst>
                  <a:ext uri="{FF2B5EF4-FFF2-40B4-BE49-F238E27FC236}">
                    <a16:creationId xmlns:a16="http://schemas.microsoft.com/office/drawing/2014/main" id="{D1AE8DD3-09C9-48C6-89DA-C955E79B463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64" name="Rechte verbindingslijn 63">
                <a:extLst>
                  <a:ext uri="{FF2B5EF4-FFF2-40B4-BE49-F238E27FC236}">
                    <a16:creationId xmlns:a16="http://schemas.microsoft.com/office/drawing/2014/main" id="{BA23553C-0320-44B2-B016-9E6C7EB8476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Rechte verbindingslijn 64">
                <a:extLst>
                  <a:ext uri="{FF2B5EF4-FFF2-40B4-BE49-F238E27FC236}">
                    <a16:creationId xmlns:a16="http://schemas.microsoft.com/office/drawing/2014/main" id="{1861B494-1C8A-4846-8AA5-0389C40A2736}"/>
                  </a:ext>
                </a:extLst>
              </p:cNvPr>
              <p:cNvCxnSpPr>
                <a:cxnSpLocks/>
                <a:stCxn id="6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4" name="Ovaal 33">
              <a:extLst>
                <a:ext uri="{FF2B5EF4-FFF2-40B4-BE49-F238E27FC236}">
                  <a16:creationId xmlns:a16="http://schemas.microsoft.com/office/drawing/2014/main" id="{A523E28B-BFA4-4F93-B6D6-580F99529D6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5" name="Rechthoek 34">
              <a:extLst>
                <a:ext uri="{FF2B5EF4-FFF2-40B4-BE49-F238E27FC236}">
                  <a16:creationId xmlns:a16="http://schemas.microsoft.com/office/drawing/2014/main" id="{F21752F3-8BFA-499D-85F4-3B0BF0070B8A}"/>
                </a:ext>
              </a:extLst>
            </p:cNvPr>
            <p:cNvSpPr/>
            <p:nvPr userDrawn="1"/>
          </p:nvSpPr>
          <p:spPr>
            <a:xfrm>
              <a:off x="12757283" y="2684015"/>
              <a:ext cx="2817996"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6" name="Rechte verbindingslijn 35">
              <a:extLst>
                <a:ext uri="{FF2B5EF4-FFF2-40B4-BE49-F238E27FC236}">
                  <a16:creationId xmlns:a16="http://schemas.microsoft.com/office/drawing/2014/main" id="{A4523B5E-DEBA-4B8C-B39C-8208C1FDA362}"/>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sp>
          <p:nvSpPr>
            <p:cNvPr id="37" name="Rechthoek 36">
              <a:extLst>
                <a:ext uri="{FF2B5EF4-FFF2-40B4-BE49-F238E27FC236}">
                  <a16:creationId xmlns:a16="http://schemas.microsoft.com/office/drawing/2014/main" id="{95934814-2575-4D7D-9269-6D7CCCEE74C4}"/>
                </a:ext>
              </a:extLst>
            </p:cNvPr>
            <p:cNvSpPr/>
            <p:nvPr userDrawn="1"/>
          </p:nvSpPr>
          <p:spPr>
            <a:xfrm>
              <a:off x="12654153" y="3238910"/>
              <a:ext cx="1624926" cy="80522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grpSp>
          <p:nvGrpSpPr>
            <p:cNvPr id="38" name="Groep 37">
              <a:extLst>
                <a:ext uri="{FF2B5EF4-FFF2-40B4-BE49-F238E27FC236}">
                  <a16:creationId xmlns:a16="http://schemas.microsoft.com/office/drawing/2014/main" id="{61E5E1D8-251B-446A-A98A-B47C86A29336}"/>
                </a:ext>
              </a:extLst>
            </p:cNvPr>
            <p:cNvGrpSpPr/>
            <p:nvPr userDrawn="1"/>
          </p:nvGrpSpPr>
          <p:grpSpPr>
            <a:xfrm>
              <a:off x="13614067" y="3535184"/>
              <a:ext cx="1195723" cy="678267"/>
              <a:chOff x="12757284" y="3224292"/>
              <a:chExt cx="1195723" cy="678267"/>
            </a:xfrm>
          </p:grpSpPr>
          <p:sp>
            <p:nvSpPr>
              <p:cNvPr id="39" name="Rechthoek 38">
                <a:extLst>
                  <a:ext uri="{FF2B5EF4-FFF2-40B4-BE49-F238E27FC236}">
                    <a16:creationId xmlns:a16="http://schemas.microsoft.com/office/drawing/2014/main" id="{51277828-C21B-4EBB-937A-E15FCAE63E48}"/>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0" name="Rechthoek 39">
                <a:extLst>
                  <a:ext uri="{FF2B5EF4-FFF2-40B4-BE49-F238E27FC236}">
                    <a16:creationId xmlns:a16="http://schemas.microsoft.com/office/drawing/2014/main" id="{D3E04988-06D3-4E49-943B-0E2F9C3D6070}"/>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1" name="Groep 40">
                <a:extLst>
                  <a:ext uri="{FF2B5EF4-FFF2-40B4-BE49-F238E27FC236}">
                    <a16:creationId xmlns:a16="http://schemas.microsoft.com/office/drawing/2014/main" id="{F25C4276-3D55-45D2-BAF3-D45D0AF69355}"/>
                  </a:ext>
                </a:extLst>
              </p:cNvPr>
              <p:cNvGrpSpPr/>
              <p:nvPr userDrawn="1"/>
            </p:nvGrpSpPr>
            <p:grpSpPr>
              <a:xfrm>
                <a:off x="12839234" y="3289794"/>
                <a:ext cx="155951" cy="131922"/>
                <a:chOff x="12968836" y="3354170"/>
                <a:chExt cx="404806" cy="342433"/>
              </a:xfrm>
            </p:grpSpPr>
            <p:sp>
              <p:nvSpPr>
                <p:cNvPr id="54" name="Rechthoek: afgeronde hoeken 53">
                  <a:extLst>
                    <a:ext uri="{FF2B5EF4-FFF2-40B4-BE49-F238E27FC236}">
                      <a16:creationId xmlns:a16="http://schemas.microsoft.com/office/drawing/2014/main" id="{7EEA376F-F634-4549-98FE-EB741600853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5" name="Rechthoek 54">
                  <a:extLst>
                    <a:ext uri="{FF2B5EF4-FFF2-40B4-BE49-F238E27FC236}">
                      <a16:creationId xmlns:a16="http://schemas.microsoft.com/office/drawing/2014/main" id="{6A5EDF43-C681-48DC-A764-775AC20D8E7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6" name="Rechthoek 55">
                  <a:extLst>
                    <a:ext uri="{FF2B5EF4-FFF2-40B4-BE49-F238E27FC236}">
                      <a16:creationId xmlns:a16="http://schemas.microsoft.com/office/drawing/2014/main" id="{5E4A527E-3CD6-461C-84D0-9BD7EFCDBBE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909CCC02-9418-4BDD-9935-48933030A518}"/>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Rechthoek 57">
                  <a:extLst>
                    <a:ext uri="{FF2B5EF4-FFF2-40B4-BE49-F238E27FC236}">
                      <a16:creationId xmlns:a16="http://schemas.microsoft.com/office/drawing/2014/main" id="{CE09E708-62B8-40EF-961F-849E3A504854}"/>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728AE6D6-67F2-4AAA-A92B-DC415AC2E7B1}"/>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42" name="Groep 41">
                <a:extLst>
                  <a:ext uri="{FF2B5EF4-FFF2-40B4-BE49-F238E27FC236}">
                    <a16:creationId xmlns:a16="http://schemas.microsoft.com/office/drawing/2014/main" id="{0DE5F398-74F9-42DB-A56E-51B1B4EEB460}"/>
                  </a:ext>
                </a:extLst>
              </p:cNvPr>
              <p:cNvGrpSpPr/>
              <p:nvPr userDrawn="1"/>
            </p:nvGrpSpPr>
            <p:grpSpPr>
              <a:xfrm>
                <a:off x="12819679" y="3589117"/>
                <a:ext cx="166739" cy="218963"/>
                <a:chOff x="12940828" y="3950597"/>
                <a:chExt cx="432813" cy="568367"/>
              </a:xfrm>
            </p:grpSpPr>
            <p:grpSp>
              <p:nvGrpSpPr>
                <p:cNvPr id="46" name="Groep 45">
                  <a:extLst>
                    <a:ext uri="{FF2B5EF4-FFF2-40B4-BE49-F238E27FC236}">
                      <a16:creationId xmlns:a16="http://schemas.microsoft.com/office/drawing/2014/main" id="{1607D64D-AB81-4593-AB81-44063DDAED3F}"/>
                    </a:ext>
                  </a:extLst>
                </p:cNvPr>
                <p:cNvGrpSpPr/>
                <p:nvPr userDrawn="1"/>
              </p:nvGrpSpPr>
              <p:grpSpPr>
                <a:xfrm>
                  <a:off x="13000382" y="4006891"/>
                  <a:ext cx="373259" cy="315747"/>
                  <a:chOff x="12968836" y="3354170"/>
                  <a:chExt cx="404806" cy="342433"/>
                </a:xfrm>
              </p:grpSpPr>
              <p:sp>
                <p:nvSpPr>
                  <p:cNvPr id="48" name="Rechthoek: afgeronde hoeken 47">
                    <a:extLst>
                      <a:ext uri="{FF2B5EF4-FFF2-40B4-BE49-F238E27FC236}">
                        <a16:creationId xmlns:a16="http://schemas.microsoft.com/office/drawing/2014/main" id="{63BFAD9B-E29F-48D8-9D50-D9ABA5BF5AC8}"/>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9" name="Rechthoek 48">
                    <a:extLst>
                      <a:ext uri="{FF2B5EF4-FFF2-40B4-BE49-F238E27FC236}">
                        <a16:creationId xmlns:a16="http://schemas.microsoft.com/office/drawing/2014/main" id="{08C38EA3-ADF1-4B3D-B343-592C83B1AB6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0" name="Rechthoek 49">
                    <a:extLst>
                      <a:ext uri="{FF2B5EF4-FFF2-40B4-BE49-F238E27FC236}">
                        <a16:creationId xmlns:a16="http://schemas.microsoft.com/office/drawing/2014/main" id="{5A6C5B74-779A-407C-B609-6C5A8C8223D8}"/>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1" name="Rechthoek 50">
                    <a:extLst>
                      <a:ext uri="{FF2B5EF4-FFF2-40B4-BE49-F238E27FC236}">
                        <a16:creationId xmlns:a16="http://schemas.microsoft.com/office/drawing/2014/main" id="{1D95F878-4B4B-439F-A229-01C47BEC3A7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2" name="Rechthoek 51">
                    <a:extLst>
                      <a:ext uri="{FF2B5EF4-FFF2-40B4-BE49-F238E27FC236}">
                        <a16:creationId xmlns:a16="http://schemas.microsoft.com/office/drawing/2014/main" id="{1472C4CC-765A-4824-AA6E-20075757F1EC}"/>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3" name="Rechthoek 52">
                    <a:extLst>
                      <a:ext uri="{FF2B5EF4-FFF2-40B4-BE49-F238E27FC236}">
                        <a16:creationId xmlns:a16="http://schemas.microsoft.com/office/drawing/2014/main" id="{AD2D62D4-0CAF-498A-AC71-246C59A4734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47" name="Boog 46">
                  <a:extLst>
                    <a:ext uri="{FF2B5EF4-FFF2-40B4-BE49-F238E27FC236}">
                      <a16:creationId xmlns:a16="http://schemas.microsoft.com/office/drawing/2014/main" id="{23A103A9-B13E-4B2C-82A6-112565F63DAD}"/>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43" name="Tekstvak 42">
                <a:extLst>
                  <a:ext uri="{FF2B5EF4-FFF2-40B4-BE49-F238E27FC236}">
                    <a16:creationId xmlns:a16="http://schemas.microsoft.com/office/drawing/2014/main" id="{79331A7B-CFB8-4008-A418-05D430CC4186}"/>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44" name="Tekstvak 43">
                <a:extLst>
                  <a:ext uri="{FF2B5EF4-FFF2-40B4-BE49-F238E27FC236}">
                    <a16:creationId xmlns:a16="http://schemas.microsoft.com/office/drawing/2014/main" id="{A0259379-B1C3-4E51-9650-D677CE57CDD0}"/>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45" name="Picture 3">
                <a:extLst>
                  <a:ext uri="{FF2B5EF4-FFF2-40B4-BE49-F238E27FC236}">
                    <a16:creationId xmlns:a16="http://schemas.microsoft.com/office/drawing/2014/main" id="{CF30888E-C2B6-4E57-878E-DFE9F69F117E}"/>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933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8000" decel="82000" fill="hold" grpId="0" nodeType="withEffect">
                                  <p:stCondLst>
                                    <p:cond delay="0"/>
                                  </p:stCondLst>
                                  <p:childTnLst>
                                    <p:animScale>
                                      <p:cBhvr>
                                        <p:cTn id="6" dur="2750" fill="hold"/>
                                        <p:tgtEl>
                                          <p:spTgt spid="80"/>
                                        </p:tgtEl>
                                      </p:cBhvr>
                                      <p:by x="110000" y="110000"/>
                                    </p:animScale>
                                  </p:childTnLst>
                                </p:cTn>
                              </p:par>
                              <p:par>
                                <p:cTn id="7" presetID="2" presetClass="entr" presetSubtype="4" accel="50000" decel="5000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1+#ppt_h/2"/>
                                          </p:val>
                                        </p:tav>
                                        <p:tav tm="100000">
                                          <p:val>
                                            <p:strVal val="#ppt_y"/>
                                          </p:val>
                                        </p:tav>
                                      </p:tavLst>
                                    </p:anim>
                                  </p:childTnLst>
                                </p:cTn>
                              </p:par>
                              <p:par>
                                <p:cTn id="11" presetID="23" presetClass="entr" presetSubtype="16" fill="hold" grpId="0" nodeType="withEffect">
                                  <p:stCondLst>
                                    <p:cond delay="500"/>
                                  </p:stCondLst>
                                  <p:childTnLst>
                                    <p:set>
                                      <p:cBhvr>
                                        <p:cTn id="12" dur="1" fill="hold">
                                          <p:stCondLst>
                                            <p:cond delay="0"/>
                                          </p:stCondLst>
                                        </p:cTn>
                                        <p:tgtEl>
                                          <p:spTgt spid="94"/>
                                        </p:tgtEl>
                                        <p:attrNameLst>
                                          <p:attrName>style.visibility</p:attrName>
                                        </p:attrNameLst>
                                      </p:cBhvr>
                                      <p:to>
                                        <p:strVal val="visible"/>
                                      </p:to>
                                    </p:set>
                                    <p:anim calcmode="lin" valueType="num">
                                      <p:cBhvr>
                                        <p:cTn id="13" dur="500" fill="hold"/>
                                        <p:tgtEl>
                                          <p:spTgt spid="94"/>
                                        </p:tgtEl>
                                        <p:attrNameLst>
                                          <p:attrName>ppt_w</p:attrName>
                                        </p:attrNameLst>
                                      </p:cBhvr>
                                      <p:tavLst>
                                        <p:tav tm="0">
                                          <p:val>
                                            <p:fltVal val="0"/>
                                          </p:val>
                                        </p:tav>
                                        <p:tav tm="100000">
                                          <p:val>
                                            <p:strVal val="#ppt_w"/>
                                          </p:val>
                                        </p:tav>
                                      </p:tavLst>
                                    </p:anim>
                                    <p:anim calcmode="lin" valueType="num">
                                      <p:cBhvr>
                                        <p:cTn id="14" dur="500" fill="hold"/>
                                        <p:tgtEl>
                                          <p:spTgt spid="94"/>
                                        </p:tgtEl>
                                        <p:attrNameLst>
                                          <p:attrName>ppt_h</p:attrName>
                                        </p:attrNameLst>
                                      </p:cBhvr>
                                      <p:tavLst>
                                        <p:tav tm="0">
                                          <p:val>
                                            <p:fltVal val="0"/>
                                          </p:val>
                                        </p:tav>
                                        <p:tav tm="100000">
                                          <p:val>
                                            <p:strVal val="#ppt_h"/>
                                          </p:val>
                                        </p:tav>
                                      </p:tavLst>
                                    </p:anim>
                                  </p:childTnLst>
                                </p:cTn>
                              </p:par>
                              <p:par>
                                <p:cTn id="15" presetID="6" presetClass="emph" presetSubtype="0" accel="20000" decel="80000" autoRev="1" fill="hold" grpId="1" nodeType="withEffect">
                                  <p:stCondLst>
                                    <p:cond delay="500"/>
                                  </p:stCondLst>
                                  <p:childTnLst>
                                    <p:animScale>
                                      <p:cBhvr>
                                        <p:cTn id="16" dur="500" fill="hold"/>
                                        <p:tgtEl>
                                          <p:spTgt spid="94"/>
                                        </p:tgtEl>
                                      </p:cBhvr>
                                      <p:by x="120000" y="120000"/>
                                    </p:animScale>
                                  </p:childTnLst>
                                </p:cTn>
                              </p:par>
                              <p:par>
                                <p:cTn id="17" presetID="23" presetClass="entr" presetSubtype="16" fill="hold" grpId="0" nodeType="withEffect">
                                  <p:stCondLst>
                                    <p:cond delay="75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childTnLst>
                                </p:cTn>
                              </p:par>
                              <p:par>
                                <p:cTn id="21" presetID="6" presetClass="emph" presetSubtype="0" accel="20000" decel="80000" autoRev="1" fill="hold" grpId="1" nodeType="withEffect">
                                  <p:stCondLst>
                                    <p:cond delay="750"/>
                                  </p:stCondLst>
                                  <p:childTnLst>
                                    <p:animScale>
                                      <p:cBhvr>
                                        <p:cTn id="22" dur="500" fill="hold"/>
                                        <p:tgtEl>
                                          <p:spTgt spid="81"/>
                                        </p:tgtEl>
                                      </p:cBhvr>
                                      <p:by x="120000" y="120000"/>
                                    </p:animScale>
                                  </p:childTnLst>
                                </p:cTn>
                              </p:par>
                              <p:par>
                                <p:cTn id="23" presetID="10" presetClass="entr" presetSubtype="0" fill="hold" grpId="0" nodeType="withEffect">
                                  <p:stCondLst>
                                    <p:cond delay="15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85">
                                            <p:txEl>
                                              <p:pRg st="0" end="0"/>
                                            </p:txEl>
                                          </p:spTgt>
                                        </p:tgtEl>
                                        <p:attrNameLst>
                                          <p:attrName>style.visibility</p:attrName>
                                        </p:attrNameLst>
                                      </p:cBhvr>
                                      <p:to>
                                        <p:strVal val="visible"/>
                                      </p:to>
                                    </p:set>
                                    <p:animEffect transition="in" filter="fade">
                                      <p:cBhvr>
                                        <p:cTn id="29" dur="75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 grpId="0" animBg="1">
        <p:tmplLst>
          <p:tmpl>
            <p:tnLst>
              <p:par>
                <p:cTn presetID="2" presetClass="entr" presetSubtype="4" accel="50000" decel="5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P spid="94" grpId="0" animBg="1">
        <p:tmplLst>
          <p:tmpl>
            <p:tnLst>
              <p:par>
                <p:cTn presetID="23" presetClass="entr" presetSubtype="16" fill="hold" nodeType="withEffect">
                  <p:stCondLst>
                    <p:cond delay="50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childTnLst>
                </p:cTn>
              </p:par>
            </p:tnLst>
          </p:tmpl>
        </p:tmplLst>
      </p:bldP>
      <p:bldP spid="94" grpId="1" animBg="1">
        <p:tmplLst>
          <p:tmpl>
            <p:tnLst>
              <p:par>
                <p:cTn presetID="6" presetClass="emph" presetSubtype="0" accel="20000" decel="80000" autoRev="1" fill="hold" nodeType="withEffect">
                  <p:stCondLst>
                    <p:cond delay="500"/>
                  </p:stCondLst>
                  <p:childTnLst>
                    <p:animScale>
                      <p:cBhvr>
                        <p:cTn dur="500" fill="hold"/>
                        <p:tgtEl>
                          <p:spTgt spid="94"/>
                        </p:tgtEl>
                      </p:cBhvr>
                      <p:by x="120000" y="120000"/>
                    </p:animScale>
                  </p:childTnLst>
                </p:cTn>
              </p:par>
            </p:tnLst>
          </p:tmpl>
        </p:tmplLst>
      </p:bldP>
      <p:bldP spid="81" grpId="0" animBg="1">
        <p:tmplLst>
          <p:tmpl>
            <p:tnLst>
              <p:par>
                <p:cTn presetID="23" presetClass="entr" presetSubtype="16" fill="hold" nodeType="withEffect">
                  <p:stCondLst>
                    <p:cond delay="750"/>
                  </p:stCondLst>
                  <p:childTnLst>
                    <p:set>
                      <p:cBhvr>
                        <p:cTn dur="1" fill="hold">
                          <p:stCondLst>
                            <p:cond delay="0"/>
                          </p:stCondLst>
                        </p:cTn>
                        <p:tgtEl>
                          <p:spTgt spid="81"/>
                        </p:tgtEl>
                        <p:attrNameLst>
                          <p:attrName>style.visibility</p:attrName>
                        </p:attrNameLst>
                      </p:cBhvr>
                      <p:to>
                        <p:strVal val="visible"/>
                      </p:to>
                    </p:set>
                    <p:anim calcmode="lin" valueType="num">
                      <p:cBhvr>
                        <p:cTn dur="500" fill="hold"/>
                        <p:tgtEl>
                          <p:spTgt spid="81"/>
                        </p:tgtEl>
                        <p:attrNameLst>
                          <p:attrName>ppt_w</p:attrName>
                        </p:attrNameLst>
                      </p:cBhvr>
                      <p:tavLst>
                        <p:tav tm="0">
                          <p:val>
                            <p:fltVal val="0"/>
                          </p:val>
                        </p:tav>
                        <p:tav tm="100000">
                          <p:val>
                            <p:strVal val="#ppt_w"/>
                          </p:val>
                        </p:tav>
                      </p:tavLst>
                    </p:anim>
                    <p:anim calcmode="lin" valueType="num">
                      <p:cBhvr>
                        <p:cTn dur="500" fill="hold"/>
                        <p:tgtEl>
                          <p:spTgt spid="81"/>
                        </p:tgtEl>
                        <p:attrNameLst>
                          <p:attrName>ppt_h</p:attrName>
                        </p:attrNameLst>
                      </p:cBhvr>
                      <p:tavLst>
                        <p:tav tm="0">
                          <p:val>
                            <p:fltVal val="0"/>
                          </p:val>
                        </p:tav>
                        <p:tav tm="100000">
                          <p:val>
                            <p:strVal val="#ppt_h"/>
                          </p:val>
                        </p:tav>
                      </p:tavLst>
                    </p:anim>
                  </p:childTnLst>
                </p:cTn>
              </p:par>
            </p:tnLst>
          </p:tmpl>
        </p:tmplLst>
      </p:bldP>
      <p:bldP spid="81" grpId="1" animBg="1">
        <p:tmplLst>
          <p:tmpl>
            <p:tnLst>
              <p:par>
                <p:cTn presetID="6" presetClass="emph" presetSubtype="0" accel="20000" decel="80000" autoRev="1" fill="hold" nodeType="withEffect">
                  <p:stCondLst>
                    <p:cond delay="750"/>
                  </p:stCondLst>
                  <p:childTnLst>
                    <p:animScale>
                      <p:cBhvr>
                        <p:cTn dur="500" fill="hold"/>
                        <p:tgtEl>
                          <p:spTgt spid="81"/>
                        </p:tgtEl>
                      </p:cBhvr>
                      <p:by x="120000" y="120000"/>
                    </p:animScale>
                  </p:childTnLst>
                </p:cTn>
              </p:par>
            </p:tnLst>
          </p:tmpl>
        </p:tmplLst>
      </p:bldP>
      <p:bldP spid="2" grpId="0"/>
      <p:bldP spid="85" grpId="0" build="p">
        <p:tmplLst>
          <p:tmpl lvl="1">
            <p:tnLst>
              <p:par>
                <p:cTn presetID="10" presetClass="entr" presetSubtype="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750"/>
                        <p:tgtEl>
                          <p:spTgt spid="8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amp; Beeld (60%/40%)">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6681087" y="0"/>
            <a:ext cx="5510913"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84" name="Tijdelijke aanduiding voor tekst 7">
            <a:extLst>
              <a:ext uri="{FF2B5EF4-FFF2-40B4-BE49-F238E27FC236}">
                <a16:creationId xmlns:a16="http://schemas.microsoft.com/office/drawing/2014/main" id="{65B6AFB5-F826-42BB-8148-04B1AF8AA79F}"/>
              </a:ext>
            </a:extLst>
          </p:cNvPr>
          <p:cNvSpPr>
            <a:spLocks noGrp="1"/>
          </p:cNvSpPr>
          <p:nvPr>
            <p:ph type="body" sz="quarter" idx="54" hasCustomPrompt="1"/>
          </p:nvPr>
        </p:nvSpPr>
        <p:spPr>
          <a:xfrm>
            <a:off x="0" y="0"/>
            <a:ext cx="6681086" cy="6858000"/>
          </a:xfrm>
          <a:solidFill>
            <a:schemeClr val="accent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5389454" cy="408448"/>
          </a:xfrm>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(75%/25%)</a:t>
            </a:r>
          </a:p>
        </p:txBody>
      </p:sp>
      <p:grpSp>
        <p:nvGrpSpPr>
          <p:cNvPr id="18" name="Instructie">
            <a:extLst>
              <a:ext uri="{FF2B5EF4-FFF2-40B4-BE49-F238E27FC236}">
                <a16:creationId xmlns:a16="http://schemas.microsoft.com/office/drawing/2014/main" id="{BB567BED-067D-454D-AC06-1F00F8136477}"/>
              </a:ext>
            </a:extLst>
          </p:cNvPr>
          <p:cNvGrpSpPr/>
          <p:nvPr userDrawn="1"/>
        </p:nvGrpSpPr>
        <p:grpSpPr>
          <a:xfrm>
            <a:off x="-3437547" y="1434"/>
            <a:ext cx="3201327" cy="6001164"/>
            <a:chOff x="-3437547" y="1434"/>
            <a:chExt cx="3201327" cy="6001164"/>
          </a:xfrm>
        </p:grpSpPr>
        <p:cxnSp>
          <p:nvCxnSpPr>
            <p:cNvPr id="19" name="Rechte verbindingslijn 18">
              <a:extLst>
                <a:ext uri="{FF2B5EF4-FFF2-40B4-BE49-F238E27FC236}">
                  <a16:creationId xmlns:a16="http://schemas.microsoft.com/office/drawing/2014/main" id="{E02032CC-6D7D-4949-A948-DFD11ED46AA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510EBD3B-0856-4BB0-BAC6-6F2C72A6D0D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1" name="Rechthoek 20">
              <a:extLst>
                <a:ext uri="{FF2B5EF4-FFF2-40B4-BE49-F238E27FC236}">
                  <a16:creationId xmlns:a16="http://schemas.microsoft.com/office/drawing/2014/main" id="{FDB692F5-AB69-441D-ADD8-25D77602E2B1}"/>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2" name="Ovaal 21">
              <a:extLst>
                <a:ext uri="{FF2B5EF4-FFF2-40B4-BE49-F238E27FC236}">
                  <a16:creationId xmlns:a16="http://schemas.microsoft.com/office/drawing/2014/main" id="{0908AD57-C844-4BBC-9B64-55BCB829E2D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3" name="Rechthoek 22">
              <a:extLst>
                <a:ext uri="{FF2B5EF4-FFF2-40B4-BE49-F238E27FC236}">
                  <a16:creationId xmlns:a16="http://schemas.microsoft.com/office/drawing/2014/main" id="{585C930B-B926-4B08-BD4A-DE2373223FD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4" name="Ovaal 23">
              <a:extLst>
                <a:ext uri="{FF2B5EF4-FFF2-40B4-BE49-F238E27FC236}">
                  <a16:creationId xmlns:a16="http://schemas.microsoft.com/office/drawing/2014/main" id="{40FD3817-1730-40D3-AEEE-5AE8C204B27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5" name="Rechthoek 24">
              <a:extLst>
                <a:ext uri="{FF2B5EF4-FFF2-40B4-BE49-F238E27FC236}">
                  <a16:creationId xmlns:a16="http://schemas.microsoft.com/office/drawing/2014/main" id="{6A808AB0-24B0-43BC-AB35-C9AEAB1D6675}"/>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6" name="Ovaal 25">
              <a:extLst>
                <a:ext uri="{FF2B5EF4-FFF2-40B4-BE49-F238E27FC236}">
                  <a16:creationId xmlns:a16="http://schemas.microsoft.com/office/drawing/2014/main" id="{202A1687-2EBA-4A11-8955-4EE8F90AA2A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7" name="Rechthoek 26">
              <a:extLst>
                <a:ext uri="{FF2B5EF4-FFF2-40B4-BE49-F238E27FC236}">
                  <a16:creationId xmlns:a16="http://schemas.microsoft.com/office/drawing/2014/main" id="{91E0A297-718A-4A9E-9611-8EBDE0153D38}"/>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8" name="Meer informatie">
              <a:extLst>
                <a:ext uri="{FF2B5EF4-FFF2-40B4-BE49-F238E27FC236}">
                  <a16:creationId xmlns:a16="http://schemas.microsoft.com/office/drawing/2014/main" id="{45233522-F828-49EC-BE33-E020A3671C0D}"/>
                </a:ext>
              </a:extLst>
            </p:cNvPr>
            <p:cNvGrpSpPr/>
            <p:nvPr userDrawn="1"/>
          </p:nvGrpSpPr>
          <p:grpSpPr>
            <a:xfrm>
              <a:off x="-3421298" y="5206936"/>
              <a:ext cx="3178515" cy="795662"/>
              <a:chOff x="-3741486" y="3387723"/>
              <a:chExt cx="3178515" cy="795662"/>
            </a:xfrm>
          </p:grpSpPr>
          <p:sp>
            <p:nvSpPr>
              <p:cNvPr id="98" name="Freeform 101">
                <a:extLst>
                  <a:ext uri="{FF2B5EF4-FFF2-40B4-BE49-F238E27FC236}">
                    <a16:creationId xmlns:a16="http://schemas.microsoft.com/office/drawing/2014/main" id="{C8E36A58-002D-4A99-AAC1-7C4182B15DC3}"/>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0C2F6FA5-59A2-402C-BBEE-8EC22F795380}"/>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B87ECE8D-12A3-40E8-BF38-9981823E5A41}"/>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 name="Rechthoek 28">
              <a:extLst>
                <a:ext uri="{FF2B5EF4-FFF2-40B4-BE49-F238E27FC236}">
                  <a16:creationId xmlns:a16="http://schemas.microsoft.com/office/drawing/2014/main" id="{7E7B001B-58E8-446A-A87A-64D7FAA3D58C}"/>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30" name="Ovaal 29">
              <a:extLst>
                <a:ext uri="{FF2B5EF4-FFF2-40B4-BE49-F238E27FC236}">
                  <a16:creationId xmlns:a16="http://schemas.microsoft.com/office/drawing/2014/main" id="{A77F12C4-CFF8-42D4-86BE-594F18A34DA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1FE513A5-669C-4D87-B9C6-7D59E8C4B94F}"/>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10525F73-2CF2-4DFA-85BD-75B550494656}"/>
                </a:ext>
              </a:extLst>
            </p:cNvPr>
            <p:cNvGrpSpPr/>
            <p:nvPr userDrawn="1"/>
          </p:nvGrpSpPr>
          <p:grpSpPr>
            <a:xfrm>
              <a:off x="-3437547" y="349413"/>
              <a:ext cx="2933825" cy="558875"/>
              <a:chOff x="-3419346" y="368233"/>
              <a:chExt cx="3904920" cy="743862"/>
            </a:xfrm>
          </p:grpSpPr>
          <p:sp>
            <p:nvSpPr>
              <p:cNvPr id="44" name="Rechthoek 43">
                <a:extLst>
                  <a:ext uri="{FF2B5EF4-FFF2-40B4-BE49-F238E27FC236}">
                    <a16:creationId xmlns:a16="http://schemas.microsoft.com/office/drawing/2014/main" id="{5FBDF96F-631B-4CB3-87FA-5D97FA17C9C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5" name="Rechte verbindingslijn 44">
                <a:extLst>
                  <a:ext uri="{FF2B5EF4-FFF2-40B4-BE49-F238E27FC236}">
                    <a16:creationId xmlns:a16="http://schemas.microsoft.com/office/drawing/2014/main" id="{7DC9B3CF-D588-4941-BF2D-7D1D24C295B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3B93459-E71F-450C-A9D3-AD08AD3BC45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7BA6EE34-C75A-481B-A62C-EADBC851D4C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a:extLst>
                  <a:ext uri="{FF2B5EF4-FFF2-40B4-BE49-F238E27FC236}">
                    <a16:creationId xmlns:a16="http://schemas.microsoft.com/office/drawing/2014/main" id="{302D1F07-663D-475C-AA5F-48767DB760E2}"/>
                  </a:ext>
                </a:extLst>
              </p:cNvPr>
              <p:cNvGrpSpPr/>
              <p:nvPr userDrawn="1"/>
            </p:nvGrpSpPr>
            <p:grpSpPr>
              <a:xfrm>
                <a:off x="-3002834" y="720303"/>
                <a:ext cx="182598" cy="143759"/>
                <a:chOff x="-3310843" y="700986"/>
                <a:chExt cx="182598" cy="143759"/>
              </a:xfrm>
            </p:grpSpPr>
            <p:grpSp>
              <p:nvGrpSpPr>
                <p:cNvPr id="89" name="Groep 88">
                  <a:extLst>
                    <a:ext uri="{FF2B5EF4-FFF2-40B4-BE49-F238E27FC236}">
                      <a16:creationId xmlns:a16="http://schemas.microsoft.com/office/drawing/2014/main" id="{F43E5590-4E84-46A3-93CB-BF7822AFD99A}"/>
                    </a:ext>
                  </a:extLst>
                </p:cNvPr>
                <p:cNvGrpSpPr/>
                <p:nvPr userDrawn="1"/>
              </p:nvGrpSpPr>
              <p:grpSpPr>
                <a:xfrm>
                  <a:off x="-3310843" y="700986"/>
                  <a:ext cx="182598" cy="143759"/>
                  <a:chOff x="-3310843" y="700986"/>
                  <a:chExt cx="182598" cy="143759"/>
                </a:xfrm>
              </p:grpSpPr>
              <p:cxnSp>
                <p:nvCxnSpPr>
                  <p:cNvPr id="93" name="Rechte verbindingslijn 92">
                    <a:extLst>
                      <a:ext uri="{FF2B5EF4-FFF2-40B4-BE49-F238E27FC236}">
                        <a16:creationId xmlns:a16="http://schemas.microsoft.com/office/drawing/2014/main" id="{6BF890BE-3F8F-41A4-AC8C-3AE4DC8A3B5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846492F-1363-41E8-91B7-F45CA31A0CF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D8052EE6-8578-44DE-82D2-257E7639243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A97EB29A-1FB8-43C8-B90E-126BB0B9294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A74FBDEC-6563-4DA7-9EDE-7D43DC78FC2E}"/>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a:extLst>
                    <a:ext uri="{FF2B5EF4-FFF2-40B4-BE49-F238E27FC236}">
                      <a16:creationId xmlns:a16="http://schemas.microsoft.com/office/drawing/2014/main" id="{C4103B18-48D9-43CB-8788-2DCF30FDB2CB}"/>
                    </a:ext>
                  </a:extLst>
                </p:cNvPr>
                <p:cNvGrpSpPr/>
                <p:nvPr userDrawn="1"/>
              </p:nvGrpSpPr>
              <p:grpSpPr>
                <a:xfrm flipH="1">
                  <a:off x="-3310774" y="735854"/>
                  <a:ext cx="88801" cy="72568"/>
                  <a:chOff x="-2091059" y="1395403"/>
                  <a:chExt cx="157316" cy="128558"/>
                </a:xfrm>
              </p:grpSpPr>
              <p:sp>
                <p:nvSpPr>
                  <p:cNvPr id="91" name="Rechthoek 90">
                    <a:extLst>
                      <a:ext uri="{FF2B5EF4-FFF2-40B4-BE49-F238E27FC236}">
                        <a16:creationId xmlns:a16="http://schemas.microsoft.com/office/drawing/2014/main" id="{DBC2CE8B-83A1-4DD4-85B8-19FAADC3D21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a:extLst>
                      <a:ext uri="{FF2B5EF4-FFF2-40B4-BE49-F238E27FC236}">
                        <a16:creationId xmlns:a16="http://schemas.microsoft.com/office/drawing/2014/main" id="{AC3CCE20-20C6-4A19-8D97-AD0E6E62762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a:extLst>
                  <a:ext uri="{FF2B5EF4-FFF2-40B4-BE49-F238E27FC236}">
                    <a16:creationId xmlns:a16="http://schemas.microsoft.com/office/drawing/2014/main" id="{791A28EB-D0CB-48CD-BAB2-3871DC1B5A7D}"/>
                  </a:ext>
                </a:extLst>
              </p:cNvPr>
              <p:cNvGrpSpPr/>
              <p:nvPr userDrawn="1"/>
            </p:nvGrpSpPr>
            <p:grpSpPr>
              <a:xfrm>
                <a:off x="-3326107" y="720303"/>
                <a:ext cx="182598" cy="143759"/>
                <a:chOff x="-3634116" y="700986"/>
                <a:chExt cx="182598" cy="143759"/>
              </a:xfrm>
            </p:grpSpPr>
            <p:grpSp>
              <p:nvGrpSpPr>
                <p:cNvPr id="78" name="Groep 77">
                  <a:extLst>
                    <a:ext uri="{FF2B5EF4-FFF2-40B4-BE49-F238E27FC236}">
                      <a16:creationId xmlns:a16="http://schemas.microsoft.com/office/drawing/2014/main" id="{BAE3FF4E-FAFB-443F-98E2-119791B02B62}"/>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38B5340B-E98D-4E7B-AF10-36E9B3D72FB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7D670699-650A-4537-9049-2BCD6502457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5C56D09-7338-4C90-8821-CCD8450BAEF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28BF8DC4-B5D3-4C6A-80C1-1C4EB9BC1B1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57F75FF8-A2F7-4A9C-91CA-46632D5FD3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72FDD7D-61DF-49E4-9768-33980A76BE93}"/>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28007C12-8BE9-497E-AE65-41387AE86D1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CB556572-68F7-4733-922D-A2A06BAAC87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a:extLst>
                  <a:ext uri="{FF2B5EF4-FFF2-40B4-BE49-F238E27FC236}">
                    <a16:creationId xmlns:a16="http://schemas.microsoft.com/office/drawing/2014/main" id="{EBEBAEAE-0787-4CE9-A499-184AD739EC6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E51AB10E-6131-4D52-8980-588FBE02AE3A}"/>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2" name="Groep 51">
                <a:extLst>
                  <a:ext uri="{FF2B5EF4-FFF2-40B4-BE49-F238E27FC236}">
                    <a16:creationId xmlns:a16="http://schemas.microsoft.com/office/drawing/2014/main" id="{D19E73EB-C3F2-4112-8CE4-5F7331E2B20A}"/>
                  </a:ext>
                </a:extLst>
              </p:cNvPr>
              <p:cNvGrpSpPr/>
              <p:nvPr userDrawn="1"/>
            </p:nvGrpSpPr>
            <p:grpSpPr>
              <a:xfrm>
                <a:off x="-2425037" y="370226"/>
                <a:ext cx="357690" cy="330595"/>
                <a:chOff x="-2721817" y="347336"/>
                <a:chExt cx="432805" cy="400021"/>
              </a:xfrm>
            </p:grpSpPr>
            <p:sp>
              <p:nvSpPr>
                <p:cNvPr id="67" name="Rechthoek 66">
                  <a:extLst>
                    <a:ext uri="{FF2B5EF4-FFF2-40B4-BE49-F238E27FC236}">
                      <a16:creationId xmlns:a16="http://schemas.microsoft.com/office/drawing/2014/main" id="{DC2B7E43-9A25-47B1-94CF-C1AD273C6D1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a:extLst>
                    <a:ext uri="{FF2B5EF4-FFF2-40B4-BE49-F238E27FC236}">
                      <a16:creationId xmlns:a16="http://schemas.microsoft.com/office/drawing/2014/main" id="{0E06258C-55B6-428A-8430-7A2CA588074A}"/>
                    </a:ext>
                  </a:extLst>
                </p:cNvPr>
                <p:cNvGrpSpPr/>
                <p:nvPr userDrawn="1"/>
              </p:nvGrpSpPr>
              <p:grpSpPr>
                <a:xfrm>
                  <a:off x="-2652453" y="431583"/>
                  <a:ext cx="294076" cy="231526"/>
                  <a:chOff x="-3634116" y="700986"/>
                  <a:chExt cx="182598" cy="143759"/>
                </a:xfrm>
              </p:grpSpPr>
              <p:grpSp>
                <p:nvGrpSpPr>
                  <p:cNvPr id="69" name="Groep 68">
                    <a:extLst>
                      <a:ext uri="{FF2B5EF4-FFF2-40B4-BE49-F238E27FC236}">
                        <a16:creationId xmlns:a16="http://schemas.microsoft.com/office/drawing/2014/main" id="{2C58D63D-86FA-47EE-A45B-36066CF399E6}"/>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FE816631-90D7-4065-817F-0E5304333D0B}"/>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B540AE74-D8AA-4ADF-9DDF-77898D167DD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294C407B-A8CB-4D28-A14C-E3BB1F46022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372B194E-AB14-417A-9154-E0A38590B08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B775651E-B42F-425A-8FBA-BBC3691C6F7A}"/>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EA59CA98-4423-4A29-8EDC-9BD5FFE901FF}"/>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39F63C44-CBF3-4E89-92E6-F468E551A7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92F68135-3471-4A41-A658-B7146346C7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a:extLst>
                  <a:ext uri="{FF2B5EF4-FFF2-40B4-BE49-F238E27FC236}">
                    <a16:creationId xmlns:a16="http://schemas.microsoft.com/office/drawing/2014/main" id="{7671D8E0-0A79-4414-BC18-A96AA32FBA1D}"/>
                  </a:ext>
                </a:extLst>
              </p:cNvPr>
              <p:cNvGrpSpPr/>
              <p:nvPr userDrawn="1"/>
            </p:nvGrpSpPr>
            <p:grpSpPr>
              <a:xfrm>
                <a:off x="-2425037" y="781500"/>
                <a:ext cx="357690" cy="330595"/>
                <a:chOff x="-2721817" y="782525"/>
                <a:chExt cx="432805" cy="400021"/>
              </a:xfrm>
            </p:grpSpPr>
            <p:sp>
              <p:nvSpPr>
                <p:cNvPr id="56" name="Rechthoek 55">
                  <a:extLst>
                    <a:ext uri="{FF2B5EF4-FFF2-40B4-BE49-F238E27FC236}">
                      <a16:creationId xmlns:a16="http://schemas.microsoft.com/office/drawing/2014/main" id="{08DED9FB-AE77-409E-B912-4FF678E2762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7" name="Groep 56">
                  <a:extLst>
                    <a:ext uri="{FF2B5EF4-FFF2-40B4-BE49-F238E27FC236}">
                      <a16:creationId xmlns:a16="http://schemas.microsoft.com/office/drawing/2014/main" id="{9AF56E88-97A5-4961-962F-D5A6CE480100}"/>
                    </a:ext>
                  </a:extLst>
                </p:cNvPr>
                <p:cNvGrpSpPr/>
                <p:nvPr userDrawn="1"/>
              </p:nvGrpSpPr>
              <p:grpSpPr>
                <a:xfrm>
                  <a:off x="-2652453" y="866772"/>
                  <a:ext cx="294076" cy="231526"/>
                  <a:chOff x="-3310843" y="700986"/>
                  <a:chExt cx="182598" cy="143759"/>
                </a:xfrm>
              </p:grpSpPr>
              <p:grpSp>
                <p:nvGrpSpPr>
                  <p:cNvPr id="58" name="Groep 57">
                    <a:extLst>
                      <a:ext uri="{FF2B5EF4-FFF2-40B4-BE49-F238E27FC236}">
                        <a16:creationId xmlns:a16="http://schemas.microsoft.com/office/drawing/2014/main" id="{BED550AB-12B3-48CB-BFB4-D56686ECD1C1}"/>
                      </a:ext>
                    </a:extLst>
                  </p:cNvPr>
                  <p:cNvGrpSpPr/>
                  <p:nvPr userDrawn="1"/>
                </p:nvGrpSpPr>
                <p:grpSpPr>
                  <a:xfrm>
                    <a:off x="-3310843" y="700986"/>
                    <a:ext cx="182598" cy="143759"/>
                    <a:chOff x="-3310843" y="700986"/>
                    <a:chExt cx="182598" cy="143759"/>
                  </a:xfrm>
                </p:grpSpPr>
                <p:cxnSp>
                  <p:nvCxnSpPr>
                    <p:cNvPr id="62" name="Rechte verbindingslijn 61">
                      <a:extLst>
                        <a:ext uri="{FF2B5EF4-FFF2-40B4-BE49-F238E27FC236}">
                          <a16:creationId xmlns:a16="http://schemas.microsoft.com/office/drawing/2014/main" id="{792D2E75-9C27-4F4B-88B0-AD299BD4FE0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D911E067-5632-4650-AA24-AD8BEF0C104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8A0354D2-DC09-45B4-911E-0504D76DEFF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5669533C-09B8-4972-8F30-822BE5D304AD}"/>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0C451AC7-FED4-4DEA-9956-5A11140B505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9" name="Groep 58">
                    <a:extLst>
                      <a:ext uri="{FF2B5EF4-FFF2-40B4-BE49-F238E27FC236}">
                        <a16:creationId xmlns:a16="http://schemas.microsoft.com/office/drawing/2014/main" id="{736EAF5B-C7FD-4035-B643-086063FBBE78}"/>
                      </a:ext>
                    </a:extLst>
                  </p:cNvPr>
                  <p:cNvGrpSpPr/>
                  <p:nvPr userDrawn="1"/>
                </p:nvGrpSpPr>
                <p:grpSpPr>
                  <a:xfrm flipH="1">
                    <a:off x="-3310774" y="735854"/>
                    <a:ext cx="88801" cy="72568"/>
                    <a:chOff x="-2091059" y="1395403"/>
                    <a:chExt cx="157316" cy="128558"/>
                  </a:xfrm>
                </p:grpSpPr>
                <p:sp>
                  <p:nvSpPr>
                    <p:cNvPr id="60" name="Rechthoek 59">
                      <a:extLst>
                        <a:ext uri="{FF2B5EF4-FFF2-40B4-BE49-F238E27FC236}">
                          <a16:creationId xmlns:a16="http://schemas.microsoft.com/office/drawing/2014/main" id="{15BB5463-195F-4549-8026-1A84229C3A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Pijl: punthaak 60">
                      <a:extLst>
                        <a:ext uri="{FF2B5EF4-FFF2-40B4-BE49-F238E27FC236}">
                          <a16:creationId xmlns:a16="http://schemas.microsoft.com/office/drawing/2014/main" id="{C726014F-C978-47C9-AC4F-842BF68D33F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a:extLst>
                  <a:ext uri="{FF2B5EF4-FFF2-40B4-BE49-F238E27FC236}">
                    <a16:creationId xmlns:a16="http://schemas.microsoft.com/office/drawing/2014/main" id="{62F88A8F-2FEC-4E10-8EE0-19CE983CF87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5" name="Rechthoek 54">
                <a:extLst>
                  <a:ext uri="{FF2B5EF4-FFF2-40B4-BE49-F238E27FC236}">
                    <a16:creationId xmlns:a16="http://schemas.microsoft.com/office/drawing/2014/main" id="{D36A935A-CAEB-481D-B601-CDE08F1767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3" name="Rechte verbindingslijn 32">
              <a:extLst>
                <a:ext uri="{FF2B5EF4-FFF2-40B4-BE49-F238E27FC236}">
                  <a16:creationId xmlns:a16="http://schemas.microsoft.com/office/drawing/2014/main" id="{DC50A76F-4B7C-4DFB-B56D-107EE1B6EAA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D0D1F41F-60F5-4901-92CB-80A0D4BFF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20696DE8-0E3B-4EC0-ABC9-112161C9D8A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939E790F-BE2D-4160-8A12-008F0412058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7" name="Ovaal 36">
              <a:extLst>
                <a:ext uri="{FF2B5EF4-FFF2-40B4-BE49-F238E27FC236}">
                  <a16:creationId xmlns:a16="http://schemas.microsoft.com/office/drawing/2014/main" id="{5CD3D218-2534-4D97-9F48-472E12CCD94A}"/>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8" name="Rechthoek 37">
              <a:extLst>
                <a:ext uri="{FF2B5EF4-FFF2-40B4-BE49-F238E27FC236}">
                  <a16:creationId xmlns:a16="http://schemas.microsoft.com/office/drawing/2014/main" id="{594DFF9F-E7EB-49CC-B76F-FBE9033FC7B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9" name="Ovaal 38">
              <a:extLst>
                <a:ext uri="{FF2B5EF4-FFF2-40B4-BE49-F238E27FC236}">
                  <a16:creationId xmlns:a16="http://schemas.microsoft.com/office/drawing/2014/main" id="{58DA30A8-8C34-4AF5-8D76-B6841561C2C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0" name="Rechthoek 39">
              <a:extLst>
                <a:ext uri="{FF2B5EF4-FFF2-40B4-BE49-F238E27FC236}">
                  <a16:creationId xmlns:a16="http://schemas.microsoft.com/office/drawing/2014/main" id="{AD02CAC7-7EEF-44F5-842A-DC276B9D6A6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1" name="Ovaal 40">
              <a:extLst>
                <a:ext uri="{FF2B5EF4-FFF2-40B4-BE49-F238E27FC236}">
                  <a16:creationId xmlns:a16="http://schemas.microsoft.com/office/drawing/2014/main" id="{36691578-BD14-4DA2-BD26-1DB1F70CD7A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2" name="Rechthoek 41">
              <a:extLst>
                <a:ext uri="{FF2B5EF4-FFF2-40B4-BE49-F238E27FC236}">
                  <a16:creationId xmlns:a16="http://schemas.microsoft.com/office/drawing/2014/main" id="{99545EB3-5DC4-49D8-93A6-87BC6FCFACE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3" name="Rechthoek 42">
              <a:extLst>
                <a:ext uri="{FF2B5EF4-FFF2-40B4-BE49-F238E27FC236}">
                  <a16:creationId xmlns:a16="http://schemas.microsoft.com/office/drawing/2014/main" id="{CF995A1F-14FF-466B-8C30-3CC8EA5242B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1" name="Instructie">
            <a:extLst>
              <a:ext uri="{FF2B5EF4-FFF2-40B4-BE49-F238E27FC236}">
                <a16:creationId xmlns:a16="http://schemas.microsoft.com/office/drawing/2014/main" id="{9F0F2A30-1722-4F1C-8959-A233C14A3842}"/>
              </a:ext>
            </a:extLst>
          </p:cNvPr>
          <p:cNvGrpSpPr/>
          <p:nvPr userDrawn="1"/>
        </p:nvGrpSpPr>
        <p:grpSpPr>
          <a:xfrm>
            <a:off x="12391601" y="0"/>
            <a:ext cx="3183678" cy="5340257"/>
            <a:chOff x="12391601" y="0"/>
            <a:chExt cx="3183678" cy="5340257"/>
          </a:xfrm>
        </p:grpSpPr>
        <p:grpSp>
          <p:nvGrpSpPr>
            <p:cNvPr id="102" name="Meer informatie">
              <a:extLst>
                <a:ext uri="{FF2B5EF4-FFF2-40B4-BE49-F238E27FC236}">
                  <a16:creationId xmlns:a16="http://schemas.microsoft.com/office/drawing/2014/main" id="{F4ACB53F-F887-4EC3-A96C-7BF4CDE86837}"/>
                </a:ext>
              </a:extLst>
            </p:cNvPr>
            <p:cNvGrpSpPr/>
            <p:nvPr userDrawn="1"/>
          </p:nvGrpSpPr>
          <p:grpSpPr>
            <a:xfrm>
              <a:off x="12396764" y="4556984"/>
              <a:ext cx="3178515" cy="783273"/>
              <a:chOff x="-3741486" y="3386444"/>
              <a:chExt cx="3178515" cy="783273"/>
            </a:xfrm>
          </p:grpSpPr>
          <p:sp>
            <p:nvSpPr>
              <p:cNvPr id="142" name="Freeform 101">
                <a:extLst>
                  <a:ext uri="{FF2B5EF4-FFF2-40B4-BE49-F238E27FC236}">
                    <a16:creationId xmlns:a16="http://schemas.microsoft.com/office/drawing/2014/main" id="{B4DFDFA3-BE44-4E2C-9FAB-20FA036FC8F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3" name="Rechthoek 142">
                <a:extLst>
                  <a:ext uri="{FF2B5EF4-FFF2-40B4-BE49-F238E27FC236}">
                    <a16:creationId xmlns:a16="http://schemas.microsoft.com/office/drawing/2014/main" id="{E8D6457D-4E95-4CA7-B69E-E3F5BBCE732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4" name="Rechte verbindingslijn 143">
                <a:extLst>
                  <a:ext uri="{FF2B5EF4-FFF2-40B4-BE49-F238E27FC236}">
                    <a16:creationId xmlns:a16="http://schemas.microsoft.com/office/drawing/2014/main" id="{AEF391C0-3737-4176-B63F-8F4AF1AEA72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3" name="Rechthoek 102">
              <a:extLst>
                <a:ext uri="{FF2B5EF4-FFF2-40B4-BE49-F238E27FC236}">
                  <a16:creationId xmlns:a16="http://schemas.microsoft.com/office/drawing/2014/main" id="{EBB13F05-75BE-4AA4-9AE3-18CC2651D50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4" name="Ovaal 103">
              <a:extLst>
                <a:ext uri="{FF2B5EF4-FFF2-40B4-BE49-F238E27FC236}">
                  <a16:creationId xmlns:a16="http://schemas.microsoft.com/office/drawing/2014/main" id="{C2D1B02B-D0D1-4E2E-8821-61FE8E7B722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id="{BC29F619-4674-4AF4-B0B0-63812FB7D67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6" name="Rechte verbindingslijn 105">
              <a:extLst>
                <a:ext uri="{FF2B5EF4-FFF2-40B4-BE49-F238E27FC236}">
                  <a16:creationId xmlns:a16="http://schemas.microsoft.com/office/drawing/2014/main" id="{47BAD2B6-8BA4-489D-9823-403347AC46C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7" name="Rechthoek 106">
              <a:extLst>
                <a:ext uri="{FF2B5EF4-FFF2-40B4-BE49-F238E27FC236}">
                  <a16:creationId xmlns:a16="http://schemas.microsoft.com/office/drawing/2014/main" id="{C1938C9D-3B58-4B5B-BBA5-49279D3FB07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id="{7285F41C-E561-4960-B0C0-2C1BF1A353F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9" name="Ovaal 108">
              <a:extLst>
                <a:ext uri="{FF2B5EF4-FFF2-40B4-BE49-F238E27FC236}">
                  <a16:creationId xmlns:a16="http://schemas.microsoft.com/office/drawing/2014/main" id="{18A6BAF1-2A81-4004-825E-145D74B25D8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id="{22EF39C7-38CA-4EA7-B3AA-0375B5C6894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id="{2A08D245-433B-4B44-B7E3-81B49F9C22A7}"/>
                </a:ext>
              </a:extLst>
            </p:cNvPr>
            <p:cNvGrpSpPr/>
            <p:nvPr userDrawn="1"/>
          </p:nvGrpSpPr>
          <p:grpSpPr>
            <a:xfrm>
              <a:off x="12757282" y="2184550"/>
              <a:ext cx="825500" cy="209550"/>
              <a:chOff x="13504624" y="2482850"/>
              <a:chExt cx="825500" cy="209550"/>
            </a:xfrm>
          </p:grpSpPr>
          <p:sp>
            <p:nvSpPr>
              <p:cNvPr id="139" name="Rechthoek 138">
                <a:extLst>
                  <a:ext uri="{FF2B5EF4-FFF2-40B4-BE49-F238E27FC236}">
                    <a16:creationId xmlns:a16="http://schemas.microsoft.com/office/drawing/2014/main" id="{EEB20CC2-5126-49F9-8B1B-013C57944FA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0" name="Rechte verbindingslijn 139">
                <a:extLst>
                  <a:ext uri="{FF2B5EF4-FFF2-40B4-BE49-F238E27FC236}">
                    <a16:creationId xmlns:a16="http://schemas.microsoft.com/office/drawing/2014/main" id="{10175D8A-3937-451E-8287-B1A81637C62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1" name="Gelijkbenige driehoek 140">
                <a:extLst>
                  <a:ext uri="{FF2B5EF4-FFF2-40B4-BE49-F238E27FC236}">
                    <a16:creationId xmlns:a16="http://schemas.microsoft.com/office/drawing/2014/main" id="{A2633F6A-B22B-4948-9FB5-665451F994E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a:extLst>
                <a:ext uri="{FF2B5EF4-FFF2-40B4-BE49-F238E27FC236}">
                  <a16:creationId xmlns:a16="http://schemas.microsoft.com/office/drawing/2014/main" id="{23E6A65D-E075-42C0-9AFC-8CE1C3E82B57}"/>
                </a:ext>
              </a:extLst>
            </p:cNvPr>
            <p:cNvGrpSpPr/>
            <p:nvPr userDrawn="1"/>
          </p:nvGrpSpPr>
          <p:grpSpPr>
            <a:xfrm>
              <a:off x="12757282" y="1141626"/>
              <a:ext cx="294789" cy="318834"/>
              <a:chOff x="14466489" y="1001522"/>
              <a:chExt cx="290627" cy="314333"/>
            </a:xfrm>
          </p:grpSpPr>
          <p:sp>
            <p:nvSpPr>
              <p:cNvPr id="133" name="Rechthoek 132">
                <a:extLst>
                  <a:ext uri="{FF2B5EF4-FFF2-40B4-BE49-F238E27FC236}">
                    <a16:creationId xmlns:a16="http://schemas.microsoft.com/office/drawing/2014/main" id="{4AE43953-8CF8-4761-81D1-C69C738F329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4D09128B-C132-4BEE-8950-6E98811EA92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Vrije vorm: vorm 134">
                <a:extLst>
                  <a:ext uri="{FF2B5EF4-FFF2-40B4-BE49-F238E27FC236}">
                    <a16:creationId xmlns:a16="http://schemas.microsoft.com/office/drawing/2014/main" id="{CA9C0B4A-8E29-499B-B963-A3B1329C5D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Rechthoek: afgeronde hoeken 135">
                <a:extLst>
                  <a:ext uri="{FF2B5EF4-FFF2-40B4-BE49-F238E27FC236}">
                    <a16:creationId xmlns:a16="http://schemas.microsoft.com/office/drawing/2014/main" id="{D8FB00B9-03ED-4DCB-8736-0ABBF042E3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7" name="Rechte verbindingslijn 136">
                <a:extLst>
                  <a:ext uri="{FF2B5EF4-FFF2-40B4-BE49-F238E27FC236}">
                    <a16:creationId xmlns:a16="http://schemas.microsoft.com/office/drawing/2014/main" id="{241A6416-1E1A-44A1-B1FA-ABCC83A77DF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6B3C1373-B005-4C60-B68D-3870BBA5C793}"/>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690DE161-406B-4B3B-B934-995738A96741}"/>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id="{508D4B2E-3705-47A2-B22C-B794DA5F94F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E4349536-28C5-43F8-808C-632015FAA53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6" name="Groep 115">
              <a:extLst>
                <a:ext uri="{FF2B5EF4-FFF2-40B4-BE49-F238E27FC236}">
                  <a16:creationId xmlns:a16="http://schemas.microsoft.com/office/drawing/2014/main" id="{D32EAC07-0A87-4C68-B2A2-CE09C4D76540}"/>
                </a:ext>
              </a:extLst>
            </p:cNvPr>
            <p:cNvGrpSpPr/>
            <p:nvPr userDrawn="1"/>
          </p:nvGrpSpPr>
          <p:grpSpPr>
            <a:xfrm>
              <a:off x="12696514" y="3701158"/>
              <a:ext cx="514284" cy="612918"/>
              <a:chOff x="12682980" y="3403241"/>
              <a:chExt cx="622284" cy="741632"/>
            </a:xfrm>
          </p:grpSpPr>
          <p:grpSp>
            <p:nvGrpSpPr>
              <p:cNvPr id="117" name="Groep 116">
                <a:extLst>
                  <a:ext uri="{FF2B5EF4-FFF2-40B4-BE49-F238E27FC236}">
                    <a16:creationId xmlns:a16="http://schemas.microsoft.com/office/drawing/2014/main" id="{08938DD8-55D9-4B92-932F-B593DF936950}"/>
                  </a:ext>
                </a:extLst>
              </p:cNvPr>
              <p:cNvGrpSpPr/>
              <p:nvPr userDrawn="1"/>
            </p:nvGrpSpPr>
            <p:grpSpPr>
              <a:xfrm>
                <a:off x="12771568" y="3403241"/>
                <a:ext cx="467138" cy="448489"/>
                <a:chOff x="12782195" y="3403241"/>
                <a:chExt cx="467138" cy="448489"/>
              </a:xfrm>
            </p:grpSpPr>
            <p:grpSp>
              <p:nvGrpSpPr>
                <p:cNvPr id="120" name="Groep 119">
                  <a:extLst>
                    <a:ext uri="{FF2B5EF4-FFF2-40B4-BE49-F238E27FC236}">
                      <a16:creationId xmlns:a16="http://schemas.microsoft.com/office/drawing/2014/main" id="{07476838-8678-4CA3-932A-4C7C60B22167}"/>
                    </a:ext>
                  </a:extLst>
                </p:cNvPr>
                <p:cNvGrpSpPr/>
                <p:nvPr userDrawn="1"/>
              </p:nvGrpSpPr>
              <p:grpSpPr>
                <a:xfrm>
                  <a:off x="12782195" y="3403241"/>
                  <a:ext cx="412967" cy="393907"/>
                  <a:chOff x="13554906" y="3320109"/>
                  <a:chExt cx="443906" cy="423419"/>
                </a:xfrm>
              </p:grpSpPr>
              <p:grpSp>
                <p:nvGrpSpPr>
                  <p:cNvPr id="127" name="Groep 126">
                    <a:extLst>
                      <a:ext uri="{FF2B5EF4-FFF2-40B4-BE49-F238E27FC236}">
                        <a16:creationId xmlns:a16="http://schemas.microsoft.com/office/drawing/2014/main" id="{E55DC550-F375-4C7F-A950-C51BC8D4B53C}"/>
                      </a:ext>
                    </a:extLst>
                  </p:cNvPr>
                  <p:cNvGrpSpPr/>
                  <p:nvPr userDrawn="1"/>
                </p:nvGrpSpPr>
                <p:grpSpPr>
                  <a:xfrm>
                    <a:off x="13554906" y="3320109"/>
                    <a:ext cx="443906" cy="423419"/>
                    <a:chOff x="12909684" y="1276143"/>
                    <a:chExt cx="443906" cy="423419"/>
                  </a:xfrm>
                </p:grpSpPr>
                <p:sp>
                  <p:nvSpPr>
                    <p:cNvPr id="130" name="Rechthoek 129">
                      <a:extLst>
                        <a:ext uri="{FF2B5EF4-FFF2-40B4-BE49-F238E27FC236}">
                          <a16:creationId xmlns:a16="http://schemas.microsoft.com/office/drawing/2014/main" id="{5640C374-B840-4F21-8B78-560B873D1F7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id="{B425D816-037B-49D4-B9C4-AE9F0AED109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2" name="Ovaal 131">
                      <a:extLst>
                        <a:ext uri="{FF2B5EF4-FFF2-40B4-BE49-F238E27FC236}">
                          <a16:creationId xmlns:a16="http://schemas.microsoft.com/office/drawing/2014/main" id="{26B98F5A-B870-4AA9-9278-8FF2EA2A8BB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8" name="Afbeelding 127">
                    <a:extLst>
                      <a:ext uri="{FF2B5EF4-FFF2-40B4-BE49-F238E27FC236}">
                        <a16:creationId xmlns:a16="http://schemas.microsoft.com/office/drawing/2014/main" id="{4A19D5AE-BC35-4519-A223-54F4C08552D7}"/>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9" name="Afbeelding 128">
                    <a:extLst>
                      <a:ext uri="{FF2B5EF4-FFF2-40B4-BE49-F238E27FC236}">
                        <a16:creationId xmlns:a16="http://schemas.microsoft.com/office/drawing/2014/main" id="{98B913BE-A4CF-42EF-92FB-126B4DE01C2C}"/>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1" name="Groep 120">
                  <a:extLst>
                    <a:ext uri="{FF2B5EF4-FFF2-40B4-BE49-F238E27FC236}">
                      <a16:creationId xmlns:a16="http://schemas.microsoft.com/office/drawing/2014/main" id="{3FFD81C9-1AC7-414B-B68A-81C1139B07D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DE54BF27-E846-426C-B275-2D5CF49894E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26A75939-5FA0-406A-82D2-D5569364772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2" name="Groep 121">
                  <a:extLst>
                    <a:ext uri="{FF2B5EF4-FFF2-40B4-BE49-F238E27FC236}">
                      <a16:creationId xmlns:a16="http://schemas.microsoft.com/office/drawing/2014/main" id="{DC0D25DD-7367-419C-B127-F4BB00E3BA40}"/>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E1D34D04-9094-45A6-8166-D7DE3C85603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123">
                    <a:extLst>
                      <a:ext uri="{FF2B5EF4-FFF2-40B4-BE49-F238E27FC236}">
                        <a16:creationId xmlns:a16="http://schemas.microsoft.com/office/drawing/2014/main" id="{C13DB961-12BA-40E6-9DDF-238FDD129D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8" name="Rechthoek 117">
                <a:extLst>
                  <a:ext uri="{FF2B5EF4-FFF2-40B4-BE49-F238E27FC236}">
                    <a16:creationId xmlns:a16="http://schemas.microsoft.com/office/drawing/2014/main" id="{844E877F-A168-45CF-917F-B8DD955FEE2F}"/>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9" name="Gelijkbenige driehoek 118">
                <a:extLst>
                  <a:ext uri="{FF2B5EF4-FFF2-40B4-BE49-F238E27FC236}">
                    <a16:creationId xmlns:a16="http://schemas.microsoft.com/office/drawing/2014/main" id="{DC0FE87D-8F30-4068-904E-53DF9482FF6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5" name="Tijdelijke aanduiding voor tekst 7">
            <a:extLst>
              <a:ext uri="{FF2B5EF4-FFF2-40B4-BE49-F238E27FC236}">
                <a16:creationId xmlns:a16="http://schemas.microsoft.com/office/drawing/2014/main" id="{1111BB86-72B0-47EB-9156-1AF00AC44953}"/>
              </a:ext>
            </a:extLst>
          </p:cNvPr>
          <p:cNvSpPr>
            <a:spLocks noGrp="1"/>
          </p:cNvSpPr>
          <p:nvPr>
            <p:ph type="body" sz="quarter" idx="55" hasCustomPrompt="1"/>
          </p:nvPr>
        </p:nvSpPr>
        <p:spPr>
          <a:xfrm>
            <a:off x="638914" y="5664638"/>
            <a:ext cx="1584000" cy="7200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nl-NL" dirty="0"/>
              <a:t> </a:t>
            </a:r>
          </a:p>
        </p:txBody>
      </p:sp>
      <p:sp>
        <p:nvSpPr>
          <p:cNvPr id="146" name="Tijdelijke aanduiding voor verticale tekst 2">
            <a:extLst>
              <a:ext uri="{FF2B5EF4-FFF2-40B4-BE49-F238E27FC236}">
                <a16:creationId xmlns:a16="http://schemas.microsoft.com/office/drawing/2014/main" id="{C7A69251-220B-47F6-819F-20A38F408D05}"/>
              </a:ext>
            </a:extLst>
          </p:cNvPr>
          <p:cNvSpPr>
            <a:spLocks noGrp="1"/>
          </p:cNvSpPr>
          <p:nvPr>
            <p:ph type="body" orient="vert" idx="1" hasCustomPrompt="1"/>
          </p:nvPr>
        </p:nvSpPr>
        <p:spPr>
          <a:xfrm>
            <a:off x="637344" y="1772461"/>
            <a:ext cx="5389454" cy="369022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Kopje</a:t>
            </a:r>
          </a:p>
          <a:p>
            <a:pPr lvl="5"/>
            <a:r>
              <a:rPr lang="nl-NL" noProof="0" dirty="0" err="1"/>
              <a:t>Bullet</a:t>
            </a:r>
            <a:endParaRPr lang="nl-NL" noProof="0" dirty="0"/>
          </a:p>
          <a:p>
            <a:pPr lvl="6"/>
            <a:r>
              <a:rPr lang="nl-NL" noProof="0" dirty="0"/>
              <a:t>Sub-</a:t>
            </a:r>
            <a:r>
              <a:rPr lang="nl-NL" noProof="0" dirty="0" err="1"/>
              <a:t>bullet</a:t>
            </a:r>
            <a:r>
              <a:rPr lang="nl-NL" noProof="0" dirty="0"/>
              <a:t> #1</a:t>
            </a:r>
          </a:p>
          <a:p>
            <a:pPr lvl="7"/>
            <a:r>
              <a:rPr lang="nl-NL" noProof="0" dirty="0"/>
              <a:t>Sub-</a:t>
            </a:r>
            <a:r>
              <a:rPr lang="nl-NL" noProof="0" dirty="0" err="1"/>
              <a:t>bullet</a:t>
            </a:r>
            <a:r>
              <a:rPr lang="nl-NL" noProof="0" dirty="0"/>
              <a:t> #2</a:t>
            </a:r>
          </a:p>
          <a:p>
            <a:pPr lvl="8"/>
            <a:r>
              <a:rPr lang="nl-NL" noProof="0" dirty="0"/>
              <a:t>Leestekst</a:t>
            </a:r>
          </a:p>
        </p:txBody>
      </p:sp>
    </p:spTree>
    <p:extLst>
      <p:ext uri="{BB962C8B-B14F-4D97-AF65-F5344CB8AC3E}">
        <p14:creationId xmlns:p14="http://schemas.microsoft.com/office/powerpoint/2010/main" val="9156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amp; BEELD (60%/100%)">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19515" y="0"/>
            <a:ext cx="12211516"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84" name="Tijdelijke aanduiding voor tekst 7">
            <a:extLst>
              <a:ext uri="{FF2B5EF4-FFF2-40B4-BE49-F238E27FC236}">
                <a16:creationId xmlns:a16="http://schemas.microsoft.com/office/drawing/2014/main" id="{65B6AFB5-F826-42BB-8148-04B1AF8AA79F}"/>
              </a:ext>
            </a:extLst>
          </p:cNvPr>
          <p:cNvSpPr>
            <a:spLocks noGrp="1"/>
          </p:cNvSpPr>
          <p:nvPr>
            <p:ph type="body" sz="quarter" idx="54" hasCustomPrompt="1"/>
          </p:nvPr>
        </p:nvSpPr>
        <p:spPr>
          <a:xfrm>
            <a:off x="0" y="0"/>
            <a:ext cx="6681086" cy="6858000"/>
          </a:xfrm>
          <a:solidFill>
            <a:schemeClr val="accent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5389454" cy="408448"/>
          </a:xfrm>
        </p:spPr>
        <p:txBody>
          <a:bodyPr/>
          <a:lstStyle>
            <a:lvl1pPr>
              <a:defRPr/>
            </a:lvl1pPr>
          </a:lstStyle>
          <a:p>
            <a:r>
              <a:rPr lang="nl-NL" noProof="0"/>
              <a:t>Plaats hier je titel</a:t>
            </a:r>
            <a:endParaRPr lang="nl-NL"/>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(75%/100%)</a:t>
            </a:r>
          </a:p>
        </p:txBody>
      </p:sp>
      <p:grpSp>
        <p:nvGrpSpPr>
          <p:cNvPr id="18" name="Instructie">
            <a:extLst>
              <a:ext uri="{FF2B5EF4-FFF2-40B4-BE49-F238E27FC236}">
                <a16:creationId xmlns:a16="http://schemas.microsoft.com/office/drawing/2014/main" id="{BB567BED-067D-454D-AC06-1F00F8136477}"/>
              </a:ext>
            </a:extLst>
          </p:cNvPr>
          <p:cNvGrpSpPr/>
          <p:nvPr userDrawn="1"/>
        </p:nvGrpSpPr>
        <p:grpSpPr>
          <a:xfrm>
            <a:off x="-3437547" y="1434"/>
            <a:ext cx="3201327" cy="6001164"/>
            <a:chOff x="-3437547" y="1434"/>
            <a:chExt cx="3201327" cy="6001164"/>
          </a:xfrm>
        </p:grpSpPr>
        <p:cxnSp>
          <p:nvCxnSpPr>
            <p:cNvPr id="19" name="Rechte verbindingslijn 18">
              <a:extLst>
                <a:ext uri="{FF2B5EF4-FFF2-40B4-BE49-F238E27FC236}">
                  <a16:creationId xmlns:a16="http://schemas.microsoft.com/office/drawing/2014/main" id="{E02032CC-6D7D-4949-A948-DFD11ED46AA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510EBD3B-0856-4BB0-BAC6-6F2C72A6D0D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1" name="Rechthoek 20">
              <a:extLst>
                <a:ext uri="{FF2B5EF4-FFF2-40B4-BE49-F238E27FC236}">
                  <a16:creationId xmlns:a16="http://schemas.microsoft.com/office/drawing/2014/main" id="{FDB692F5-AB69-441D-ADD8-25D77602E2B1}"/>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2" name="Ovaal 21">
              <a:extLst>
                <a:ext uri="{FF2B5EF4-FFF2-40B4-BE49-F238E27FC236}">
                  <a16:creationId xmlns:a16="http://schemas.microsoft.com/office/drawing/2014/main" id="{0908AD57-C844-4BBC-9B64-55BCB829E2D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3" name="Rechthoek 22">
              <a:extLst>
                <a:ext uri="{FF2B5EF4-FFF2-40B4-BE49-F238E27FC236}">
                  <a16:creationId xmlns:a16="http://schemas.microsoft.com/office/drawing/2014/main" id="{585C930B-B926-4B08-BD4A-DE2373223FD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4" name="Ovaal 23">
              <a:extLst>
                <a:ext uri="{FF2B5EF4-FFF2-40B4-BE49-F238E27FC236}">
                  <a16:creationId xmlns:a16="http://schemas.microsoft.com/office/drawing/2014/main" id="{40FD3817-1730-40D3-AEEE-5AE8C204B27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5" name="Rechthoek 24">
              <a:extLst>
                <a:ext uri="{FF2B5EF4-FFF2-40B4-BE49-F238E27FC236}">
                  <a16:creationId xmlns:a16="http://schemas.microsoft.com/office/drawing/2014/main" id="{6A808AB0-24B0-43BC-AB35-C9AEAB1D6675}"/>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6" name="Ovaal 25">
              <a:extLst>
                <a:ext uri="{FF2B5EF4-FFF2-40B4-BE49-F238E27FC236}">
                  <a16:creationId xmlns:a16="http://schemas.microsoft.com/office/drawing/2014/main" id="{202A1687-2EBA-4A11-8955-4EE8F90AA2A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7" name="Rechthoek 26">
              <a:extLst>
                <a:ext uri="{FF2B5EF4-FFF2-40B4-BE49-F238E27FC236}">
                  <a16:creationId xmlns:a16="http://schemas.microsoft.com/office/drawing/2014/main" id="{91E0A297-718A-4A9E-9611-8EBDE0153D38}"/>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8" name="Meer informatie">
              <a:extLst>
                <a:ext uri="{FF2B5EF4-FFF2-40B4-BE49-F238E27FC236}">
                  <a16:creationId xmlns:a16="http://schemas.microsoft.com/office/drawing/2014/main" id="{45233522-F828-49EC-BE33-E020A3671C0D}"/>
                </a:ext>
              </a:extLst>
            </p:cNvPr>
            <p:cNvGrpSpPr/>
            <p:nvPr userDrawn="1"/>
          </p:nvGrpSpPr>
          <p:grpSpPr>
            <a:xfrm>
              <a:off x="-3421298" y="5206936"/>
              <a:ext cx="3178515" cy="795662"/>
              <a:chOff x="-3741486" y="3387723"/>
              <a:chExt cx="3178515" cy="795662"/>
            </a:xfrm>
          </p:grpSpPr>
          <p:sp>
            <p:nvSpPr>
              <p:cNvPr id="98" name="Freeform 101">
                <a:extLst>
                  <a:ext uri="{FF2B5EF4-FFF2-40B4-BE49-F238E27FC236}">
                    <a16:creationId xmlns:a16="http://schemas.microsoft.com/office/drawing/2014/main" id="{C8E36A58-002D-4A99-AAC1-7C4182B15DC3}"/>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0C2F6FA5-59A2-402C-BBEE-8EC22F795380}"/>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B87ECE8D-12A3-40E8-BF38-9981823E5A41}"/>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 name="Rechthoek 28">
              <a:extLst>
                <a:ext uri="{FF2B5EF4-FFF2-40B4-BE49-F238E27FC236}">
                  <a16:creationId xmlns:a16="http://schemas.microsoft.com/office/drawing/2014/main" id="{7E7B001B-58E8-446A-A87A-64D7FAA3D58C}"/>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30" name="Ovaal 29">
              <a:extLst>
                <a:ext uri="{FF2B5EF4-FFF2-40B4-BE49-F238E27FC236}">
                  <a16:creationId xmlns:a16="http://schemas.microsoft.com/office/drawing/2014/main" id="{A77F12C4-CFF8-42D4-86BE-594F18A34DA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1FE513A5-669C-4D87-B9C6-7D59E8C4B94F}"/>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10525F73-2CF2-4DFA-85BD-75B550494656}"/>
                </a:ext>
              </a:extLst>
            </p:cNvPr>
            <p:cNvGrpSpPr/>
            <p:nvPr userDrawn="1"/>
          </p:nvGrpSpPr>
          <p:grpSpPr>
            <a:xfrm>
              <a:off x="-3437547" y="349413"/>
              <a:ext cx="2933825" cy="558875"/>
              <a:chOff x="-3419346" y="368233"/>
              <a:chExt cx="3904920" cy="743862"/>
            </a:xfrm>
          </p:grpSpPr>
          <p:sp>
            <p:nvSpPr>
              <p:cNvPr id="44" name="Rechthoek 43">
                <a:extLst>
                  <a:ext uri="{FF2B5EF4-FFF2-40B4-BE49-F238E27FC236}">
                    <a16:creationId xmlns:a16="http://schemas.microsoft.com/office/drawing/2014/main" id="{5FBDF96F-631B-4CB3-87FA-5D97FA17C9C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5" name="Rechte verbindingslijn 44">
                <a:extLst>
                  <a:ext uri="{FF2B5EF4-FFF2-40B4-BE49-F238E27FC236}">
                    <a16:creationId xmlns:a16="http://schemas.microsoft.com/office/drawing/2014/main" id="{7DC9B3CF-D588-4941-BF2D-7D1D24C295B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3B93459-E71F-450C-A9D3-AD08AD3BC45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7BA6EE34-C75A-481B-A62C-EADBC851D4C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a:extLst>
                  <a:ext uri="{FF2B5EF4-FFF2-40B4-BE49-F238E27FC236}">
                    <a16:creationId xmlns:a16="http://schemas.microsoft.com/office/drawing/2014/main" id="{302D1F07-663D-475C-AA5F-48767DB760E2}"/>
                  </a:ext>
                </a:extLst>
              </p:cNvPr>
              <p:cNvGrpSpPr/>
              <p:nvPr userDrawn="1"/>
            </p:nvGrpSpPr>
            <p:grpSpPr>
              <a:xfrm>
                <a:off x="-3002834" y="720303"/>
                <a:ext cx="182598" cy="143759"/>
                <a:chOff x="-3310843" y="700986"/>
                <a:chExt cx="182598" cy="143759"/>
              </a:xfrm>
            </p:grpSpPr>
            <p:grpSp>
              <p:nvGrpSpPr>
                <p:cNvPr id="89" name="Groep 88">
                  <a:extLst>
                    <a:ext uri="{FF2B5EF4-FFF2-40B4-BE49-F238E27FC236}">
                      <a16:creationId xmlns:a16="http://schemas.microsoft.com/office/drawing/2014/main" id="{F43E5590-4E84-46A3-93CB-BF7822AFD99A}"/>
                    </a:ext>
                  </a:extLst>
                </p:cNvPr>
                <p:cNvGrpSpPr/>
                <p:nvPr userDrawn="1"/>
              </p:nvGrpSpPr>
              <p:grpSpPr>
                <a:xfrm>
                  <a:off x="-3310843" y="700986"/>
                  <a:ext cx="182598" cy="143759"/>
                  <a:chOff x="-3310843" y="700986"/>
                  <a:chExt cx="182598" cy="143759"/>
                </a:xfrm>
              </p:grpSpPr>
              <p:cxnSp>
                <p:nvCxnSpPr>
                  <p:cNvPr id="93" name="Rechte verbindingslijn 92">
                    <a:extLst>
                      <a:ext uri="{FF2B5EF4-FFF2-40B4-BE49-F238E27FC236}">
                        <a16:creationId xmlns:a16="http://schemas.microsoft.com/office/drawing/2014/main" id="{6BF890BE-3F8F-41A4-AC8C-3AE4DC8A3B5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846492F-1363-41E8-91B7-F45CA31A0CF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D8052EE6-8578-44DE-82D2-257E7639243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A97EB29A-1FB8-43C8-B90E-126BB0B9294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A74FBDEC-6563-4DA7-9EDE-7D43DC78FC2E}"/>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a:extLst>
                    <a:ext uri="{FF2B5EF4-FFF2-40B4-BE49-F238E27FC236}">
                      <a16:creationId xmlns:a16="http://schemas.microsoft.com/office/drawing/2014/main" id="{C4103B18-48D9-43CB-8788-2DCF30FDB2CB}"/>
                    </a:ext>
                  </a:extLst>
                </p:cNvPr>
                <p:cNvGrpSpPr/>
                <p:nvPr userDrawn="1"/>
              </p:nvGrpSpPr>
              <p:grpSpPr>
                <a:xfrm flipH="1">
                  <a:off x="-3310774" y="735854"/>
                  <a:ext cx="88801" cy="72568"/>
                  <a:chOff x="-2091059" y="1395403"/>
                  <a:chExt cx="157316" cy="128558"/>
                </a:xfrm>
              </p:grpSpPr>
              <p:sp>
                <p:nvSpPr>
                  <p:cNvPr id="91" name="Rechthoek 90">
                    <a:extLst>
                      <a:ext uri="{FF2B5EF4-FFF2-40B4-BE49-F238E27FC236}">
                        <a16:creationId xmlns:a16="http://schemas.microsoft.com/office/drawing/2014/main" id="{DBC2CE8B-83A1-4DD4-85B8-19FAADC3D21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a:extLst>
                      <a:ext uri="{FF2B5EF4-FFF2-40B4-BE49-F238E27FC236}">
                        <a16:creationId xmlns:a16="http://schemas.microsoft.com/office/drawing/2014/main" id="{AC3CCE20-20C6-4A19-8D97-AD0E6E62762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a:extLst>
                  <a:ext uri="{FF2B5EF4-FFF2-40B4-BE49-F238E27FC236}">
                    <a16:creationId xmlns:a16="http://schemas.microsoft.com/office/drawing/2014/main" id="{791A28EB-D0CB-48CD-BAB2-3871DC1B5A7D}"/>
                  </a:ext>
                </a:extLst>
              </p:cNvPr>
              <p:cNvGrpSpPr/>
              <p:nvPr userDrawn="1"/>
            </p:nvGrpSpPr>
            <p:grpSpPr>
              <a:xfrm>
                <a:off x="-3326107" y="720303"/>
                <a:ext cx="182598" cy="143759"/>
                <a:chOff x="-3634116" y="700986"/>
                <a:chExt cx="182598" cy="143759"/>
              </a:xfrm>
            </p:grpSpPr>
            <p:grpSp>
              <p:nvGrpSpPr>
                <p:cNvPr id="78" name="Groep 77">
                  <a:extLst>
                    <a:ext uri="{FF2B5EF4-FFF2-40B4-BE49-F238E27FC236}">
                      <a16:creationId xmlns:a16="http://schemas.microsoft.com/office/drawing/2014/main" id="{BAE3FF4E-FAFB-443F-98E2-119791B02B62}"/>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38B5340B-E98D-4E7B-AF10-36E9B3D72FB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7D670699-650A-4537-9049-2BCD6502457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5C56D09-7338-4C90-8821-CCD8450BAEF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28BF8DC4-B5D3-4C6A-80C1-1C4EB9BC1B1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57F75FF8-A2F7-4A9C-91CA-46632D5FD3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72FDD7D-61DF-49E4-9768-33980A76BE93}"/>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28007C12-8BE9-497E-AE65-41387AE86D1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CB556572-68F7-4733-922D-A2A06BAAC87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a:extLst>
                  <a:ext uri="{FF2B5EF4-FFF2-40B4-BE49-F238E27FC236}">
                    <a16:creationId xmlns:a16="http://schemas.microsoft.com/office/drawing/2014/main" id="{EBEBAEAE-0787-4CE9-A499-184AD739EC6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E51AB10E-6131-4D52-8980-588FBE02AE3A}"/>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2" name="Groep 51">
                <a:extLst>
                  <a:ext uri="{FF2B5EF4-FFF2-40B4-BE49-F238E27FC236}">
                    <a16:creationId xmlns:a16="http://schemas.microsoft.com/office/drawing/2014/main" id="{D19E73EB-C3F2-4112-8CE4-5F7331E2B20A}"/>
                  </a:ext>
                </a:extLst>
              </p:cNvPr>
              <p:cNvGrpSpPr/>
              <p:nvPr userDrawn="1"/>
            </p:nvGrpSpPr>
            <p:grpSpPr>
              <a:xfrm>
                <a:off x="-2425037" y="370226"/>
                <a:ext cx="357690" cy="330595"/>
                <a:chOff x="-2721817" y="347336"/>
                <a:chExt cx="432805" cy="400021"/>
              </a:xfrm>
            </p:grpSpPr>
            <p:sp>
              <p:nvSpPr>
                <p:cNvPr id="67" name="Rechthoek 66">
                  <a:extLst>
                    <a:ext uri="{FF2B5EF4-FFF2-40B4-BE49-F238E27FC236}">
                      <a16:creationId xmlns:a16="http://schemas.microsoft.com/office/drawing/2014/main" id="{DC2B7E43-9A25-47B1-94CF-C1AD273C6D1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a:extLst>
                    <a:ext uri="{FF2B5EF4-FFF2-40B4-BE49-F238E27FC236}">
                      <a16:creationId xmlns:a16="http://schemas.microsoft.com/office/drawing/2014/main" id="{0E06258C-55B6-428A-8430-7A2CA588074A}"/>
                    </a:ext>
                  </a:extLst>
                </p:cNvPr>
                <p:cNvGrpSpPr/>
                <p:nvPr userDrawn="1"/>
              </p:nvGrpSpPr>
              <p:grpSpPr>
                <a:xfrm>
                  <a:off x="-2652453" y="431583"/>
                  <a:ext cx="294076" cy="231526"/>
                  <a:chOff x="-3634116" y="700986"/>
                  <a:chExt cx="182598" cy="143759"/>
                </a:xfrm>
              </p:grpSpPr>
              <p:grpSp>
                <p:nvGrpSpPr>
                  <p:cNvPr id="69" name="Groep 68">
                    <a:extLst>
                      <a:ext uri="{FF2B5EF4-FFF2-40B4-BE49-F238E27FC236}">
                        <a16:creationId xmlns:a16="http://schemas.microsoft.com/office/drawing/2014/main" id="{2C58D63D-86FA-47EE-A45B-36066CF399E6}"/>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FE816631-90D7-4065-817F-0E5304333D0B}"/>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B540AE74-D8AA-4ADF-9DDF-77898D167DD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294C407B-A8CB-4D28-A14C-E3BB1F46022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372B194E-AB14-417A-9154-E0A38590B08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B775651E-B42F-425A-8FBA-BBC3691C6F7A}"/>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EA59CA98-4423-4A29-8EDC-9BD5FFE901FF}"/>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39F63C44-CBF3-4E89-92E6-F468E551A7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92F68135-3471-4A41-A658-B7146346C7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a:extLst>
                  <a:ext uri="{FF2B5EF4-FFF2-40B4-BE49-F238E27FC236}">
                    <a16:creationId xmlns:a16="http://schemas.microsoft.com/office/drawing/2014/main" id="{7671D8E0-0A79-4414-BC18-A96AA32FBA1D}"/>
                  </a:ext>
                </a:extLst>
              </p:cNvPr>
              <p:cNvGrpSpPr/>
              <p:nvPr userDrawn="1"/>
            </p:nvGrpSpPr>
            <p:grpSpPr>
              <a:xfrm>
                <a:off x="-2425037" y="781500"/>
                <a:ext cx="357690" cy="330595"/>
                <a:chOff x="-2721817" y="782525"/>
                <a:chExt cx="432805" cy="400021"/>
              </a:xfrm>
            </p:grpSpPr>
            <p:sp>
              <p:nvSpPr>
                <p:cNvPr id="56" name="Rechthoek 55">
                  <a:extLst>
                    <a:ext uri="{FF2B5EF4-FFF2-40B4-BE49-F238E27FC236}">
                      <a16:creationId xmlns:a16="http://schemas.microsoft.com/office/drawing/2014/main" id="{08DED9FB-AE77-409E-B912-4FF678E2762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7" name="Groep 56">
                  <a:extLst>
                    <a:ext uri="{FF2B5EF4-FFF2-40B4-BE49-F238E27FC236}">
                      <a16:creationId xmlns:a16="http://schemas.microsoft.com/office/drawing/2014/main" id="{9AF56E88-97A5-4961-962F-D5A6CE480100}"/>
                    </a:ext>
                  </a:extLst>
                </p:cNvPr>
                <p:cNvGrpSpPr/>
                <p:nvPr userDrawn="1"/>
              </p:nvGrpSpPr>
              <p:grpSpPr>
                <a:xfrm>
                  <a:off x="-2652453" y="866772"/>
                  <a:ext cx="294076" cy="231526"/>
                  <a:chOff x="-3310843" y="700986"/>
                  <a:chExt cx="182598" cy="143759"/>
                </a:xfrm>
              </p:grpSpPr>
              <p:grpSp>
                <p:nvGrpSpPr>
                  <p:cNvPr id="58" name="Groep 57">
                    <a:extLst>
                      <a:ext uri="{FF2B5EF4-FFF2-40B4-BE49-F238E27FC236}">
                        <a16:creationId xmlns:a16="http://schemas.microsoft.com/office/drawing/2014/main" id="{BED550AB-12B3-48CB-BFB4-D56686ECD1C1}"/>
                      </a:ext>
                    </a:extLst>
                  </p:cNvPr>
                  <p:cNvGrpSpPr/>
                  <p:nvPr userDrawn="1"/>
                </p:nvGrpSpPr>
                <p:grpSpPr>
                  <a:xfrm>
                    <a:off x="-3310843" y="700986"/>
                    <a:ext cx="182598" cy="143759"/>
                    <a:chOff x="-3310843" y="700986"/>
                    <a:chExt cx="182598" cy="143759"/>
                  </a:xfrm>
                </p:grpSpPr>
                <p:cxnSp>
                  <p:nvCxnSpPr>
                    <p:cNvPr id="62" name="Rechte verbindingslijn 61">
                      <a:extLst>
                        <a:ext uri="{FF2B5EF4-FFF2-40B4-BE49-F238E27FC236}">
                          <a16:creationId xmlns:a16="http://schemas.microsoft.com/office/drawing/2014/main" id="{792D2E75-9C27-4F4B-88B0-AD299BD4FE0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D911E067-5632-4650-AA24-AD8BEF0C104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8A0354D2-DC09-45B4-911E-0504D76DEFF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5669533C-09B8-4972-8F30-822BE5D304AD}"/>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0C451AC7-FED4-4DEA-9956-5A11140B505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9" name="Groep 58">
                    <a:extLst>
                      <a:ext uri="{FF2B5EF4-FFF2-40B4-BE49-F238E27FC236}">
                        <a16:creationId xmlns:a16="http://schemas.microsoft.com/office/drawing/2014/main" id="{736EAF5B-C7FD-4035-B643-086063FBBE78}"/>
                      </a:ext>
                    </a:extLst>
                  </p:cNvPr>
                  <p:cNvGrpSpPr/>
                  <p:nvPr userDrawn="1"/>
                </p:nvGrpSpPr>
                <p:grpSpPr>
                  <a:xfrm flipH="1">
                    <a:off x="-3310774" y="735854"/>
                    <a:ext cx="88801" cy="72568"/>
                    <a:chOff x="-2091059" y="1395403"/>
                    <a:chExt cx="157316" cy="128558"/>
                  </a:xfrm>
                </p:grpSpPr>
                <p:sp>
                  <p:nvSpPr>
                    <p:cNvPr id="60" name="Rechthoek 59">
                      <a:extLst>
                        <a:ext uri="{FF2B5EF4-FFF2-40B4-BE49-F238E27FC236}">
                          <a16:creationId xmlns:a16="http://schemas.microsoft.com/office/drawing/2014/main" id="{15BB5463-195F-4549-8026-1A84229C3A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Pijl: punthaak 60">
                      <a:extLst>
                        <a:ext uri="{FF2B5EF4-FFF2-40B4-BE49-F238E27FC236}">
                          <a16:creationId xmlns:a16="http://schemas.microsoft.com/office/drawing/2014/main" id="{C726014F-C978-47C9-AC4F-842BF68D33F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a:extLst>
                  <a:ext uri="{FF2B5EF4-FFF2-40B4-BE49-F238E27FC236}">
                    <a16:creationId xmlns:a16="http://schemas.microsoft.com/office/drawing/2014/main" id="{62F88A8F-2FEC-4E10-8EE0-19CE983CF87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5" name="Rechthoek 54">
                <a:extLst>
                  <a:ext uri="{FF2B5EF4-FFF2-40B4-BE49-F238E27FC236}">
                    <a16:creationId xmlns:a16="http://schemas.microsoft.com/office/drawing/2014/main" id="{D36A935A-CAEB-481D-B601-CDE08F1767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3" name="Rechte verbindingslijn 32">
              <a:extLst>
                <a:ext uri="{FF2B5EF4-FFF2-40B4-BE49-F238E27FC236}">
                  <a16:creationId xmlns:a16="http://schemas.microsoft.com/office/drawing/2014/main" id="{DC50A76F-4B7C-4DFB-B56D-107EE1B6EAA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D0D1F41F-60F5-4901-92CB-80A0D4BFF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20696DE8-0E3B-4EC0-ABC9-112161C9D8A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939E790F-BE2D-4160-8A12-008F0412058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7" name="Ovaal 36">
              <a:extLst>
                <a:ext uri="{FF2B5EF4-FFF2-40B4-BE49-F238E27FC236}">
                  <a16:creationId xmlns:a16="http://schemas.microsoft.com/office/drawing/2014/main" id="{5CD3D218-2534-4D97-9F48-472E12CCD94A}"/>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8" name="Rechthoek 37">
              <a:extLst>
                <a:ext uri="{FF2B5EF4-FFF2-40B4-BE49-F238E27FC236}">
                  <a16:creationId xmlns:a16="http://schemas.microsoft.com/office/drawing/2014/main" id="{594DFF9F-E7EB-49CC-B76F-FBE9033FC7B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9" name="Ovaal 38">
              <a:extLst>
                <a:ext uri="{FF2B5EF4-FFF2-40B4-BE49-F238E27FC236}">
                  <a16:creationId xmlns:a16="http://schemas.microsoft.com/office/drawing/2014/main" id="{58DA30A8-8C34-4AF5-8D76-B6841561C2C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0" name="Rechthoek 39">
              <a:extLst>
                <a:ext uri="{FF2B5EF4-FFF2-40B4-BE49-F238E27FC236}">
                  <a16:creationId xmlns:a16="http://schemas.microsoft.com/office/drawing/2014/main" id="{AD02CAC7-7EEF-44F5-842A-DC276B9D6A6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1" name="Ovaal 40">
              <a:extLst>
                <a:ext uri="{FF2B5EF4-FFF2-40B4-BE49-F238E27FC236}">
                  <a16:creationId xmlns:a16="http://schemas.microsoft.com/office/drawing/2014/main" id="{36691578-BD14-4DA2-BD26-1DB1F70CD7A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2" name="Rechthoek 41">
              <a:extLst>
                <a:ext uri="{FF2B5EF4-FFF2-40B4-BE49-F238E27FC236}">
                  <a16:creationId xmlns:a16="http://schemas.microsoft.com/office/drawing/2014/main" id="{99545EB3-5DC4-49D8-93A6-87BC6FCFACE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3" name="Rechthoek 42">
              <a:extLst>
                <a:ext uri="{FF2B5EF4-FFF2-40B4-BE49-F238E27FC236}">
                  <a16:creationId xmlns:a16="http://schemas.microsoft.com/office/drawing/2014/main" id="{CF995A1F-14FF-466B-8C30-3CC8EA5242B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1" name="Instructie">
            <a:extLst>
              <a:ext uri="{FF2B5EF4-FFF2-40B4-BE49-F238E27FC236}">
                <a16:creationId xmlns:a16="http://schemas.microsoft.com/office/drawing/2014/main" id="{9F0F2A30-1722-4F1C-8959-A233C14A3842}"/>
              </a:ext>
            </a:extLst>
          </p:cNvPr>
          <p:cNvGrpSpPr/>
          <p:nvPr userDrawn="1"/>
        </p:nvGrpSpPr>
        <p:grpSpPr>
          <a:xfrm>
            <a:off x="12391601" y="0"/>
            <a:ext cx="3183678" cy="5340257"/>
            <a:chOff x="12391601" y="0"/>
            <a:chExt cx="3183678" cy="5340257"/>
          </a:xfrm>
        </p:grpSpPr>
        <p:grpSp>
          <p:nvGrpSpPr>
            <p:cNvPr id="102" name="Meer informatie">
              <a:extLst>
                <a:ext uri="{FF2B5EF4-FFF2-40B4-BE49-F238E27FC236}">
                  <a16:creationId xmlns:a16="http://schemas.microsoft.com/office/drawing/2014/main" id="{F4ACB53F-F887-4EC3-A96C-7BF4CDE86837}"/>
                </a:ext>
              </a:extLst>
            </p:cNvPr>
            <p:cNvGrpSpPr/>
            <p:nvPr userDrawn="1"/>
          </p:nvGrpSpPr>
          <p:grpSpPr>
            <a:xfrm>
              <a:off x="12396764" y="4556984"/>
              <a:ext cx="3178515" cy="783273"/>
              <a:chOff x="-3741486" y="3386444"/>
              <a:chExt cx="3178515" cy="783273"/>
            </a:xfrm>
          </p:grpSpPr>
          <p:sp>
            <p:nvSpPr>
              <p:cNvPr id="142" name="Freeform 101">
                <a:extLst>
                  <a:ext uri="{FF2B5EF4-FFF2-40B4-BE49-F238E27FC236}">
                    <a16:creationId xmlns:a16="http://schemas.microsoft.com/office/drawing/2014/main" id="{B4DFDFA3-BE44-4E2C-9FAB-20FA036FC8F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3" name="Rechthoek 142">
                <a:extLst>
                  <a:ext uri="{FF2B5EF4-FFF2-40B4-BE49-F238E27FC236}">
                    <a16:creationId xmlns:a16="http://schemas.microsoft.com/office/drawing/2014/main" id="{E8D6457D-4E95-4CA7-B69E-E3F5BBCE732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4" name="Rechte verbindingslijn 143">
                <a:extLst>
                  <a:ext uri="{FF2B5EF4-FFF2-40B4-BE49-F238E27FC236}">
                    <a16:creationId xmlns:a16="http://schemas.microsoft.com/office/drawing/2014/main" id="{AEF391C0-3737-4176-B63F-8F4AF1AEA72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3" name="Rechthoek 102">
              <a:extLst>
                <a:ext uri="{FF2B5EF4-FFF2-40B4-BE49-F238E27FC236}">
                  <a16:creationId xmlns:a16="http://schemas.microsoft.com/office/drawing/2014/main" id="{EBB13F05-75BE-4AA4-9AE3-18CC2651D50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4" name="Ovaal 103">
              <a:extLst>
                <a:ext uri="{FF2B5EF4-FFF2-40B4-BE49-F238E27FC236}">
                  <a16:creationId xmlns:a16="http://schemas.microsoft.com/office/drawing/2014/main" id="{C2D1B02B-D0D1-4E2E-8821-61FE8E7B722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id="{BC29F619-4674-4AF4-B0B0-63812FB7D67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6" name="Rechte verbindingslijn 105">
              <a:extLst>
                <a:ext uri="{FF2B5EF4-FFF2-40B4-BE49-F238E27FC236}">
                  <a16:creationId xmlns:a16="http://schemas.microsoft.com/office/drawing/2014/main" id="{47BAD2B6-8BA4-489D-9823-403347AC46C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7" name="Rechthoek 106">
              <a:extLst>
                <a:ext uri="{FF2B5EF4-FFF2-40B4-BE49-F238E27FC236}">
                  <a16:creationId xmlns:a16="http://schemas.microsoft.com/office/drawing/2014/main" id="{C1938C9D-3B58-4B5B-BBA5-49279D3FB07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id="{7285F41C-E561-4960-B0C0-2C1BF1A353F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9" name="Ovaal 108">
              <a:extLst>
                <a:ext uri="{FF2B5EF4-FFF2-40B4-BE49-F238E27FC236}">
                  <a16:creationId xmlns:a16="http://schemas.microsoft.com/office/drawing/2014/main" id="{18A6BAF1-2A81-4004-825E-145D74B25D8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id="{22EF39C7-38CA-4EA7-B3AA-0375B5C6894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id="{2A08D245-433B-4B44-B7E3-81B49F9C22A7}"/>
                </a:ext>
              </a:extLst>
            </p:cNvPr>
            <p:cNvGrpSpPr/>
            <p:nvPr userDrawn="1"/>
          </p:nvGrpSpPr>
          <p:grpSpPr>
            <a:xfrm>
              <a:off x="12757282" y="2184550"/>
              <a:ext cx="825500" cy="209550"/>
              <a:chOff x="13504624" y="2482850"/>
              <a:chExt cx="825500" cy="209550"/>
            </a:xfrm>
          </p:grpSpPr>
          <p:sp>
            <p:nvSpPr>
              <p:cNvPr id="139" name="Rechthoek 138">
                <a:extLst>
                  <a:ext uri="{FF2B5EF4-FFF2-40B4-BE49-F238E27FC236}">
                    <a16:creationId xmlns:a16="http://schemas.microsoft.com/office/drawing/2014/main" id="{EEB20CC2-5126-49F9-8B1B-013C57944FA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0" name="Rechte verbindingslijn 139">
                <a:extLst>
                  <a:ext uri="{FF2B5EF4-FFF2-40B4-BE49-F238E27FC236}">
                    <a16:creationId xmlns:a16="http://schemas.microsoft.com/office/drawing/2014/main" id="{10175D8A-3937-451E-8287-B1A81637C62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1" name="Gelijkbenige driehoek 140">
                <a:extLst>
                  <a:ext uri="{FF2B5EF4-FFF2-40B4-BE49-F238E27FC236}">
                    <a16:creationId xmlns:a16="http://schemas.microsoft.com/office/drawing/2014/main" id="{A2633F6A-B22B-4948-9FB5-665451F994E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a:extLst>
                <a:ext uri="{FF2B5EF4-FFF2-40B4-BE49-F238E27FC236}">
                  <a16:creationId xmlns:a16="http://schemas.microsoft.com/office/drawing/2014/main" id="{23E6A65D-E075-42C0-9AFC-8CE1C3E82B57}"/>
                </a:ext>
              </a:extLst>
            </p:cNvPr>
            <p:cNvGrpSpPr/>
            <p:nvPr userDrawn="1"/>
          </p:nvGrpSpPr>
          <p:grpSpPr>
            <a:xfrm>
              <a:off x="12757282" y="1141626"/>
              <a:ext cx="294789" cy="318834"/>
              <a:chOff x="14466489" y="1001522"/>
              <a:chExt cx="290627" cy="314333"/>
            </a:xfrm>
          </p:grpSpPr>
          <p:sp>
            <p:nvSpPr>
              <p:cNvPr id="133" name="Rechthoek 132">
                <a:extLst>
                  <a:ext uri="{FF2B5EF4-FFF2-40B4-BE49-F238E27FC236}">
                    <a16:creationId xmlns:a16="http://schemas.microsoft.com/office/drawing/2014/main" id="{4AE43953-8CF8-4761-81D1-C69C738F329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4D09128B-C132-4BEE-8950-6E98811EA92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Vrije vorm: vorm 134">
                <a:extLst>
                  <a:ext uri="{FF2B5EF4-FFF2-40B4-BE49-F238E27FC236}">
                    <a16:creationId xmlns:a16="http://schemas.microsoft.com/office/drawing/2014/main" id="{CA9C0B4A-8E29-499B-B963-A3B1329C5D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Rechthoek: afgeronde hoeken 135">
                <a:extLst>
                  <a:ext uri="{FF2B5EF4-FFF2-40B4-BE49-F238E27FC236}">
                    <a16:creationId xmlns:a16="http://schemas.microsoft.com/office/drawing/2014/main" id="{D8FB00B9-03ED-4DCB-8736-0ABBF042E3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7" name="Rechte verbindingslijn 136">
                <a:extLst>
                  <a:ext uri="{FF2B5EF4-FFF2-40B4-BE49-F238E27FC236}">
                    <a16:creationId xmlns:a16="http://schemas.microsoft.com/office/drawing/2014/main" id="{241A6416-1E1A-44A1-B1FA-ABCC83A77DF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6B3C1373-B005-4C60-B68D-3870BBA5C793}"/>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690DE161-406B-4B3B-B934-995738A96741}"/>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id="{508D4B2E-3705-47A2-B22C-B794DA5F94F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E4349536-28C5-43F8-808C-632015FAA53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6" name="Groep 115">
              <a:extLst>
                <a:ext uri="{FF2B5EF4-FFF2-40B4-BE49-F238E27FC236}">
                  <a16:creationId xmlns:a16="http://schemas.microsoft.com/office/drawing/2014/main" id="{D32EAC07-0A87-4C68-B2A2-CE09C4D76540}"/>
                </a:ext>
              </a:extLst>
            </p:cNvPr>
            <p:cNvGrpSpPr/>
            <p:nvPr userDrawn="1"/>
          </p:nvGrpSpPr>
          <p:grpSpPr>
            <a:xfrm>
              <a:off x="12696514" y="3701158"/>
              <a:ext cx="514284" cy="612918"/>
              <a:chOff x="12682980" y="3403241"/>
              <a:chExt cx="622284" cy="741632"/>
            </a:xfrm>
          </p:grpSpPr>
          <p:grpSp>
            <p:nvGrpSpPr>
              <p:cNvPr id="117" name="Groep 116">
                <a:extLst>
                  <a:ext uri="{FF2B5EF4-FFF2-40B4-BE49-F238E27FC236}">
                    <a16:creationId xmlns:a16="http://schemas.microsoft.com/office/drawing/2014/main" id="{08938DD8-55D9-4B92-932F-B593DF936950}"/>
                  </a:ext>
                </a:extLst>
              </p:cNvPr>
              <p:cNvGrpSpPr/>
              <p:nvPr userDrawn="1"/>
            </p:nvGrpSpPr>
            <p:grpSpPr>
              <a:xfrm>
                <a:off x="12771568" y="3403241"/>
                <a:ext cx="467138" cy="448489"/>
                <a:chOff x="12782195" y="3403241"/>
                <a:chExt cx="467138" cy="448489"/>
              </a:xfrm>
            </p:grpSpPr>
            <p:grpSp>
              <p:nvGrpSpPr>
                <p:cNvPr id="120" name="Groep 119">
                  <a:extLst>
                    <a:ext uri="{FF2B5EF4-FFF2-40B4-BE49-F238E27FC236}">
                      <a16:creationId xmlns:a16="http://schemas.microsoft.com/office/drawing/2014/main" id="{07476838-8678-4CA3-932A-4C7C60B22167}"/>
                    </a:ext>
                  </a:extLst>
                </p:cNvPr>
                <p:cNvGrpSpPr/>
                <p:nvPr userDrawn="1"/>
              </p:nvGrpSpPr>
              <p:grpSpPr>
                <a:xfrm>
                  <a:off x="12782195" y="3403241"/>
                  <a:ext cx="412967" cy="393907"/>
                  <a:chOff x="13554906" y="3320109"/>
                  <a:chExt cx="443906" cy="423419"/>
                </a:xfrm>
              </p:grpSpPr>
              <p:grpSp>
                <p:nvGrpSpPr>
                  <p:cNvPr id="127" name="Groep 126">
                    <a:extLst>
                      <a:ext uri="{FF2B5EF4-FFF2-40B4-BE49-F238E27FC236}">
                        <a16:creationId xmlns:a16="http://schemas.microsoft.com/office/drawing/2014/main" id="{E55DC550-F375-4C7F-A950-C51BC8D4B53C}"/>
                      </a:ext>
                    </a:extLst>
                  </p:cNvPr>
                  <p:cNvGrpSpPr/>
                  <p:nvPr userDrawn="1"/>
                </p:nvGrpSpPr>
                <p:grpSpPr>
                  <a:xfrm>
                    <a:off x="13554906" y="3320109"/>
                    <a:ext cx="443906" cy="423419"/>
                    <a:chOff x="12909684" y="1276143"/>
                    <a:chExt cx="443906" cy="423419"/>
                  </a:xfrm>
                </p:grpSpPr>
                <p:sp>
                  <p:nvSpPr>
                    <p:cNvPr id="130" name="Rechthoek 129">
                      <a:extLst>
                        <a:ext uri="{FF2B5EF4-FFF2-40B4-BE49-F238E27FC236}">
                          <a16:creationId xmlns:a16="http://schemas.microsoft.com/office/drawing/2014/main" id="{5640C374-B840-4F21-8B78-560B873D1F7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id="{B425D816-037B-49D4-B9C4-AE9F0AED109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2" name="Ovaal 131">
                      <a:extLst>
                        <a:ext uri="{FF2B5EF4-FFF2-40B4-BE49-F238E27FC236}">
                          <a16:creationId xmlns:a16="http://schemas.microsoft.com/office/drawing/2014/main" id="{26B98F5A-B870-4AA9-9278-8FF2EA2A8BB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8" name="Afbeelding 127">
                    <a:extLst>
                      <a:ext uri="{FF2B5EF4-FFF2-40B4-BE49-F238E27FC236}">
                        <a16:creationId xmlns:a16="http://schemas.microsoft.com/office/drawing/2014/main" id="{4A19D5AE-BC35-4519-A223-54F4C08552D7}"/>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9" name="Afbeelding 128">
                    <a:extLst>
                      <a:ext uri="{FF2B5EF4-FFF2-40B4-BE49-F238E27FC236}">
                        <a16:creationId xmlns:a16="http://schemas.microsoft.com/office/drawing/2014/main" id="{98B913BE-A4CF-42EF-92FB-126B4DE01C2C}"/>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1" name="Groep 120">
                  <a:extLst>
                    <a:ext uri="{FF2B5EF4-FFF2-40B4-BE49-F238E27FC236}">
                      <a16:creationId xmlns:a16="http://schemas.microsoft.com/office/drawing/2014/main" id="{3FFD81C9-1AC7-414B-B68A-81C1139B07D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DE54BF27-E846-426C-B275-2D5CF49894E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26A75939-5FA0-406A-82D2-D5569364772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2" name="Groep 121">
                  <a:extLst>
                    <a:ext uri="{FF2B5EF4-FFF2-40B4-BE49-F238E27FC236}">
                      <a16:creationId xmlns:a16="http://schemas.microsoft.com/office/drawing/2014/main" id="{DC0D25DD-7367-419C-B127-F4BB00E3BA40}"/>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E1D34D04-9094-45A6-8166-D7DE3C85603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123">
                    <a:extLst>
                      <a:ext uri="{FF2B5EF4-FFF2-40B4-BE49-F238E27FC236}">
                        <a16:creationId xmlns:a16="http://schemas.microsoft.com/office/drawing/2014/main" id="{C13DB961-12BA-40E6-9DDF-238FDD129D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8" name="Rechthoek 117">
                <a:extLst>
                  <a:ext uri="{FF2B5EF4-FFF2-40B4-BE49-F238E27FC236}">
                    <a16:creationId xmlns:a16="http://schemas.microsoft.com/office/drawing/2014/main" id="{844E877F-A168-45CF-917F-B8DD955FEE2F}"/>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9" name="Gelijkbenige driehoek 118">
                <a:extLst>
                  <a:ext uri="{FF2B5EF4-FFF2-40B4-BE49-F238E27FC236}">
                    <a16:creationId xmlns:a16="http://schemas.microsoft.com/office/drawing/2014/main" id="{DC0FE87D-8F30-4068-904E-53DF9482FF6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5" name="Tijdelijke aanduiding voor tekst 7">
            <a:extLst>
              <a:ext uri="{FF2B5EF4-FFF2-40B4-BE49-F238E27FC236}">
                <a16:creationId xmlns:a16="http://schemas.microsoft.com/office/drawing/2014/main" id="{BBD8AEB3-FF0A-4282-954E-A862D23DCAD2}"/>
              </a:ext>
            </a:extLst>
          </p:cNvPr>
          <p:cNvSpPr>
            <a:spLocks noGrp="1"/>
          </p:cNvSpPr>
          <p:nvPr>
            <p:ph type="body" sz="quarter" idx="55" hasCustomPrompt="1"/>
          </p:nvPr>
        </p:nvSpPr>
        <p:spPr>
          <a:xfrm>
            <a:off x="638914" y="5664638"/>
            <a:ext cx="1584000" cy="7200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nl-NL" dirty="0"/>
              <a:t> </a:t>
            </a:r>
          </a:p>
        </p:txBody>
      </p:sp>
      <p:sp>
        <p:nvSpPr>
          <p:cNvPr id="146" name="Tijdelijke aanduiding voor verticale tekst 2">
            <a:extLst>
              <a:ext uri="{FF2B5EF4-FFF2-40B4-BE49-F238E27FC236}">
                <a16:creationId xmlns:a16="http://schemas.microsoft.com/office/drawing/2014/main" id="{114F8C39-966A-49AB-9803-11E79C90696D}"/>
              </a:ext>
            </a:extLst>
          </p:cNvPr>
          <p:cNvSpPr>
            <a:spLocks noGrp="1"/>
          </p:cNvSpPr>
          <p:nvPr>
            <p:ph type="body" orient="vert" idx="1" hasCustomPrompt="1"/>
          </p:nvPr>
        </p:nvSpPr>
        <p:spPr>
          <a:xfrm>
            <a:off x="637344" y="1772461"/>
            <a:ext cx="5389454" cy="369022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Kopje</a:t>
            </a:r>
          </a:p>
          <a:p>
            <a:pPr lvl="5"/>
            <a:r>
              <a:rPr lang="nl-NL" noProof="0" dirty="0" err="1"/>
              <a:t>Bullet</a:t>
            </a:r>
            <a:endParaRPr lang="nl-NL" noProof="0" dirty="0"/>
          </a:p>
          <a:p>
            <a:pPr lvl="6"/>
            <a:r>
              <a:rPr lang="nl-NL" noProof="0" dirty="0"/>
              <a:t>Sub-</a:t>
            </a:r>
            <a:r>
              <a:rPr lang="nl-NL" noProof="0" dirty="0" err="1"/>
              <a:t>bullet</a:t>
            </a:r>
            <a:r>
              <a:rPr lang="nl-NL" noProof="0" dirty="0"/>
              <a:t> #1</a:t>
            </a:r>
          </a:p>
          <a:p>
            <a:pPr lvl="7"/>
            <a:r>
              <a:rPr lang="nl-NL" noProof="0" dirty="0"/>
              <a:t>Sub-</a:t>
            </a:r>
            <a:r>
              <a:rPr lang="nl-NL" noProof="0" dirty="0" err="1"/>
              <a:t>bullet</a:t>
            </a:r>
            <a:r>
              <a:rPr lang="nl-NL" noProof="0" dirty="0"/>
              <a:t> #2</a:t>
            </a:r>
          </a:p>
          <a:p>
            <a:pPr lvl="8"/>
            <a:r>
              <a:rPr lang="nl-NL" noProof="0" dirty="0"/>
              <a:t>Leestekst</a:t>
            </a:r>
          </a:p>
        </p:txBody>
      </p:sp>
    </p:spTree>
    <p:extLst>
      <p:ext uri="{BB962C8B-B14F-4D97-AF65-F5344CB8AC3E}">
        <p14:creationId xmlns:p14="http://schemas.microsoft.com/office/powerpoint/2010/main" val="78666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0% BEELD met titel">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19515" y="0"/>
            <a:ext cx="12211516"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7361858" cy="408448"/>
          </a:xfrm>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100% BEELD</a:t>
            </a:r>
          </a:p>
        </p:txBody>
      </p:sp>
      <p:grpSp>
        <p:nvGrpSpPr>
          <p:cNvPr id="18" name="Instructie">
            <a:extLst>
              <a:ext uri="{FF2B5EF4-FFF2-40B4-BE49-F238E27FC236}">
                <a16:creationId xmlns:a16="http://schemas.microsoft.com/office/drawing/2014/main" id="{BB567BED-067D-454D-AC06-1F00F8136477}"/>
              </a:ext>
            </a:extLst>
          </p:cNvPr>
          <p:cNvGrpSpPr/>
          <p:nvPr userDrawn="1"/>
        </p:nvGrpSpPr>
        <p:grpSpPr>
          <a:xfrm>
            <a:off x="-3437547" y="1434"/>
            <a:ext cx="3201327" cy="6001164"/>
            <a:chOff x="-3437547" y="1434"/>
            <a:chExt cx="3201327" cy="6001164"/>
          </a:xfrm>
        </p:grpSpPr>
        <p:cxnSp>
          <p:nvCxnSpPr>
            <p:cNvPr id="19" name="Rechte verbindingslijn 18">
              <a:extLst>
                <a:ext uri="{FF2B5EF4-FFF2-40B4-BE49-F238E27FC236}">
                  <a16:creationId xmlns:a16="http://schemas.microsoft.com/office/drawing/2014/main" id="{E02032CC-6D7D-4949-A948-DFD11ED46AA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510EBD3B-0856-4BB0-BAC6-6F2C72A6D0D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1" name="Rechthoek 20">
              <a:extLst>
                <a:ext uri="{FF2B5EF4-FFF2-40B4-BE49-F238E27FC236}">
                  <a16:creationId xmlns:a16="http://schemas.microsoft.com/office/drawing/2014/main" id="{FDB692F5-AB69-441D-ADD8-25D77602E2B1}"/>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2" name="Ovaal 21">
              <a:extLst>
                <a:ext uri="{FF2B5EF4-FFF2-40B4-BE49-F238E27FC236}">
                  <a16:creationId xmlns:a16="http://schemas.microsoft.com/office/drawing/2014/main" id="{0908AD57-C844-4BBC-9B64-55BCB829E2D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3" name="Rechthoek 22">
              <a:extLst>
                <a:ext uri="{FF2B5EF4-FFF2-40B4-BE49-F238E27FC236}">
                  <a16:creationId xmlns:a16="http://schemas.microsoft.com/office/drawing/2014/main" id="{585C930B-B926-4B08-BD4A-DE2373223FD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4" name="Ovaal 23">
              <a:extLst>
                <a:ext uri="{FF2B5EF4-FFF2-40B4-BE49-F238E27FC236}">
                  <a16:creationId xmlns:a16="http://schemas.microsoft.com/office/drawing/2014/main" id="{40FD3817-1730-40D3-AEEE-5AE8C204B27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5" name="Rechthoek 24">
              <a:extLst>
                <a:ext uri="{FF2B5EF4-FFF2-40B4-BE49-F238E27FC236}">
                  <a16:creationId xmlns:a16="http://schemas.microsoft.com/office/drawing/2014/main" id="{6A808AB0-24B0-43BC-AB35-C9AEAB1D6675}"/>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6" name="Ovaal 25">
              <a:extLst>
                <a:ext uri="{FF2B5EF4-FFF2-40B4-BE49-F238E27FC236}">
                  <a16:creationId xmlns:a16="http://schemas.microsoft.com/office/drawing/2014/main" id="{202A1687-2EBA-4A11-8955-4EE8F90AA2A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7" name="Rechthoek 26">
              <a:extLst>
                <a:ext uri="{FF2B5EF4-FFF2-40B4-BE49-F238E27FC236}">
                  <a16:creationId xmlns:a16="http://schemas.microsoft.com/office/drawing/2014/main" id="{91E0A297-718A-4A9E-9611-8EBDE0153D38}"/>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8" name="Meer informatie">
              <a:extLst>
                <a:ext uri="{FF2B5EF4-FFF2-40B4-BE49-F238E27FC236}">
                  <a16:creationId xmlns:a16="http://schemas.microsoft.com/office/drawing/2014/main" id="{45233522-F828-49EC-BE33-E020A3671C0D}"/>
                </a:ext>
              </a:extLst>
            </p:cNvPr>
            <p:cNvGrpSpPr/>
            <p:nvPr userDrawn="1"/>
          </p:nvGrpSpPr>
          <p:grpSpPr>
            <a:xfrm>
              <a:off x="-3421298" y="5206936"/>
              <a:ext cx="3178515" cy="795662"/>
              <a:chOff x="-3741486" y="3387723"/>
              <a:chExt cx="3178515" cy="795662"/>
            </a:xfrm>
          </p:grpSpPr>
          <p:sp>
            <p:nvSpPr>
              <p:cNvPr id="98" name="Freeform 101">
                <a:extLst>
                  <a:ext uri="{FF2B5EF4-FFF2-40B4-BE49-F238E27FC236}">
                    <a16:creationId xmlns:a16="http://schemas.microsoft.com/office/drawing/2014/main" id="{C8E36A58-002D-4A99-AAC1-7C4182B15DC3}"/>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0C2F6FA5-59A2-402C-BBEE-8EC22F795380}"/>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B87ECE8D-12A3-40E8-BF38-9981823E5A41}"/>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 name="Rechthoek 28">
              <a:extLst>
                <a:ext uri="{FF2B5EF4-FFF2-40B4-BE49-F238E27FC236}">
                  <a16:creationId xmlns:a16="http://schemas.microsoft.com/office/drawing/2014/main" id="{7E7B001B-58E8-446A-A87A-64D7FAA3D58C}"/>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30" name="Ovaal 29">
              <a:extLst>
                <a:ext uri="{FF2B5EF4-FFF2-40B4-BE49-F238E27FC236}">
                  <a16:creationId xmlns:a16="http://schemas.microsoft.com/office/drawing/2014/main" id="{A77F12C4-CFF8-42D4-86BE-594F18A34DA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1FE513A5-669C-4D87-B9C6-7D59E8C4B94F}"/>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10525F73-2CF2-4DFA-85BD-75B550494656}"/>
                </a:ext>
              </a:extLst>
            </p:cNvPr>
            <p:cNvGrpSpPr/>
            <p:nvPr userDrawn="1"/>
          </p:nvGrpSpPr>
          <p:grpSpPr>
            <a:xfrm>
              <a:off x="-3437547" y="349413"/>
              <a:ext cx="2933825" cy="558875"/>
              <a:chOff x="-3419346" y="368233"/>
              <a:chExt cx="3904920" cy="743862"/>
            </a:xfrm>
          </p:grpSpPr>
          <p:sp>
            <p:nvSpPr>
              <p:cNvPr id="44" name="Rechthoek 43">
                <a:extLst>
                  <a:ext uri="{FF2B5EF4-FFF2-40B4-BE49-F238E27FC236}">
                    <a16:creationId xmlns:a16="http://schemas.microsoft.com/office/drawing/2014/main" id="{5FBDF96F-631B-4CB3-87FA-5D97FA17C9C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5" name="Rechte verbindingslijn 44">
                <a:extLst>
                  <a:ext uri="{FF2B5EF4-FFF2-40B4-BE49-F238E27FC236}">
                    <a16:creationId xmlns:a16="http://schemas.microsoft.com/office/drawing/2014/main" id="{7DC9B3CF-D588-4941-BF2D-7D1D24C295B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63B93459-E71F-450C-A9D3-AD08AD3BC45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7BA6EE34-C75A-481B-A62C-EADBC851D4C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a:extLst>
                  <a:ext uri="{FF2B5EF4-FFF2-40B4-BE49-F238E27FC236}">
                    <a16:creationId xmlns:a16="http://schemas.microsoft.com/office/drawing/2014/main" id="{302D1F07-663D-475C-AA5F-48767DB760E2}"/>
                  </a:ext>
                </a:extLst>
              </p:cNvPr>
              <p:cNvGrpSpPr/>
              <p:nvPr userDrawn="1"/>
            </p:nvGrpSpPr>
            <p:grpSpPr>
              <a:xfrm>
                <a:off x="-3002834" y="720303"/>
                <a:ext cx="182598" cy="143759"/>
                <a:chOff x="-3310843" y="700986"/>
                <a:chExt cx="182598" cy="143759"/>
              </a:xfrm>
            </p:grpSpPr>
            <p:grpSp>
              <p:nvGrpSpPr>
                <p:cNvPr id="89" name="Groep 88">
                  <a:extLst>
                    <a:ext uri="{FF2B5EF4-FFF2-40B4-BE49-F238E27FC236}">
                      <a16:creationId xmlns:a16="http://schemas.microsoft.com/office/drawing/2014/main" id="{F43E5590-4E84-46A3-93CB-BF7822AFD99A}"/>
                    </a:ext>
                  </a:extLst>
                </p:cNvPr>
                <p:cNvGrpSpPr/>
                <p:nvPr userDrawn="1"/>
              </p:nvGrpSpPr>
              <p:grpSpPr>
                <a:xfrm>
                  <a:off x="-3310843" y="700986"/>
                  <a:ext cx="182598" cy="143759"/>
                  <a:chOff x="-3310843" y="700986"/>
                  <a:chExt cx="182598" cy="143759"/>
                </a:xfrm>
              </p:grpSpPr>
              <p:cxnSp>
                <p:nvCxnSpPr>
                  <p:cNvPr id="93" name="Rechte verbindingslijn 92">
                    <a:extLst>
                      <a:ext uri="{FF2B5EF4-FFF2-40B4-BE49-F238E27FC236}">
                        <a16:creationId xmlns:a16="http://schemas.microsoft.com/office/drawing/2014/main" id="{6BF890BE-3F8F-41A4-AC8C-3AE4DC8A3B5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846492F-1363-41E8-91B7-F45CA31A0CF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D8052EE6-8578-44DE-82D2-257E7639243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A97EB29A-1FB8-43C8-B90E-126BB0B9294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A74FBDEC-6563-4DA7-9EDE-7D43DC78FC2E}"/>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a:extLst>
                    <a:ext uri="{FF2B5EF4-FFF2-40B4-BE49-F238E27FC236}">
                      <a16:creationId xmlns:a16="http://schemas.microsoft.com/office/drawing/2014/main" id="{C4103B18-48D9-43CB-8788-2DCF30FDB2CB}"/>
                    </a:ext>
                  </a:extLst>
                </p:cNvPr>
                <p:cNvGrpSpPr/>
                <p:nvPr userDrawn="1"/>
              </p:nvGrpSpPr>
              <p:grpSpPr>
                <a:xfrm flipH="1">
                  <a:off x="-3310774" y="735854"/>
                  <a:ext cx="88801" cy="72568"/>
                  <a:chOff x="-2091059" y="1395403"/>
                  <a:chExt cx="157316" cy="128558"/>
                </a:xfrm>
              </p:grpSpPr>
              <p:sp>
                <p:nvSpPr>
                  <p:cNvPr id="91" name="Rechthoek 90">
                    <a:extLst>
                      <a:ext uri="{FF2B5EF4-FFF2-40B4-BE49-F238E27FC236}">
                        <a16:creationId xmlns:a16="http://schemas.microsoft.com/office/drawing/2014/main" id="{DBC2CE8B-83A1-4DD4-85B8-19FAADC3D21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a:extLst>
                      <a:ext uri="{FF2B5EF4-FFF2-40B4-BE49-F238E27FC236}">
                        <a16:creationId xmlns:a16="http://schemas.microsoft.com/office/drawing/2014/main" id="{AC3CCE20-20C6-4A19-8D97-AD0E6E62762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a:extLst>
                  <a:ext uri="{FF2B5EF4-FFF2-40B4-BE49-F238E27FC236}">
                    <a16:creationId xmlns:a16="http://schemas.microsoft.com/office/drawing/2014/main" id="{791A28EB-D0CB-48CD-BAB2-3871DC1B5A7D}"/>
                  </a:ext>
                </a:extLst>
              </p:cNvPr>
              <p:cNvGrpSpPr/>
              <p:nvPr userDrawn="1"/>
            </p:nvGrpSpPr>
            <p:grpSpPr>
              <a:xfrm>
                <a:off x="-3326107" y="720303"/>
                <a:ext cx="182598" cy="143759"/>
                <a:chOff x="-3634116" y="700986"/>
                <a:chExt cx="182598" cy="143759"/>
              </a:xfrm>
            </p:grpSpPr>
            <p:grpSp>
              <p:nvGrpSpPr>
                <p:cNvPr id="78" name="Groep 77">
                  <a:extLst>
                    <a:ext uri="{FF2B5EF4-FFF2-40B4-BE49-F238E27FC236}">
                      <a16:creationId xmlns:a16="http://schemas.microsoft.com/office/drawing/2014/main" id="{BAE3FF4E-FAFB-443F-98E2-119791B02B62}"/>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38B5340B-E98D-4E7B-AF10-36E9B3D72FB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7D670699-650A-4537-9049-2BCD65024577}"/>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5C56D09-7338-4C90-8821-CCD8450BAEF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28BF8DC4-B5D3-4C6A-80C1-1C4EB9BC1B1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57F75FF8-A2F7-4A9C-91CA-46632D5FD3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72FDD7D-61DF-49E4-9768-33980A76BE93}"/>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28007C12-8BE9-497E-AE65-41387AE86D1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CB556572-68F7-4733-922D-A2A06BAAC87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a:extLst>
                  <a:ext uri="{FF2B5EF4-FFF2-40B4-BE49-F238E27FC236}">
                    <a16:creationId xmlns:a16="http://schemas.microsoft.com/office/drawing/2014/main" id="{EBEBAEAE-0787-4CE9-A499-184AD739EC6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E51AB10E-6131-4D52-8980-588FBE02AE3A}"/>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2" name="Groep 51">
                <a:extLst>
                  <a:ext uri="{FF2B5EF4-FFF2-40B4-BE49-F238E27FC236}">
                    <a16:creationId xmlns:a16="http://schemas.microsoft.com/office/drawing/2014/main" id="{D19E73EB-C3F2-4112-8CE4-5F7331E2B20A}"/>
                  </a:ext>
                </a:extLst>
              </p:cNvPr>
              <p:cNvGrpSpPr/>
              <p:nvPr userDrawn="1"/>
            </p:nvGrpSpPr>
            <p:grpSpPr>
              <a:xfrm>
                <a:off x="-2425037" y="370226"/>
                <a:ext cx="357690" cy="330595"/>
                <a:chOff x="-2721817" y="347336"/>
                <a:chExt cx="432805" cy="400021"/>
              </a:xfrm>
            </p:grpSpPr>
            <p:sp>
              <p:nvSpPr>
                <p:cNvPr id="67" name="Rechthoek 66">
                  <a:extLst>
                    <a:ext uri="{FF2B5EF4-FFF2-40B4-BE49-F238E27FC236}">
                      <a16:creationId xmlns:a16="http://schemas.microsoft.com/office/drawing/2014/main" id="{DC2B7E43-9A25-47B1-94CF-C1AD273C6D1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a:extLst>
                    <a:ext uri="{FF2B5EF4-FFF2-40B4-BE49-F238E27FC236}">
                      <a16:creationId xmlns:a16="http://schemas.microsoft.com/office/drawing/2014/main" id="{0E06258C-55B6-428A-8430-7A2CA588074A}"/>
                    </a:ext>
                  </a:extLst>
                </p:cNvPr>
                <p:cNvGrpSpPr/>
                <p:nvPr userDrawn="1"/>
              </p:nvGrpSpPr>
              <p:grpSpPr>
                <a:xfrm>
                  <a:off x="-2652453" y="431583"/>
                  <a:ext cx="294076" cy="231526"/>
                  <a:chOff x="-3634116" y="700986"/>
                  <a:chExt cx="182598" cy="143759"/>
                </a:xfrm>
              </p:grpSpPr>
              <p:grpSp>
                <p:nvGrpSpPr>
                  <p:cNvPr id="69" name="Groep 68">
                    <a:extLst>
                      <a:ext uri="{FF2B5EF4-FFF2-40B4-BE49-F238E27FC236}">
                        <a16:creationId xmlns:a16="http://schemas.microsoft.com/office/drawing/2014/main" id="{2C58D63D-86FA-47EE-A45B-36066CF399E6}"/>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FE816631-90D7-4065-817F-0E5304333D0B}"/>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B540AE74-D8AA-4ADF-9DDF-77898D167DD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294C407B-A8CB-4D28-A14C-E3BB1F46022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372B194E-AB14-417A-9154-E0A38590B08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B775651E-B42F-425A-8FBA-BBC3691C6F7A}"/>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EA59CA98-4423-4A29-8EDC-9BD5FFE901FF}"/>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39F63C44-CBF3-4E89-92E6-F468E551A7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92F68135-3471-4A41-A658-B7146346C7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a:extLst>
                  <a:ext uri="{FF2B5EF4-FFF2-40B4-BE49-F238E27FC236}">
                    <a16:creationId xmlns:a16="http://schemas.microsoft.com/office/drawing/2014/main" id="{7671D8E0-0A79-4414-BC18-A96AA32FBA1D}"/>
                  </a:ext>
                </a:extLst>
              </p:cNvPr>
              <p:cNvGrpSpPr/>
              <p:nvPr userDrawn="1"/>
            </p:nvGrpSpPr>
            <p:grpSpPr>
              <a:xfrm>
                <a:off x="-2425037" y="781500"/>
                <a:ext cx="357690" cy="330595"/>
                <a:chOff x="-2721817" y="782525"/>
                <a:chExt cx="432805" cy="400021"/>
              </a:xfrm>
            </p:grpSpPr>
            <p:sp>
              <p:nvSpPr>
                <p:cNvPr id="56" name="Rechthoek 55">
                  <a:extLst>
                    <a:ext uri="{FF2B5EF4-FFF2-40B4-BE49-F238E27FC236}">
                      <a16:creationId xmlns:a16="http://schemas.microsoft.com/office/drawing/2014/main" id="{08DED9FB-AE77-409E-B912-4FF678E2762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7" name="Groep 56">
                  <a:extLst>
                    <a:ext uri="{FF2B5EF4-FFF2-40B4-BE49-F238E27FC236}">
                      <a16:creationId xmlns:a16="http://schemas.microsoft.com/office/drawing/2014/main" id="{9AF56E88-97A5-4961-962F-D5A6CE480100}"/>
                    </a:ext>
                  </a:extLst>
                </p:cNvPr>
                <p:cNvGrpSpPr/>
                <p:nvPr userDrawn="1"/>
              </p:nvGrpSpPr>
              <p:grpSpPr>
                <a:xfrm>
                  <a:off x="-2652453" y="866772"/>
                  <a:ext cx="294076" cy="231526"/>
                  <a:chOff x="-3310843" y="700986"/>
                  <a:chExt cx="182598" cy="143759"/>
                </a:xfrm>
              </p:grpSpPr>
              <p:grpSp>
                <p:nvGrpSpPr>
                  <p:cNvPr id="58" name="Groep 57">
                    <a:extLst>
                      <a:ext uri="{FF2B5EF4-FFF2-40B4-BE49-F238E27FC236}">
                        <a16:creationId xmlns:a16="http://schemas.microsoft.com/office/drawing/2014/main" id="{BED550AB-12B3-48CB-BFB4-D56686ECD1C1}"/>
                      </a:ext>
                    </a:extLst>
                  </p:cNvPr>
                  <p:cNvGrpSpPr/>
                  <p:nvPr userDrawn="1"/>
                </p:nvGrpSpPr>
                <p:grpSpPr>
                  <a:xfrm>
                    <a:off x="-3310843" y="700986"/>
                    <a:ext cx="182598" cy="143759"/>
                    <a:chOff x="-3310843" y="700986"/>
                    <a:chExt cx="182598" cy="143759"/>
                  </a:xfrm>
                </p:grpSpPr>
                <p:cxnSp>
                  <p:nvCxnSpPr>
                    <p:cNvPr id="62" name="Rechte verbindingslijn 61">
                      <a:extLst>
                        <a:ext uri="{FF2B5EF4-FFF2-40B4-BE49-F238E27FC236}">
                          <a16:creationId xmlns:a16="http://schemas.microsoft.com/office/drawing/2014/main" id="{792D2E75-9C27-4F4B-88B0-AD299BD4FE0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D911E067-5632-4650-AA24-AD8BEF0C104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8A0354D2-DC09-45B4-911E-0504D76DEFF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5669533C-09B8-4972-8F30-822BE5D304AD}"/>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0C451AC7-FED4-4DEA-9956-5A11140B505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9" name="Groep 58">
                    <a:extLst>
                      <a:ext uri="{FF2B5EF4-FFF2-40B4-BE49-F238E27FC236}">
                        <a16:creationId xmlns:a16="http://schemas.microsoft.com/office/drawing/2014/main" id="{736EAF5B-C7FD-4035-B643-086063FBBE78}"/>
                      </a:ext>
                    </a:extLst>
                  </p:cNvPr>
                  <p:cNvGrpSpPr/>
                  <p:nvPr userDrawn="1"/>
                </p:nvGrpSpPr>
                <p:grpSpPr>
                  <a:xfrm flipH="1">
                    <a:off x="-3310774" y="735854"/>
                    <a:ext cx="88801" cy="72568"/>
                    <a:chOff x="-2091059" y="1395403"/>
                    <a:chExt cx="157316" cy="128558"/>
                  </a:xfrm>
                </p:grpSpPr>
                <p:sp>
                  <p:nvSpPr>
                    <p:cNvPr id="60" name="Rechthoek 59">
                      <a:extLst>
                        <a:ext uri="{FF2B5EF4-FFF2-40B4-BE49-F238E27FC236}">
                          <a16:creationId xmlns:a16="http://schemas.microsoft.com/office/drawing/2014/main" id="{15BB5463-195F-4549-8026-1A84229C3A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Pijl: punthaak 60">
                      <a:extLst>
                        <a:ext uri="{FF2B5EF4-FFF2-40B4-BE49-F238E27FC236}">
                          <a16:creationId xmlns:a16="http://schemas.microsoft.com/office/drawing/2014/main" id="{C726014F-C978-47C9-AC4F-842BF68D33F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a:extLst>
                  <a:ext uri="{FF2B5EF4-FFF2-40B4-BE49-F238E27FC236}">
                    <a16:creationId xmlns:a16="http://schemas.microsoft.com/office/drawing/2014/main" id="{62F88A8F-2FEC-4E10-8EE0-19CE983CF87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5" name="Rechthoek 54">
                <a:extLst>
                  <a:ext uri="{FF2B5EF4-FFF2-40B4-BE49-F238E27FC236}">
                    <a16:creationId xmlns:a16="http://schemas.microsoft.com/office/drawing/2014/main" id="{D36A935A-CAEB-481D-B601-CDE08F17678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3" name="Rechte verbindingslijn 32">
              <a:extLst>
                <a:ext uri="{FF2B5EF4-FFF2-40B4-BE49-F238E27FC236}">
                  <a16:creationId xmlns:a16="http://schemas.microsoft.com/office/drawing/2014/main" id="{DC50A76F-4B7C-4DFB-B56D-107EE1B6EAA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D0D1F41F-60F5-4901-92CB-80A0D4BFF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20696DE8-0E3B-4EC0-ABC9-112161C9D8A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939E790F-BE2D-4160-8A12-008F0412058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7" name="Ovaal 36">
              <a:extLst>
                <a:ext uri="{FF2B5EF4-FFF2-40B4-BE49-F238E27FC236}">
                  <a16:creationId xmlns:a16="http://schemas.microsoft.com/office/drawing/2014/main" id="{5CD3D218-2534-4D97-9F48-472E12CCD94A}"/>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8" name="Rechthoek 37">
              <a:extLst>
                <a:ext uri="{FF2B5EF4-FFF2-40B4-BE49-F238E27FC236}">
                  <a16:creationId xmlns:a16="http://schemas.microsoft.com/office/drawing/2014/main" id="{594DFF9F-E7EB-49CC-B76F-FBE9033FC7B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9" name="Ovaal 38">
              <a:extLst>
                <a:ext uri="{FF2B5EF4-FFF2-40B4-BE49-F238E27FC236}">
                  <a16:creationId xmlns:a16="http://schemas.microsoft.com/office/drawing/2014/main" id="{58DA30A8-8C34-4AF5-8D76-B6841561C2C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0" name="Rechthoek 39">
              <a:extLst>
                <a:ext uri="{FF2B5EF4-FFF2-40B4-BE49-F238E27FC236}">
                  <a16:creationId xmlns:a16="http://schemas.microsoft.com/office/drawing/2014/main" id="{AD02CAC7-7EEF-44F5-842A-DC276B9D6A6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1" name="Ovaal 40">
              <a:extLst>
                <a:ext uri="{FF2B5EF4-FFF2-40B4-BE49-F238E27FC236}">
                  <a16:creationId xmlns:a16="http://schemas.microsoft.com/office/drawing/2014/main" id="{36691578-BD14-4DA2-BD26-1DB1F70CD7A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2" name="Rechthoek 41">
              <a:extLst>
                <a:ext uri="{FF2B5EF4-FFF2-40B4-BE49-F238E27FC236}">
                  <a16:creationId xmlns:a16="http://schemas.microsoft.com/office/drawing/2014/main" id="{99545EB3-5DC4-49D8-93A6-87BC6FCFACE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3" name="Rechthoek 42">
              <a:extLst>
                <a:ext uri="{FF2B5EF4-FFF2-40B4-BE49-F238E27FC236}">
                  <a16:creationId xmlns:a16="http://schemas.microsoft.com/office/drawing/2014/main" id="{CF995A1F-14FF-466B-8C30-3CC8EA5242B0}"/>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1" name="Instructie">
            <a:extLst>
              <a:ext uri="{FF2B5EF4-FFF2-40B4-BE49-F238E27FC236}">
                <a16:creationId xmlns:a16="http://schemas.microsoft.com/office/drawing/2014/main" id="{9F0F2A30-1722-4F1C-8959-A233C14A3842}"/>
              </a:ext>
            </a:extLst>
          </p:cNvPr>
          <p:cNvGrpSpPr/>
          <p:nvPr userDrawn="1"/>
        </p:nvGrpSpPr>
        <p:grpSpPr>
          <a:xfrm>
            <a:off x="12391601" y="0"/>
            <a:ext cx="3183678" cy="5340257"/>
            <a:chOff x="12391601" y="0"/>
            <a:chExt cx="3183678" cy="5340257"/>
          </a:xfrm>
        </p:grpSpPr>
        <p:grpSp>
          <p:nvGrpSpPr>
            <p:cNvPr id="102" name="Meer informatie">
              <a:extLst>
                <a:ext uri="{FF2B5EF4-FFF2-40B4-BE49-F238E27FC236}">
                  <a16:creationId xmlns:a16="http://schemas.microsoft.com/office/drawing/2014/main" id="{F4ACB53F-F887-4EC3-A96C-7BF4CDE86837}"/>
                </a:ext>
              </a:extLst>
            </p:cNvPr>
            <p:cNvGrpSpPr/>
            <p:nvPr userDrawn="1"/>
          </p:nvGrpSpPr>
          <p:grpSpPr>
            <a:xfrm>
              <a:off x="12396764" y="4556984"/>
              <a:ext cx="3178515" cy="783273"/>
              <a:chOff x="-3741486" y="3386444"/>
              <a:chExt cx="3178515" cy="783273"/>
            </a:xfrm>
          </p:grpSpPr>
          <p:sp>
            <p:nvSpPr>
              <p:cNvPr id="142" name="Freeform 101">
                <a:extLst>
                  <a:ext uri="{FF2B5EF4-FFF2-40B4-BE49-F238E27FC236}">
                    <a16:creationId xmlns:a16="http://schemas.microsoft.com/office/drawing/2014/main" id="{B4DFDFA3-BE44-4E2C-9FAB-20FA036FC8F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3" name="Rechthoek 142">
                <a:extLst>
                  <a:ext uri="{FF2B5EF4-FFF2-40B4-BE49-F238E27FC236}">
                    <a16:creationId xmlns:a16="http://schemas.microsoft.com/office/drawing/2014/main" id="{E8D6457D-4E95-4CA7-B69E-E3F5BBCE732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4" name="Rechte verbindingslijn 143">
                <a:extLst>
                  <a:ext uri="{FF2B5EF4-FFF2-40B4-BE49-F238E27FC236}">
                    <a16:creationId xmlns:a16="http://schemas.microsoft.com/office/drawing/2014/main" id="{AEF391C0-3737-4176-B63F-8F4AF1AEA72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3" name="Rechthoek 102">
              <a:extLst>
                <a:ext uri="{FF2B5EF4-FFF2-40B4-BE49-F238E27FC236}">
                  <a16:creationId xmlns:a16="http://schemas.microsoft.com/office/drawing/2014/main" id="{EBB13F05-75BE-4AA4-9AE3-18CC2651D50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4" name="Ovaal 103">
              <a:extLst>
                <a:ext uri="{FF2B5EF4-FFF2-40B4-BE49-F238E27FC236}">
                  <a16:creationId xmlns:a16="http://schemas.microsoft.com/office/drawing/2014/main" id="{C2D1B02B-D0D1-4E2E-8821-61FE8E7B722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id="{BC29F619-4674-4AF4-B0B0-63812FB7D67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6" name="Rechte verbindingslijn 105">
              <a:extLst>
                <a:ext uri="{FF2B5EF4-FFF2-40B4-BE49-F238E27FC236}">
                  <a16:creationId xmlns:a16="http://schemas.microsoft.com/office/drawing/2014/main" id="{47BAD2B6-8BA4-489D-9823-403347AC46C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7" name="Rechthoek 106">
              <a:extLst>
                <a:ext uri="{FF2B5EF4-FFF2-40B4-BE49-F238E27FC236}">
                  <a16:creationId xmlns:a16="http://schemas.microsoft.com/office/drawing/2014/main" id="{C1938C9D-3B58-4B5B-BBA5-49279D3FB07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id="{7285F41C-E561-4960-B0C0-2C1BF1A353F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9" name="Ovaal 108">
              <a:extLst>
                <a:ext uri="{FF2B5EF4-FFF2-40B4-BE49-F238E27FC236}">
                  <a16:creationId xmlns:a16="http://schemas.microsoft.com/office/drawing/2014/main" id="{18A6BAF1-2A81-4004-825E-145D74B25D8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id="{22EF39C7-38CA-4EA7-B3AA-0375B5C6894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id="{2A08D245-433B-4B44-B7E3-81B49F9C22A7}"/>
                </a:ext>
              </a:extLst>
            </p:cNvPr>
            <p:cNvGrpSpPr/>
            <p:nvPr userDrawn="1"/>
          </p:nvGrpSpPr>
          <p:grpSpPr>
            <a:xfrm>
              <a:off x="12757282" y="2184550"/>
              <a:ext cx="825500" cy="209550"/>
              <a:chOff x="13504624" y="2482850"/>
              <a:chExt cx="825500" cy="209550"/>
            </a:xfrm>
          </p:grpSpPr>
          <p:sp>
            <p:nvSpPr>
              <p:cNvPr id="139" name="Rechthoek 138">
                <a:extLst>
                  <a:ext uri="{FF2B5EF4-FFF2-40B4-BE49-F238E27FC236}">
                    <a16:creationId xmlns:a16="http://schemas.microsoft.com/office/drawing/2014/main" id="{EEB20CC2-5126-49F9-8B1B-013C57944FA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0" name="Rechte verbindingslijn 139">
                <a:extLst>
                  <a:ext uri="{FF2B5EF4-FFF2-40B4-BE49-F238E27FC236}">
                    <a16:creationId xmlns:a16="http://schemas.microsoft.com/office/drawing/2014/main" id="{10175D8A-3937-451E-8287-B1A81637C62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1" name="Gelijkbenige driehoek 140">
                <a:extLst>
                  <a:ext uri="{FF2B5EF4-FFF2-40B4-BE49-F238E27FC236}">
                    <a16:creationId xmlns:a16="http://schemas.microsoft.com/office/drawing/2014/main" id="{A2633F6A-B22B-4948-9FB5-665451F994E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a:extLst>
                <a:ext uri="{FF2B5EF4-FFF2-40B4-BE49-F238E27FC236}">
                  <a16:creationId xmlns:a16="http://schemas.microsoft.com/office/drawing/2014/main" id="{23E6A65D-E075-42C0-9AFC-8CE1C3E82B57}"/>
                </a:ext>
              </a:extLst>
            </p:cNvPr>
            <p:cNvGrpSpPr/>
            <p:nvPr userDrawn="1"/>
          </p:nvGrpSpPr>
          <p:grpSpPr>
            <a:xfrm>
              <a:off x="12757282" y="1141626"/>
              <a:ext cx="294789" cy="318834"/>
              <a:chOff x="14466489" y="1001522"/>
              <a:chExt cx="290627" cy="314333"/>
            </a:xfrm>
          </p:grpSpPr>
          <p:sp>
            <p:nvSpPr>
              <p:cNvPr id="133" name="Rechthoek 132">
                <a:extLst>
                  <a:ext uri="{FF2B5EF4-FFF2-40B4-BE49-F238E27FC236}">
                    <a16:creationId xmlns:a16="http://schemas.microsoft.com/office/drawing/2014/main" id="{4AE43953-8CF8-4761-81D1-C69C738F329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4D09128B-C132-4BEE-8950-6E98811EA92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Vrije vorm: vorm 134">
                <a:extLst>
                  <a:ext uri="{FF2B5EF4-FFF2-40B4-BE49-F238E27FC236}">
                    <a16:creationId xmlns:a16="http://schemas.microsoft.com/office/drawing/2014/main" id="{CA9C0B4A-8E29-499B-B963-A3B1329C5D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Rechthoek: afgeronde hoeken 135">
                <a:extLst>
                  <a:ext uri="{FF2B5EF4-FFF2-40B4-BE49-F238E27FC236}">
                    <a16:creationId xmlns:a16="http://schemas.microsoft.com/office/drawing/2014/main" id="{D8FB00B9-03ED-4DCB-8736-0ABBF042E39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7" name="Rechte verbindingslijn 136">
                <a:extLst>
                  <a:ext uri="{FF2B5EF4-FFF2-40B4-BE49-F238E27FC236}">
                    <a16:creationId xmlns:a16="http://schemas.microsoft.com/office/drawing/2014/main" id="{241A6416-1E1A-44A1-B1FA-ABCC83A77DF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6B3C1373-B005-4C60-B68D-3870BBA5C793}"/>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690DE161-406B-4B3B-B934-995738A96741}"/>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id="{508D4B2E-3705-47A2-B22C-B794DA5F94F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E4349536-28C5-43F8-808C-632015FAA53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6" name="Groep 115">
              <a:extLst>
                <a:ext uri="{FF2B5EF4-FFF2-40B4-BE49-F238E27FC236}">
                  <a16:creationId xmlns:a16="http://schemas.microsoft.com/office/drawing/2014/main" id="{D32EAC07-0A87-4C68-B2A2-CE09C4D76540}"/>
                </a:ext>
              </a:extLst>
            </p:cNvPr>
            <p:cNvGrpSpPr/>
            <p:nvPr userDrawn="1"/>
          </p:nvGrpSpPr>
          <p:grpSpPr>
            <a:xfrm>
              <a:off x="12696514" y="3701158"/>
              <a:ext cx="514284" cy="612918"/>
              <a:chOff x="12682980" y="3403241"/>
              <a:chExt cx="622284" cy="741632"/>
            </a:xfrm>
          </p:grpSpPr>
          <p:grpSp>
            <p:nvGrpSpPr>
              <p:cNvPr id="117" name="Groep 116">
                <a:extLst>
                  <a:ext uri="{FF2B5EF4-FFF2-40B4-BE49-F238E27FC236}">
                    <a16:creationId xmlns:a16="http://schemas.microsoft.com/office/drawing/2014/main" id="{08938DD8-55D9-4B92-932F-B593DF936950}"/>
                  </a:ext>
                </a:extLst>
              </p:cNvPr>
              <p:cNvGrpSpPr/>
              <p:nvPr userDrawn="1"/>
            </p:nvGrpSpPr>
            <p:grpSpPr>
              <a:xfrm>
                <a:off x="12771568" y="3403241"/>
                <a:ext cx="467138" cy="448489"/>
                <a:chOff x="12782195" y="3403241"/>
                <a:chExt cx="467138" cy="448489"/>
              </a:xfrm>
            </p:grpSpPr>
            <p:grpSp>
              <p:nvGrpSpPr>
                <p:cNvPr id="120" name="Groep 119">
                  <a:extLst>
                    <a:ext uri="{FF2B5EF4-FFF2-40B4-BE49-F238E27FC236}">
                      <a16:creationId xmlns:a16="http://schemas.microsoft.com/office/drawing/2014/main" id="{07476838-8678-4CA3-932A-4C7C60B22167}"/>
                    </a:ext>
                  </a:extLst>
                </p:cNvPr>
                <p:cNvGrpSpPr/>
                <p:nvPr userDrawn="1"/>
              </p:nvGrpSpPr>
              <p:grpSpPr>
                <a:xfrm>
                  <a:off x="12782195" y="3403241"/>
                  <a:ext cx="412967" cy="393907"/>
                  <a:chOff x="13554906" y="3320109"/>
                  <a:chExt cx="443906" cy="423419"/>
                </a:xfrm>
              </p:grpSpPr>
              <p:grpSp>
                <p:nvGrpSpPr>
                  <p:cNvPr id="127" name="Groep 126">
                    <a:extLst>
                      <a:ext uri="{FF2B5EF4-FFF2-40B4-BE49-F238E27FC236}">
                        <a16:creationId xmlns:a16="http://schemas.microsoft.com/office/drawing/2014/main" id="{E55DC550-F375-4C7F-A950-C51BC8D4B53C}"/>
                      </a:ext>
                    </a:extLst>
                  </p:cNvPr>
                  <p:cNvGrpSpPr/>
                  <p:nvPr userDrawn="1"/>
                </p:nvGrpSpPr>
                <p:grpSpPr>
                  <a:xfrm>
                    <a:off x="13554906" y="3320109"/>
                    <a:ext cx="443906" cy="423419"/>
                    <a:chOff x="12909684" y="1276143"/>
                    <a:chExt cx="443906" cy="423419"/>
                  </a:xfrm>
                </p:grpSpPr>
                <p:sp>
                  <p:nvSpPr>
                    <p:cNvPr id="130" name="Rechthoek 129">
                      <a:extLst>
                        <a:ext uri="{FF2B5EF4-FFF2-40B4-BE49-F238E27FC236}">
                          <a16:creationId xmlns:a16="http://schemas.microsoft.com/office/drawing/2014/main" id="{5640C374-B840-4F21-8B78-560B873D1F7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id="{B425D816-037B-49D4-B9C4-AE9F0AED109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2" name="Ovaal 131">
                      <a:extLst>
                        <a:ext uri="{FF2B5EF4-FFF2-40B4-BE49-F238E27FC236}">
                          <a16:creationId xmlns:a16="http://schemas.microsoft.com/office/drawing/2014/main" id="{26B98F5A-B870-4AA9-9278-8FF2EA2A8BB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8" name="Afbeelding 127">
                    <a:extLst>
                      <a:ext uri="{FF2B5EF4-FFF2-40B4-BE49-F238E27FC236}">
                        <a16:creationId xmlns:a16="http://schemas.microsoft.com/office/drawing/2014/main" id="{4A19D5AE-BC35-4519-A223-54F4C08552D7}"/>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9" name="Afbeelding 128">
                    <a:extLst>
                      <a:ext uri="{FF2B5EF4-FFF2-40B4-BE49-F238E27FC236}">
                        <a16:creationId xmlns:a16="http://schemas.microsoft.com/office/drawing/2014/main" id="{98B913BE-A4CF-42EF-92FB-126B4DE01C2C}"/>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1" name="Groep 120">
                  <a:extLst>
                    <a:ext uri="{FF2B5EF4-FFF2-40B4-BE49-F238E27FC236}">
                      <a16:creationId xmlns:a16="http://schemas.microsoft.com/office/drawing/2014/main" id="{3FFD81C9-1AC7-414B-B68A-81C1139B07D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DE54BF27-E846-426C-B275-2D5CF49894E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26A75939-5FA0-406A-82D2-D5569364772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2" name="Groep 121">
                  <a:extLst>
                    <a:ext uri="{FF2B5EF4-FFF2-40B4-BE49-F238E27FC236}">
                      <a16:creationId xmlns:a16="http://schemas.microsoft.com/office/drawing/2014/main" id="{DC0D25DD-7367-419C-B127-F4BB00E3BA40}"/>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E1D34D04-9094-45A6-8166-D7DE3C85603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123">
                    <a:extLst>
                      <a:ext uri="{FF2B5EF4-FFF2-40B4-BE49-F238E27FC236}">
                        <a16:creationId xmlns:a16="http://schemas.microsoft.com/office/drawing/2014/main" id="{C13DB961-12BA-40E6-9DDF-238FDD129D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8" name="Rechthoek 117">
                <a:extLst>
                  <a:ext uri="{FF2B5EF4-FFF2-40B4-BE49-F238E27FC236}">
                    <a16:creationId xmlns:a16="http://schemas.microsoft.com/office/drawing/2014/main" id="{844E877F-A168-45CF-917F-B8DD955FEE2F}"/>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9" name="Gelijkbenige driehoek 118">
                <a:extLst>
                  <a:ext uri="{FF2B5EF4-FFF2-40B4-BE49-F238E27FC236}">
                    <a16:creationId xmlns:a16="http://schemas.microsoft.com/office/drawing/2014/main" id="{DC0FE87D-8F30-4068-904E-53DF9482FF67}"/>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Tijdelijke aanduiding voor tekst 7">
            <a:extLst>
              <a:ext uri="{FF2B5EF4-FFF2-40B4-BE49-F238E27FC236}">
                <a16:creationId xmlns:a16="http://schemas.microsoft.com/office/drawing/2014/main" id="{1CA6764B-670D-44AD-9F09-EEC6335E04A1}"/>
              </a:ext>
            </a:extLst>
          </p:cNvPr>
          <p:cNvSpPr>
            <a:spLocks noGrp="1"/>
          </p:cNvSpPr>
          <p:nvPr>
            <p:ph type="body" sz="quarter" idx="55" hasCustomPrompt="1"/>
          </p:nvPr>
        </p:nvSpPr>
        <p:spPr>
          <a:xfrm>
            <a:off x="638914" y="5663091"/>
            <a:ext cx="1584000" cy="7200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nl-NL" dirty="0"/>
              <a:t> </a:t>
            </a:r>
          </a:p>
        </p:txBody>
      </p:sp>
    </p:spTree>
    <p:extLst>
      <p:ext uri="{BB962C8B-B14F-4D97-AF65-F5344CB8AC3E}">
        <p14:creationId xmlns:p14="http://schemas.microsoft.com/office/powerpoint/2010/main" val="371987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loop &amp; Beeld (100%)">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85DE66C5-9696-40F6-A729-1AE660D015A3}"/>
              </a:ext>
            </a:extLst>
          </p:cNvPr>
          <p:cNvSpPr>
            <a:spLocks noGrp="1"/>
          </p:cNvSpPr>
          <p:nvPr>
            <p:ph type="pic" sz="quarter" idx="14" hasCustomPrompt="1"/>
          </p:nvPr>
        </p:nvSpPr>
        <p:spPr>
          <a:xfrm>
            <a:off x="0" y="0"/>
            <a:ext cx="12192001"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55" name="Tijdelijke aanduiding voor tekst 7">
            <a:extLst>
              <a:ext uri="{FF2B5EF4-FFF2-40B4-BE49-F238E27FC236}">
                <a16:creationId xmlns:a16="http://schemas.microsoft.com/office/drawing/2014/main" id="{06442FF5-6BE7-4F70-AFDC-ABD0A0DE404E}"/>
              </a:ext>
            </a:extLst>
          </p:cNvPr>
          <p:cNvSpPr>
            <a:spLocks noGrp="1"/>
          </p:cNvSpPr>
          <p:nvPr>
            <p:ph type="body" sz="quarter" idx="56" hasCustomPrompt="1"/>
          </p:nvPr>
        </p:nvSpPr>
        <p:spPr>
          <a:xfrm>
            <a:off x="6750" y="0"/>
            <a:ext cx="6089250" cy="6858000"/>
          </a:xfrm>
          <a:gradFill flip="none" rotWithShape="1">
            <a:gsLst>
              <a:gs pos="0">
                <a:schemeClr val="tx1">
                  <a:alpha val="80000"/>
                </a:schemeClr>
              </a:gs>
              <a:gs pos="100000">
                <a:schemeClr val="tx1">
                  <a:alpha val="0"/>
                </a:schemeClr>
              </a:gs>
            </a:gsLst>
            <a:lin ang="0" scaled="1"/>
            <a:tileRect/>
          </a:gra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51" name="Tijdelijke aanduiding voor tekst 7">
            <a:extLst>
              <a:ext uri="{FF2B5EF4-FFF2-40B4-BE49-F238E27FC236}">
                <a16:creationId xmlns:a16="http://schemas.microsoft.com/office/drawing/2014/main" id="{F24E7A92-7940-4313-AD15-B649A48FD30A}"/>
              </a:ext>
            </a:extLst>
          </p:cNvPr>
          <p:cNvSpPr>
            <a:spLocks noGrp="1"/>
          </p:cNvSpPr>
          <p:nvPr>
            <p:ph type="body" sz="quarter" idx="54" hasCustomPrompt="1"/>
          </p:nvPr>
        </p:nvSpPr>
        <p:spPr>
          <a:xfrm>
            <a:off x="0" y="0"/>
            <a:ext cx="150125" cy="6858000"/>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4173490" cy="1538400"/>
          </a:xfrm>
        </p:spPr>
        <p:txBody>
          <a:bodyPr/>
          <a:lstStyle>
            <a:lvl1pPr>
              <a:defRPr>
                <a:solidFill>
                  <a:schemeClr val="accent1"/>
                </a:solidFill>
              </a:defRPr>
            </a:lvl1pPr>
          </a:lstStyle>
          <a:p>
            <a:r>
              <a:rPr lang="nl-NL" noProof="0" dirty="0"/>
              <a:t>Plaats hier je titel</a:t>
            </a:r>
            <a:endParaRPr lang="nl-NL" dirty="0"/>
          </a:p>
        </p:txBody>
      </p:sp>
      <p:sp>
        <p:nvSpPr>
          <p:cNvPr id="53" name="Tekstvak 52">
            <a:extLst>
              <a:ext uri="{FF2B5EF4-FFF2-40B4-BE49-F238E27FC236}">
                <a16:creationId xmlns:a16="http://schemas.microsoft.com/office/drawing/2014/main" id="{F8C540C9-29BF-4890-B2A6-6B0A0FA99826}"/>
              </a:ext>
            </a:extLst>
          </p:cNvPr>
          <p:cNvSpPr txBox="1"/>
          <p:nvPr userDrawn="1"/>
        </p:nvSpPr>
        <p:spPr>
          <a:xfrm>
            <a:off x="5320566" y="-798828"/>
            <a:ext cx="1550901" cy="374415"/>
          </a:xfrm>
          <a:prstGeom prst="rect">
            <a:avLst/>
          </a:prstGeom>
          <a:solidFill>
            <a:schemeClr val="accent1"/>
          </a:solidFill>
        </p:spPr>
        <p:txBody>
          <a:bodyPr wrap="none" lIns="180000" tIns="180000" rIns="180000" bIns="180000" rtlCol="0" anchor="ctr">
            <a:noAutofit/>
          </a:bodyPr>
          <a:lstStyle/>
          <a:p>
            <a:pPr algn="ctr"/>
            <a:r>
              <a:rPr lang="nl-NL" sz="1400" b="1" cap="all" spc="50" baseline="0">
                <a:solidFill>
                  <a:schemeClr val="bg1"/>
                </a:solidFill>
                <a:latin typeface="+mn-lt"/>
                <a:cs typeface="Calibri" panose="020F0502020204030204" pitchFamily="34" charset="0"/>
              </a:rPr>
              <a:t>Beeld (100%)</a:t>
            </a:r>
          </a:p>
        </p:txBody>
      </p:sp>
      <p:grpSp>
        <p:nvGrpSpPr>
          <p:cNvPr id="11" name="Instructie">
            <a:extLst>
              <a:ext uri="{FF2B5EF4-FFF2-40B4-BE49-F238E27FC236}">
                <a16:creationId xmlns:a16="http://schemas.microsoft.com/office/drawing/2014/main" id="{5240EDFC-2940-4E0A-BBAD-C22D61E42C22}"/>
              </a:ext>
            </a:extLst>
          </p:cNvPr>
          <p:cNvGrpSpPr/>
          <p:nvPr userDrawn="1"/>
        </p:nvGrpSpPr>
        <p:grpSpPr>
          <a:xfrm>
            <a:off x="12391601" y="0"/>
            <a:ext cx="3183678" cy="4784167"/>
            <a:chOff x="12391601" y="0"/>
            <a:chExt cx="3183678" cy="4784167"/>
          </a:xfrm>
        </p:grpSpPr>
        <p:grpSp>
          <p:nvGrpSpPr>
            <p:cNvPr id="12" name="Groep 11">
              <a:extLst>
                <a:ext uri="{FF2B5EF4-FFF2-40B4-BE49-F238E27FC236}">
                  <a16:creationId xmlns:a16="http://schemas.microsoft.com/office/drawing/2014/main" id="{664BD2DE-FF9A-40E8-85DC-0713F4C05ECD}"/>
                </a:ext>
              </a:extLst>
            </p:cNvPr>
            <p:cNvGrpSpPr/>
            <p:nvPr userDrawn="1"/>
          </p:nvGrpSpPr>
          <p:grpSpPr>
            <a:xfrm>
              <a:off x="12757282" y="3100116"/>
              <a:ext cx="1499406" cy="678267"/>
              <a:chOff x="12757283" y="3120781"/>
              <a:chExt cx="1499406" cy="678267"/>
            </a:xfrm>
          </p:grpSpPr>
          <p:sp>
            <p:nvSpPr>
              <p:cNvPr id="39" name="Rechthoek 38">
                <a:extLst>
                  <a:ext uri="{FF2B5EF4-FFF2-40B4-BE49-F238E27FC236}">
                    <a16:creationId xmlns:a16="http://schemas.microsoft.com/office/drawing/2014/main" id="{5582017E-EB06-4A74-83FA-5F4A44FEC2A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0" name="Rechthoek 39">
                <a:extLst>
                  <a:ext uri="{FF2B5EF4-FFF2-40B4-BE49-F238E27FC236}">
                    <a16:creationId xmlns:a16="http://schemas.microsoft.com/office/drawing/2014/main" id="{F7093D06-33D4-4112-9AAF-152570452CA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1" name="Tekstvak 40">
                <a:extLst>
                  <a:ext uri="{FF2B5EF4-FFF2-40B4-BE49-F238E27FC236}">
                    <a16:creationId xmlns:a16="http://schemas.microsoft.com/office/drawing/2014/main" id="{9FDE8713-65A4-4DB4-90DC-A764E98442DD}"/>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42" name="Tekstvak 41">
                <a:extLst>
                  <a:ext uri="{FF2B5EF4-FFF2-40B4-BE49-F238E27FC236}">
                    <a16:creationId xmlns:a16="http://schemas.microsoft.com/office/drawing/2014/main" id="{78ABA48B-DB8C-4168-A044-40B5ED64E79A}"/>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43" name="Picture 3">
                <a:extLst>
                  <a:ext uri="{FF2B5EF4-FFF2-40B4-BE49-F238E27FC236}">
                    <a16:creationId xmlns:a16="http://schemas.microsoft.com/office/drawing/2014/main" id="{72970164-5546-4C9B-B772-2EC7AF91609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Gelijkbenige driehoek 43">
                <a:extLst>
                  <a:ext uri="{FF2B5EF4-FFF2-40B4-BE49-F238E27FC236}">
                    <a16:creationId xmlns:a16="http://schemas.microsoft.com/office/drawing/2014/main" id="{A5AE9A6E-82AD-4681-9FE3-2FD9B81BA07A}"/>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5" name="Groep 44">
                <a:extLst>
                  <a:ext uri="{FF2B5EF4-FFF2-40B4-BE49-F238E27FC236}">
                    <a16:creationId xmlns:a16="http://schemas.microsoft.com/office/drawing/2014/main" id="{EAED1FB7-AE73-4DBE-B1D1-DDE8FF97D581}"/>
                  </a:ext>
                </a:extLst>
              </p:cNvPr>
              <p:cNvGrpSpPr/>
              <p:nvPr userDrawn="1"/>
            </p:nvGrpSpPr>
            <p:grpSpPr>
              <a:xfrm>
                <a:off x="12822311" y="3178534"/>
                <a:ext cx="182309" cy="163794"/>
                <a:chOff x="12832541" y="3162395"/>
                <a:chExt cx="219532" cy="197236"/>
              </a:xfrm>
            </p:grpSpPr>
            <p:sp>
              <p:nvSpPr>
                <p:cNvPr id="50" name="Rechthoek 49">
                  <a:extLst>
                    <a:ext uri="{FF2B5EF4-FFF2-40B4-BE49-F238E27FC236}">
                      <a16:creationId xmlns:a16="http://schemas.microsoft.com/office/drawing/2014/main" id="{462A3C93-5682-4B9E-B017-9DE02178BA3C}"/>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8D1C8BB8-8F76-4A14-BC4E-90A97D249DCF}"/>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6" name="Rechthoek 55">
                  <a:extLst>
                    <a:ext uri="{FF2B5EF4-FFF2-40B4-BE49-F238E27FC236}">
                      <a16:creationId xmlns:a16="http://schemas.microsoft.com/office/drawing/2014/main" id="{D9FF6CFF-8196-4B94-9B53-11DE5227E01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46" name="Groep 45">
                <a:extLst>
                  <a:ext uri="{FF2B5EF4-FFF2-40B4-BE49-F238E27FC236}">
                    <a16:creationId xmlns:a16="http://schemas.microsoft.com/office/drawing/2014/main" id="{44A729B3-B37B-44A1-A7A6-7846D32E8F19}"/>
                  </a:ext>
                </a:extLst>
              </p:cNvPr>
              <p:cNvGrpSpPr/>
              <p:nvPr userDrawn="1"/>
            </p:nvGrpSpPr>
            <p:grpSpPr>
              <a:xfrm>
                <a:off x="12822311" y="3480352"/>
                <a:ext cx="182309" cy="163794"/>
                <a:chOff x="12832541" y="3162395"/>
                <a:chExt cx="219532" cy="197236"/>
              </a:xfrm>
            </p:grpSpPr>
            <p:sp>
              <p:nvSpPr>
                <p:cNvPr id="47" name="Rechthoek 46">
                  <a:extLst>
                    <a:ext uri="{FF2B5EF4-FFF2-40B4-BE49-F238E27FC236}">
                      <a16:creationId xmlns:a16="http://schemas.microsoft.com/office/drawing/2014/main" id="{B034CC38-D675-4EC7-B887-10DE315E345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65B1ED0C-719C-403B-8157-BFA90016E6B7}"/>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6B78FBBA-9F95-4E31-AE2C-8EC8E708EC4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3" name="Meer informatie">
              <a:extLst>
                <a:ext uri="{FF2B5EF4-FFF2-40B4-BE49-F238E27FC236}">
                  <a16:creationId xmlns:a16="http://schemas.microsoft.com/office/drawing/2014/main" id="{A5D3797A-2ACA-43D9-B7B8-25AA5FDD961C}"/>
                </a:ext>
              </a:extLst>
            </p:cNvPr>
            <p:cNvGrpSpPr/>
            <p:nvPr userDrawn="1"/>
          </p:nvGrpSpPr>
          <p:grpSpPr>
            <a:xfrm>
              <a:off x="12396764" y="4000894"/>
              <a:ext cx="3178515" cy="783273"/>
              <a:chOff x="-3741486" y="3386444"/>
              <a:chExt cx="3178515" cy="783273"/>
            </a:xfrm>
          </p:grpSpPr>
          <p:sp>
            <p:nvSpPr>
              <p:cNvPr id="36" name="Freeform 101">
                <a:extLst>
                  <a:ext uri="{FF2B5EF4-FFF2-40B4-BE49-F238E27FC236}">
                    <a16:creationId xmlns:a16="http://schemas.microsoft.com/office/drawing/2014/main" id="{1C0E5195-3CA1-482D-B9A9-539481C7CB7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7" name="Rechthoek 36">
                <a:extLst>
                  <a:ext uri="{FF2B5EF4-FFF2-40B4-BE49-F238E27FC236}">
                    <a16:creationId xmlns:a16="http://schemas.microsoft.com/office/drawing/2014/main" id="{1AC5EE8D-FE7B-4C24-ACAA-DC3969BB4333}"/>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8" name="Rechte verbindingslijn 37">
                <a:extLst>
                  <a:ext uri="{FF2B5EF4-FFF2-40B4-BE49-F238E27FC236}">
                    <a16:creationId xmlns:a16="http://schemas.microsoft.com/office/drawing/2014/main" id="{B600BFE4-91EA-41C8-BE92-A64381303C6F}"/>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4" name="Rechthoek 13">
              <a:extLst>
                <a:ext uri="{FF2B5EF4-FFF2-40B4-BE49-F238E27FC236}">
                  <a16:creationId xmlns:a16="http://schemas.microsoft.com/office/drawing/2014/main" id="{BC08237D-D18C-4873-9331-074F901D4B09}"/>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5" name="Ovaal 14">
              <a:extLst>
                <a:ext uri="{FF2B5EF4-FFF2-40B4-BE49-F238E27FC236}">
                  <a16:creationId xmlns:a16="http://schemas.microsoft.com/office/drawing/2014/main" id="{8481B677-8DB7-48A8-81EB-8F027409C682}"/>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 name="Rechte verbindingslijn 15">
              <a:extLst>
                <a:ext uri="{FF2B5EF4-FFF2-40B4-BE49-F238E27FC236}">
                  <a16:creationId xmlns:a16="http://schemas.microsoft.com/office/drawing/2014/main" id="{0B17B4FC-22AF-46DB-881D-8D462443E44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 name="Rechte verbindingslijn 16">
              <a:extLst>
                <a:ext uri="{FF2B5EF4-FFF2-40B4-BE49-F238E27FC236}">
                  <a16:creationId xmlns:a16="http://schemas.microsoft.com/office/drawing/2014/main" id="{85448308-F4D4-4521-8AF2-4769E25FB5FB}"/>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 name="Rechthoek 17">
              <a:extLst>
                <a:ext uri="{FF2B5EF4-FFF2-40B4-BE49-F238E27FC236}">
                  <a16:creationId xmlns:a16="http://schemas.microsoft.com/office/drawing/2014/main" id="{FBEBD111-8DA0-41EC-8DAE-99FC7F989C8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9" name="Rechte verbindingslijn 18">
              <a:extLst>
                <a:ext uri="{FF2B5EF4-FFF2-40B4-BE49-F238E27FC236}">
                  <a16:creationId xmlns:a16="http://schemas.microsoft.com/office/drawing/2014/main" id="{C2EDF307-26BB-4249-8FDE-FDB262DEEE6E}"/>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C155629A-9625-4F4B-863D-248E7D03489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1" name="Rechthoek 20">
              <a:extLst>
                <a:ext uri="{FF2B5EF4-FFF2-40B4-BE49-F238E27FC236}">
                  <a16:creationId xmlns:a16="http://schemas.microsoft.com/office/drawing/2014/main" id="{E7495519-5866-45E0-8624-3D17E13DD67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2" name="Groep 21">
              <a:extLst>
                <a:ext uri="{FF2B5EF4-FFF2-40B4-BE49-F238E27FC236}">
                  <a16:creationId xmlns:a16="http://schemas.microsoft.com/office/drawing/2014/main" id="{FF37A0DD-40F8-48A2-9AE2-CF4463BD93F6}"/>
                </a:ext>
              </a:extLst>
            </p:cNvPr>
            <p:cNvGrpSpPr/>
            <p:nvPr userDrawn="1"/>
          </p:nvGrpSpPr>
          <p:grpSpPr>
            <a:xfrm>
              <a:off x="12757282" y="2184550"/>
              <a:ext cx="825500" cy="209550"/>
              <a:chOff x="13504624" y="2482850"/>
              <a:chExt cx="825500" cy="209550"/>
            </a:xfrm>
          </p:grpSpPr>
          <p:sp>
            <p:nvSpPr>
              <p:cNvPr id="33" name="Rechthoek 32">
                <a:extLst>
                  <a:ext uri="{FF2B5EF4-FFF2-40B4-BE49-F238E27FC236}">
                    <a16:creationId xmlns:a16="http://schemas.microsoft.com/office/drawing/2014/main" id="{ED77B054-285D-4AB7-B975-02B650CEEBD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4" name="Rechte verbindingslijn 33">
                <a:extLst>
                  <a:ext uri="{FF2B5EF4-FFF2-40B4-BE49-F238E27FC236}">
                    <a16:creationId xmlns:a16="http://schemas.microsoft.com/office/drawing/2014/main" id="{E1F5217F-4894-49CC-85A1-433BAEF1222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5" name="Gelijkbenige driehoek 34">
                <a:extLst>
                  <a:ext uri="{FF2B5EF4-FFF2-40B4-BE49-F238E27FC236}">
                    <a16:creationId xmlns:a16="http://schemas.microsoft.com/office/drawing/2014/main" id="{D8A5EB17-48DA-4179-A713-8E3227770C2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3" name="Groep 22">
              <a:extLst>
                <a:ext uri="{FF2B5EF4-FFF2-40B4-BE49-F238E27FC236}">
                  <a16:creationId xmlns:a16="http://schemas.microsoft.com/office/drawing/2014/main" id="{893DBCF3-6D1B-4B55-B388-8F1B0B8602BE}"/>
                </a:ext>
              </a:extLst>
            </p:cNvPr>
            <p:cNvGrpSpPr/>
            <p:nvPr userDrawn="1"/>
          </p:nvGrpSpPr>
          <p:grpSpPr>
            <a:xfrm>
              <a:off x="12757282" y="1141626"/>
              <a:ext cx="294789" cy="318834"/>
              <a:chOff x="14466489" y="1001522"/>
              <a:chExt cx="290627" cy="314333"/>
            </a:xfrm>
          </p:grpSpPr>
          <p:sp>
            <p:nvSpPr>
              <p:cNvPr id="27" name="Rechthoek 26">
                <a:extLst>
                  <a:ext uri="{FF2B5EF4-FFF2-40B4-BE49-F238E27FC236}">
                    <a16:creationId xmlns:a16="http://schemas.microsoft.com/office/drawing/2014/main" id="{C8CC40CF-AE66-4F8E-8AC5-B201C25C1CF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8" name="Ovaal 27">
                <a:extLst>
                  <a:ext uri="{FF2B5EF4-FFF2-40B4-BE49-F238E27FC236}">
                    <a16:creationId xmlns:a16="http://schemas.microsoft.com/office/drawing/2014/main" id="{F80EB9C1-FB06-47BD-B94E-C5D977F5056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9" name="Vrije vorm: vorm 28">
                <a:extLst>
                  <a:ext uri="{FF2B5EF4-FFF2-40B4-BE49-F238E27FC236}">
                    <a16:creationId xmlns:a16="http://schemas.microsoft.com/office/drawing/2014/main" id="{9E6CC491-AE58-484B-A4C1-AFA03E4CCE8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0" name="Rechthoek: afgeronde hoeken 29">
                <a:extLst>
                  <a:ext uri="{FF2B5EF4-FFF2-40B4-BE49-F238E27FC236}">
                    <a16:creationId xmlns:a16="http://schemas.microsoft.com/office/drawing/2014/main" id="{55019DF0-2E17-4897-B1DD-DCDF7271A77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1" name="Rechte verbindingslijn 30">
                <a:extLst>
                  <a:ext uri="{FF2B5EF4-FFF2-40B4-BE49-F238E27FC236}">
                    <a16:creationId xmlns:a16="http://schemas.microsoft.com/office/drawing/2014/main" id="{4EAE273E-5718-4278-B575-7D5B2B913A2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Rechte verbindingslijn 31">
                <a:extLst>
                  <a:ext uri="{FF2B5EF4-FFF2-40B4-BE49-F238E27FC236}">
                    <a16:creationId xmlns:a16="http://schemas.microsoft.com/office/drawing/2014/main" id="{3343E28B-4F0F-4A26-9418-3021322616FD}"/>
                  </a:ext>
                </a:extLst>
              </p:cNvPr>
              <p:cNvCxnSpPr>
                <a:cxnSpLocks/>
                <a:stCxn id="3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4" name="Ovaal 23">
              <a:extLst>
                <a:ext uri="{FF2B5EF4-FFF2-40B4-BE49-F238E27FC236}">
                  <a16:creationId xmlns:a16="http://schemas.microsoft.com/office/drawing/2014/main" id="{7D4DEA8C-C855-44F2-AE30-60A16C3C3C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5" name="Rechthoek 24">
              <a:extLst>
                <a:ext uri="{FF2B5EF4-FFF2-40B4-BE49-F238E27FC236}">
                  <a16:creationId xmlns:a16="http://schemas.microsoft.com/office/drawing/2014/main" id="{AC807F41-A574-4A40-A8B3-C58C5A569D81}"/>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6" name="Rechte verbindingslijn 25">
              <a:extLst>
                <a:ext uri="{FF2B5EF4-FFF2-40B4-BE49-F238E27FC236}">
                  <a16:creationId xmlns:a16="http://schemas.microsoft.com/office/drawing/2014/main" id="{2EF67105-E9B2-4709-BA2C-3AF8D7B213B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
        <p:nvSpPr>
          <p:cNvPr id="57" name="Tijdelijke aanduiding voor tekst 7">
            <a:extLst>
              <a:ext uri="{FF2B5EF4-FFF2-40B4-BE49-F238E27FC236}">
                <a16:creationId xmlns:a16="http://schemas.microsoft.com/office/drawing/2014/main" id="{8B63952E-DFB9-4AF7-B69A-2285EC3FD49C}"/>
              </a:ext>
            </a:extLst>
          </p:cNvPr>
          <p:cNvSpPr>
            <a:spLocks noGrp="1"/>
          </p:cNvSpPr>
          <p:nvPr>
            <p:ph type="body" sz="quarter" idx="55" hasCustomPrompt="1"/>
          </p:nvPr>
        </p:nvSpPr>
        <p:spPr>
          <a:xfrm>
            <a:off x="637984" y="5663091"/>
            <a:ext cx="1584000" cy="720000"/>
          </a:xfr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nl-NL" dirty="0"/>
              <a:t> </a:t>
            </a:r>
          </a:p>
        </p:txBody>
      </p:sp>
    </p:spTree>
    <p:extLst>
      <p:ext uri="{BB962C8B-B14F-4D97-AF65-F5344CB8AC3E}">
        <p14:creationId xmlns:p14="http://schemas.microsoft.com/office/powerpoint/2010/main" val="176661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6" presetClass="emph" presetSubtype="0" accel="16000" decel="84000" fill="hold" grpId="0" nodeType="withEffect">
                                  <p:stCondLst>
                                    <p:cond delay="0"/>
                                  </p:stCondLst>
                                  <p:childTnLst>
                                    <p:animScale>
                                      <p:cBhvr>
                                        <p:cTn id="9" dur="4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eld (100%) wit logo">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85DE66C5-9696-40F6-A729-1AE660D015A3}"/>
              </a:ext>
            </a:extLst>
          </p:cNvPr>
          <p:cNvSpPr>
            <a:spLocks noGrp="1"/>
          </p:cNvSpPr>
          <p:nvPr>
            <p:ph type="pic" sz="quarter" idx="14" hasCustomPrompt="1"/>
          </p:nvPr>
        </p:nvSpPr>
        <p:spPr>
          <a:xfrm>
            <a:off x="0" y="0"/>
            <a:ext cx="12192001"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53" name="Tekstvak 52">
            <a:extLst>
              <a:ext uri="{FF2B5EF4-FFF2-40B4-BE49-F238E27FC236}">
                <a16:creationId xmlns:a16="http://schemas.microsoft.com/office/drawing/2014/main" id="{F8C540C9-29BF-4890-B2A6-6B0A0FA99826}"/>
              </a:ext>
            </a:extLst>
          </p:cNvPr>
          <p:cNvSpPr txBox="1"/>
          <p:nvPr userDrawn="1"/>
        </p:nvSpPr>
        <p:spPr>
          <a:xfrm>
            <a:off x="5320566" y="-798828"/>
            <a:ext cx="1550901" cy="374415"/>
          </a:xfrm>
          <a:prstGeom prst="rect">
            <a:avLst/>
          </a:prstGeom>
          <a:solidFill>
            <a:schemeClr val="accent1"/>
          </a:solidFill>
        </p:spPr>
        <p:txBody>
          <a:bodyPr wrap="none" lIns="180000" tIns="180000" rIns="180000" bIns="180000" rtlCol="0" anchor="ctr">
            <a:noAutofit/>
          </a:bodyPr>
          <a:lstStyle/>
          <a:p>
            <a:pPr algn="ctr"/>
            <a:r>
              <a:rPr lang="nl-NL" sz="1400" b="1" cap="all" spc="50" baseline="0">
                <a:solidFill>
                  <a:schemeClr val="bg1"/>
                </a:solidFill>
                <a:latin typeface="+mn-lt"/>
                <a:cs typeface="Calibri" panose="020F0502020204030204" pitchFamily="34" charset="0"/>
              </a:rPr>
              <a:t>Beeld (100%)</a:t>
            </a:r>
          </a:p>
        </p:txBody>
      </p:sp>
      <p:sp>
        <p:nvSpPr>
          <p:cNvPr id="11" name="Tijdelijke aanduiding voor tekst 7">
            <a:extLst>
              <a:ext uri="{FF2B5EF4-FFF2-40B4-BE49-F238E27FC236}">
                <a16:creationId xmlns:a16="http://schemas.microsoft.com/office/drawing/2014/main" id="{FDF59690-139F-4982-909D-697C33FA26C2}"/>
              </a:ext>
            </a:extLst>
          </p:cNvPr>
          <p:cNvSpPr>
            <a:spLocks noGrp="1"/>
          </p:cNvSpPr>
          <p:nvPr>
            <p:ph type="body" sz="quarter" idx="54" hasCustomPrompt="1"/>
          </p:nvPr>
        </p:nvSpPr>
        <p:spPr>
          <a:xfrm>
            <a:off x="0" y="0"/>
            <a:ext cx="150125" cy="6858000"/>
          </a:xfrm>
          <a:solidFill>
            <a:schemeClr val="accent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grpSp>
        <p:nvGrpSpPr>
          <p:cNvPr id="52" name="Instructie">
            <a:extLst>
              <a:ext uri="{FF2B5EF4-FFF2-40B4-BE49-F238E27FC236}">
                <a16:creationId xmlns:a16="http://schemas.microsoft.com/office/drawing/2014/main" id="{306DCE51-12F4-439E-8927-C8784DB7FEED}"/>
              </a:ext>
            </a:extLst>
          </p:cNvPr>
          <p:cNvGrpSpPr/>
          <p:nvPr userDrawn="1"/>
        </p:nvGrpSpPr>
        <p:grpSpPr>
          <a:xfrm>
            <a:off x="12391601" y="0"/>
            <a:ext cx="3183678" cy="5340257"/>
            <a:chOff x="12391601" y="0"/>
            <a:chExt cx="3183678" cy="5340257"/>
          </a:xfrm>
        </p:grpSpPr>
        <p:grpSp>
          <p:nvGrpSpPr>
            <p:cNvPr id="55" name="Meer informatie">
              <a:extLst>
                <a:ext uri="{FF2B5EF4-FFF2-40B4-BE49-F238E27FC236}">
                  <a16:creationId xmlns:a16="http://schemas.microsoft.com/office/drawing/2014/main" id="{7A9895A5-CCC0-4A21-BF8C-58680976134D}"/>
                </a:ext>
              </a:extLst>
            </p:cNvPr>
            <p:cNvGrpSpPr/>
            <p:nvPr userDrawn="1"/>
          </p:nvGrpSpPr>
          <p:grpSpPr>
            <a:xfrm>
              <a:off x="12396764" y="4556984"/>
              <a:ext cx="3178515" cy="783273"/>
              <a:chOff x="-3741486" y="3386444"/>
              <a:chExt cx="3178515" cy="783273"/>
            </a:xfrm>
          </p:grpSpPr>
          <p:sp>
            <p:nvSpPr>
              <p:cNvPr id="95" name="Freeform 101">
                <a:extLst>
                  <a:ext uri="{FF2B5EF4-FFF2-40B4-BE49-F238E27FC236}">
                    <a16:creationId xmlns:a16="http://schemas.microsoft.com/office/drawing/2014/main" id="{4CB34D06-AC6F-4FE0-8B2A-5B640A85223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6" name="Rechthoek 95">
                <a:extLst>
                  <a:ext uri="{FF2B5EF4-FFF2-40B4-BE49-F238E27FC236}">
                    <a16:creationId xmlns:a16="http://schemas.microsoft.com/office/drawing/2014/main" id="{B751A042-00F4-4A1D-80C8-BF38FA4753D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5466A0EE-0B3F-47FE-9769-EA49E2F7077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6" name="Rechthoek 55">
              <a:extLst>
                <a:ext uri="{FF2B5EF4-FFF2-40B4-BE49-F238E27FC236}">
                  <a16:creationId xmlns:a16="http://schemas.microsoft.com/office/drawing/2014/main" id="{4602EB16-70D8-4E80-AF7A-4B2E085FB58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57" name="Ovaal 56">
              <a:extLst>
                <a:ext uri="{FF2B5EF4-FFF2-40B4-BE49-F238E27FC236}">
                  <a16:creationId xmlns:a16="http://schemas.microsoft.com/office/drawing/2014/main" id="{DB160DCD-FE7B-4FCF-8B62-48DE561F5E2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8" name="Rechte verbindingslijn 57">
              <a:extLst>
                <a:ext uri="{FF2B5EF4-FFF2-40B4-BE49-F238E27FC236}">
                  <a16:creationId xmlns:a16="http://schemas.microsoft.com/office/drawing/2014/main" id="{C979912A-A9DC-42A3-9D74-43F848A2572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9" name="Rechte verbindingslijn 58">
              <a:extLst>
                <a:ext uri="{FF2B5EF4-FFF2-40B4-BE49-F238E27FC236}">
                  <a16:creationId xmlns:a16="http://schemas.microsoft.com/office/drawing/2014/main" id="{8160813E-A41A-48F0-B1A1-9CC573CB078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0" name="Rechthoek 59">
              <a:extLst>
                <a:ext uri="{FF2B5EF4-FFF2-40B4-BE49-F238E27FC236}">
                  <a16:creationId xmlns:a16="http://schemas.microsoft.com/office/drawing/2014/main" id="{B7C83F40-89E3-413B-B8A8-5B144FD43E8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1" name="Rechte verbindingslijn 60">
              <a:extLst>
                <a:ext uri="{FF2B5EF4-FFF2-40B4-BE49-F238E27FC236}">
                  <a16:creationId xmlns:a16="http://schemas.microsoft.com/office/drawing/2014/main" id="{FD837B31-A806-48AE-B11F-917B0A6C8AF3}"/>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2" name="Ovaal 61">
              <a:extLst>
                <a:ext uri="{FF2B5EF4-FFF2-40B4-BE49-F238E27FC236}">
                  <a16:creationId xmlns:a16="http://schemas.microsoft.com/office/drawing/2014/main" id="{FCBDFACA-9AEF-4707-87D0-CE1B9279ACE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3" name="Rechthoek 62">
              <a:extLst>
                <a:ext uri="{FF2B5EF4-FFF2-40B4-BE49-F238E27FC236}">
                  <a16:creationId xmlns:a16="http://schemas.microsoft.com/office/drawing/2014/main" id="{E6AB0EE0-8F82-4543-A7FE-BC43A9AC3BC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4" name="Groep 63">
              <a:extLst>
                <a:ext uri="{FF2B5EF4-FFF2-40B4-BE49-F238E27FC236}">
                  <a16:creationId xmlns:a16="http://schemas.microsoft.com/office/drawing/2014/main" id="{E839BC9E-B1A9-4887-9028-37195ABCE5D8}"/>
                </a:ext>
              </a:extLst>
            </p:cNvPr>
            <p:cNvGrpSpPr/>
            <p:nvPr userDrawn="1"/>
          </p:nvGrpSpPr>
          <p:grpSpPr>
            <a:xfrm>
              <a:off x="12757282" y="2184550"/>
              <a:ext cx="825500" cy="209550"/>
              <a:chOff x="13504624" y="2482850"/>
              <a:chExt cx="825500" cy="209550"/>
            </a:xfrm>
          </p:grpSpPr>
          <p:sp>
            <p:nvSpPr>
              <p:cNvPr id="92" name="Rechthoek 91">
                <a:extLst>
                  <a:ext uri="{FF2B5EF4-FFF2-40B4-BE49-F238E27FC236}">
                    <a16:creationId xmlns:a16="http://schemas.microsoft.com/office/drawing/2014/main" id="{940BEC34-7BB3-4D66-B72D-9249061278E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3" name="Rechte verbindingslijn 92">
                <a:extLst>
                  <a:ext uri="{FF2B5EF4-FFF2-40B4-BE49-F238E27FC236}">
                    <a16:creationId xmlns:a16="http://schemas.microsoft.com/office/drawing/2014/main" id="{F58CA62D-516D-46CA-9726-9D4F132653B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4" name="Gelijkbenige driehoek 93">
                <a:extLst>
                  <a:ext uri="{FF2B5EF4-FFF2-40B4-BE49-F238E27FC236}">
                    <a16:creationId xmlns:a16="http://schemas.microsoft.com/office/drawing/2014/main" id="{C47EC82A-CE4E-490C-B128-2D8960BCEF8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5" name="Groep 64">
              <a:extLst>
                <a:ext uri="{FF2B5EF4-FFF2-40B4-BE49-F238E27FC236}">
                  <a16:creationId xmlns:a16="http://schemas.microsoft.com/office/drawing/2014/main" id="{9A4D7A37-BE7A-40AA-BA65-4AE139CC01B7}"/>
                </a:ext>
              </a:extLst>
            </p:cNvPr>
            <p:cNvGrpSpPr/>
            <p:nvPr userDrawn="1"/>
          </p:nvGrpSpPr>
          <p:grpSpPr>
            <a:xfrm>
              <a:off x="12757282" y="1141626"/>
              <a:ext cx="294789" cy="318834"/>
              <a:chOff x="14466489" y="1001522"/>
              <a:chExt cx="290627" cy="314333"/>
            </a:xfrm>
          </p:grpSpPr>
          <p:sp>
            <p:nvSpPr>
              <p:cNvPr id="86" name="Rechthoek 85">
                <a:extLst>
                  <a:ext uri="{FF2B5EF4-FFF2-40B4-BE49-F238E27FC236}">
                    <a16:creationId xmlns:a16="http://schemas.microsoft.com/office/drawing/2014/main" id="{4329CB6E-4E40-428E-AB6B-485408938FD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7" name="Ovaal 86">
                <a:extLst>
                  <a:ext uri="{FF2B5EF4-FFF2-40B4-BE49-F238E27FC236}">
                    <a16:creationId xmlns:a16="http://schemas.microsoft.com/office/drawing/2014/main" id="{151DD9D6-0B03-4891-961C-A63715F926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8" name="Vrije vorm: vorm 87">
                <a:extLst>
                  <a:ext uri="{FF2B5EF4-FFF2-40B4-BE49-F238E27FC236}">
                    <a16:creationId xmlns:a16="http://schemas.microsoft.com/office/drawing/2014/main" id="{65B1E6E5-8258-4FD0-84C9-9CB19B5D508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9" name="Rechthoek: afgeronde hoeken 88">
                <a:extLst>
                  <a:ext uri="{FF2B5EF4-FFF2-40B4-BE49-F238E27FC236}">
                    <a16:creationId xmlns:a16="http://schemas.microsoft.com/office/drawing/2014/main" id="{152871B1-15A5-47EE-8B46-8E839DBF211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0" name="Rechte verbindingslijn 89">
                <a:extLst>
                  <a:ext uri="{FF2B5EF4-FFF2-40B4-BE49-F238E27FC236}">
                    <a16:creationId xmlns:a16="http://schemas.microsoft.com/office/drawing/2014/main" id="{79FCD7D5-D702-419C-A2D0-0514A12B7EC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Rechte verbindingslijn 90">
                <a:extLst>
                  <a:ext uri="{FF2B5EF4-FFF2-40B4-BE49-F238E27FC236}">
                    <a16:creationId xmlns:a16="http://schemas.microsoft.com/office/drawing/2014/main" id="{DD665621-3D4C-4823-9B4F-466A154CD355}"/>
                  </a:ext>
                </a:extLst>
              </p:cNvPr>
              <p:cNvCxnSpPr>
                <a:cxnSpLocks/>
                <a:stCxn id="8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6" name="Ovaal 65">
              <a:extLst>
                <a:ext uri="{FF2B5EF4-FFF2-40B4-BE49-F238E27FC236}">
                  <a16:creationId xmlns:a16="http://schemas.microsoft.com/office/drawing/2014/main" id="{3D4EB8D1-44A0-4DE6-951C-3DE8522F6F8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7" name="Rechthoek 66">
              <a:extLst>
                <a:ext uri="{FF2B5EF4-FFF2-40B4-BE49-F238E27FC236}">
                  <a16:creationId xmlns:a16="http://schemas.microsoft.com/office/drawing/2014/main" id="{23632021-5C04-45DB-8B86-C86091656089}"/>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48B896BE-D660-4BB9-946C-22798AD3F49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69" name="Groep 68">
              <a:extLst>
                <a:ext uri="{FF2B5EF4-FFF2-40B4-BE49-F238E27FC236}">
                  <a16:creationId xmlns:a16="http://schemas.microsoft.com/office/drawing/2014/main" id="{FC92EAD0-8E4C-42F2-B614-D2BF0C192DEB}"/>
                </a:ext>
              </a:extLst>
            </p:cNvPr>
            <p:cNvGrpSpPr/>
            <p:nvPr userDrawn="1"/>
          </p:nvGrpSpPr>
          <p:grpSpPr>
            <a:xfrm>
              <a:off x="12696514" y="3701158"/>
              <a:ext cx="514284" cy="612918"/>
              <a:chOff x="12682980" y="3403241"/>
              <a:chExt cx="622284" cy="741632"/>
            </a:xfrm>
          </p:grpSpPr>
          <p:grpSp>
            <p:nvGrpSpPr>
              <p:cNvPr id="70" name="Groep 69">
                <a:extLst>
                  <a:ext uri="{FF2B5EF4-FFF2-40B4-BE49-F238E27FC236}">
                    <a16:creationId xmlns:a16="http://schemas.microsoft.com/office/drawing/2014/main" id="{D3D48A55-34D7-42A2-803C-F84F1A8D6294}"/>
                  </a:ext>
                </a:extLst>
              </p:cNvPr>
              <p:cNvGrpSpPr/>
              <p:nvPr userDrawn="1"/>
            </p:nvGrpSpPr>
            <p:grpSpPr>
              <a:xfrm>
                <a:off x="12771568" y="3403241"/>
                <a:ext cx="467138" cy="448489"/>
                <a:chOff x="12782195" y="3403241"/>
                <a:chExt cx="467138" cy="448489"/>
              </a:xfrm>
            </p:grpSpPr>
            <p:grpSp>
              <p:nvGrpSpPr>
                <p:cNvPr id="73" name="Groep 72">
                  <a:extLst>
                    <a:ext uri="{FF2B5EF4-FFF2-40B4-BE49-F238E27FC236}">
                      <a16:creationId xmlns:a16="http://schemas.microsoft.com/office/drawing/2014/main" id="{A87BE19E-3822-442E-B2D7-2AE7F8808D08}"/>
                    </a:ext>
                  </a:extLst>
                </p:cNvPr>
                <p:cNvGrpSpPr/>
                <p:nvPr userDrawn="1"/>
              </p:nvGrpSpPr>
              <p:grpSpPr>
                <a:xfrm>
                  <a:off x="12782195" y="3403241"/>
                  <a:ext cx="412967" cy="393907"/>
                  <a:chOff x="13554906" y="3320109"/>
                  <a:chExt cx="443906" cy="423419"/>
                </a:xfrm>
              </p:grpSpPr>
              <p:grpSp>
                <p:nvGrpSpPr>
                  <p:cNvPr id="80" name="Groep 79">
                    <a:extLst>
                      <a:ext uri="{FF2B5EF4-FFF2-40B4-BE49-F238E27FC236}">
                        <a16:creationId xmlns:a16="http://schemas.microsoft.com/office/drawing/2014/main" id="{0A5321C6-9418-43B5-A723-EB962F09C939}"/>
                      </a:ext>
                    </a:extLst>
                  </p:cNvPr>
                  <p:cNvGrpSpPr/>
                  <p:nvPr userDrawn="1"/>
                </p:nvGrpSpPr>
                <p:grpSpPr>
                  <a:xfrm>
                    <a:off x="13554906" y="3320109"/>
                    <a:ext cx="443906" cy="423419"/>
                    <a:chOff x="12909684" y="1276143"/>
                    <a:chExt cx="443906" cy="423419"/>
                  </a:xfrm>
                </p:grpSpPr>
                <p:sp>
                  <p:nvSpPr>
                    <p:cNvPr id="83" name="Rechthoek 82">
                      <a:extLst>
                        <a:ext uri="{FF2B5EF4-FFF2-40B4-BE49-F238E27FC236}">
                          <a16:creationId xmlns:a16="http://schemas.microsoft.com/office/drawing/2014/main" id="{68F34AC4-5A9C-4CAC-9A84-7F6A8216671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4" name="Rechthoek 83">
                      <a:extLst>
                        <a:ext uri="{FF2B5EF4-FFF2-40B4-BE49-F238E27FC236}">
                          <a16:creationId xmlns:a16="http://schemas.microsoft.com/office/drawing/2014/main" id="{F23712B7-E467-4491-9041-76AADB750D8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5" name="Ovaal 84">
                      <a:extLst>
                        <a:ext uri="{FF2B5EF4-FFF2-40B4-BE49-F238E27FC236}">
                          <a16:creationId xmlns:a16="http://schemas.microsoft.com/office/drawing/2014/main" id="{778B9551-43B9-4DD4-88FB-CA72F9B2CAB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1" name="Afbeelding 80">
                    <a:extLst>
                      <a:ext uri="{FF2B5EF4-FFF2-40B4-BE49-F238E27FC236}">
                        <a16:creationId xmlns:a16="http://schemas.microsoft.com/office/drawing/2014/main" id="{28E72B5B-620E-4F48-8139-D7C9BF335597}"/>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2" name="Afbeelding 81">
                    <a:extLst>
                      <a:ext uri="{FF2B5EF4-FFF2-40B4-BE49-F238E27FC236}">
                        <a16:creationId xmlns:a16="http://schemas.microsoft.com/office/drawing/2014/main" id="{1937B83E-06FC-40E6-A541-406BC23EEA5C}"/>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74" name="Groep 73">
                  <a:extLst>
                    <a:ext uri="{FF2B5EF4-FFF2-40B4-BE49-F238E27FC236}">
                      <a16:creationId xmlns:a16="http://schemas.microsoft.com/office/drawing/2014/main" id="{7B375B0C-B3A3-4347-AFB4-DB1BB9FC1FD5}"/>
                    </a:ext>
                  </a:extLst>
                </p:cNvPr>
                <p:cNvGrpSpPr/>
                <p:nvPr userDrawn="1"/>
              </p:nvGrpSpPr>
              <p:grpSpPr>
                <a:xfrm>
                  <a:off x="13103513" y="3705268"/>
                  <a:ext cx="145820" cy="146462"/>
                  <a:chOff x="13096169" y="3602278"/>
                  <a:chExt cx="145820" cy="146462"/>
                </a:xfrm>
              </p:grpSpPr>
              <p:sp>
                <p:nvSpPr>
                  <p:cNvPr id="78" name="Rechthoek 77">
                    <a:extLst>
                      <a:ext uri="{FF2B5EF4-FFF2-40B4-BE49-F238E27FC236}">
                        <a16:creationId xmlns:a16="http://schemas.microsoft.com/office/drawing/2014/main" id="{BDAA78B7-E453-4082-B217-4C72F0A6542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9" name="Rechthoek 78">
                    <a:extLst>
                      <a:ext uri="{FF2B5EF4-FFF2-40B4-BE49-F238E27FC236}">
                        <a16:creationId xmlns:a16="http://schemas.microsoft.com/office/drawing/2014/main" id="{86AAA46A-8D28-462F-AA45-C998E619269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5" name="Groep 74">
                  <a:extLst>
                    <a:ext uri="{FF2B5EF4-FFF2-40B4-BE49-F238E27FC236}">
                      <a16:creationId xmlns:a16="http://schemas.microsoft.com/office/drawing/2014/main" id="{AA8FB817-65D9-497D-B6E1-35952AF954C1}"/>
                    </a:ext>
                  </a:extLst>
                </p:cNvPr>
                <p:cNvGrpSpPr/>
                <p:nvPr userDrawn="1"/>
              </p:nvGrpSpPr>
              <p:grpSpPr>
                <a:xfrm rot="10800000">
                  <a:off x="13061402" y="3665637"/>
                  <a:ext cx="145820" cy="146462"/>
                  <a:chOff x="13096169" y="3602278"/>
                  <a:chExt cx="145820" cy="146462"/>
                </a:xfrm>
              </p:grpSpPr>
              <p:sp>
                <p:nvSpPr>
                  <p:cNvPr id="76" name="Rechthoek 75">
                    <a:extLst>
                      <a:ext uri="{FF2B5EF4-FFF2-40B4-BE49-F238E27FC236}">
                        <a16:creationId xmlns:a16="http://schemas.microsoft.com/office/drawing/2014/main" id="{2D4A8384-AA25-4ADC-A271-57ECBC9A917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Rechthoek 76">
                    <a:extLst>
                      <a:ext uri="{FF2B5EF4-FFF2-40B4-BE49-F238E27FC236}">
                        <a16:creationId xmlns:a16="http://schemas.microsoft.com/office/drawing/2014/main" id="{67DB9F78-332E-4307-A34F-08A69ECF409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1" name="Rechthoek 70">
                <a:extLst>
                  <a:ext uri="{FF2B5EF4-FFF2-40B4-BE49-F238E27FC236}">
                    <a16:creationId xmlns:a16="http://schemas.microsoft.com/office/drawing/2014/main" id="{EA31B94E-7305-4550-A2C1-D515C73DB14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72" name="Gelijkbenige driehoek 71">
                <a:extLst>
                  <a:ext uri="{FF2B5EF4-FFF2-40B4-BE49-F238E27FC236}">
                    <a16:creationId xmlns:a16="http://schemas.microsoft.com/office/drawing/2014/main" id="{89EA571D-6AFD-4286-82E6-786ADF852DC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0" name="Tijdelijke aanduiding voor tekst 7">
            <a:extLst>
              <a:ext uri="{FF2B5EF4-FFF2-40B4-BE49-F238E27FC236}">
                <a16:creationId xmlns:a16="http://schemas.microsoft.com/office/drawing/2014/main" id="{243D851D-A1D2-4B18-91EA-7D33D8347653}"/>
              </a:ext>
            </a:extLst>
          </p:cNvPr>
          <p:cNvSpPr>
            <a:spLocks noGrp="1"/>
          </p:cNvSpPr>
          <p:nvPr>
            <p:ph type="body" sz="quarter" idx="55" hasCustomPrompt="1"/>
          </p:nvPr>
        </p:nvSpPr>
        <p:spPr>
          <a:xfrm>
            <a:off x="637984" y="5663091"/>
            <a:ext cx="1584000" cy="7200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nl-NL" dirty="0"/>
              <a:t> </a:t>
            </a:r>
          </a:p>
        </p:txBody>
      </p:sp>
    </p:spTree>
    <p:extLst>
      <p:ext uri="{BB962C8B-B14F-4D97-AF65-F5344CB8AC3E}">
        <p14:creationId xmlns:p14="http://schemas.microsoft.com/office/powerpoint/2010/main" val="297498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6000" decel="84000" fill="hold" grpId="0" nodeType="withEffect">
                                  <p:stCondLst>
                                    <p:cond delay="0"/>
                                  </p:stCondLst>
                                  <p:childTnLst>
                                    <p:animScale>
                                      <p:cBhvr>
                                        <p:cTn id="6" dur="4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eld (100%) FB logo">
    <p:spTree>
      <p:nvGrpSpPr>
        <p:cNvPr id="1" name=""/>
        <p:cNvGrpSpPr/>
        <p:nvPr/>
      </p:nvGrpSpPr>
      <p:grpSpPr>
        <a:xfrm>
          <a:off x="0" y="0"/>
          <a:ext cx="0" cy="0"/>
          <a:chOff x="0" y="0"/>
          <a:chExt cx="0" cy="0"/>
        </a:xfrm>
      </p:grpSpPr>
      <p:sp>
        <p:nvSpPr>
          <p:cNvPr id="8" name="Tijdelijke aanduiding voor afbeelding 12">
            <a:extLst>
              <a:ext uri="{FF2B5EF4-FFF2-40B4-BE49-F238E27FC236}">
                <a16:creationId xmlns:a16="http://schemas.microsoft.com/office/drawing/2014/main" id="{85DE66C5-9696-40F6-A729-1AE660D015A3}"/>
              </a:ext>
            </a:extLst>
          </p:cNvPr>
          <p:cNvSpPr>
            <a:spLocks noGrp="1"/>
          </p:cNvSpPr>
          <p:nvPr>
            <p:ph type="pic" sz="quarter" idx="14" hasCustomPrompt="1"/>
          </p:nvPr>
        </p:nvSpPr>
        <p:spPr>
          <a:xfrm>
            <a:off x="0" y="0"/>
            <a:ext cx="12192001"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dirty="0"/>
              <a:t>Klik op onderstaand pictogram</a:t>
            </a:r>
            <a:br>
              <a:rPr lang="nl-NL" dirty="0"/>
            </a:br>
            <a:r>
              <a:rPr lang="nl-NL" dirty="0"/>
              <a:t>om een afbeelding in te voegen</a:t>
            </a:r>
          </a:p>
        </p:txBody>
      </p:sp>
      <p:sp>
        <p:nvSpPr>
          <p:cNvPr id="53" name="Tekstvak 52">
            <a:extLst>
              <a:ext uri="{FF2B5EF4-FFF2-40B4-BE49-F238E27FC236}">
                <a16:creationId xmlns:a16="http://schemas.microsoft.com/office/drawing/2014/main" id="{F8C540C9-29BF-4890-B2A6-6B0A0FA99826}"/>
              </a:ext>
            </a:extLst>
          </p:cNvPr>
          <p:cNvSpPr txBox="1"/>
          <p:nvPr userDrawn="1"/>
        </p:nvSpPr>
        <p:spPr>
          <a:xfrm>
            <a:off x="5320566" y="-798828"/>
            <a:ext cx="1550901" cy="374415"/>
          </a:xfrm>
          <a:prstGeom prst="rect">
            <a:avLst/>
          </a:prstGeom>
          <a:solidFill>
            <a:schemeClr val="accent1"/>
          </a:solidFill>
        </p:spPr>
        <p:txBody>
          <a:bodyPr wrap="none" lIns="180000" tIns="180000" rIns="180000" bIns="180000" rtlCol="0" anchor="ctr">
            <a:noAutofit/>
          </a:bodyPr>
          <a:lstStyle/>
          <a:p>
            <a:pPr algn="ctr"/>
            <a:r>
              <a:rPr lang="nl-NL" sz="1400" b="1" cap="all" spc="50" baseline="0">
                <a:solidFill>
                  <a:schemeClr val="bg1"/>
                </a:solidFill>
                <a:latin typeface="+mn-lt"/>
                <a:cs typeface="Calibri" panose="020F0502020204030204" pitchFamily="34" charset="0"/>
              </a:rPr>
              <a:t>Beeld (100%)</a:t>
            </a:r>
          </a:p>
        </p:txBody>
      </p:sp>
      <p:sp>
        <p:nvSpPr>
          <p:cNvPr id="11" name="Tijdelijke aanduiding voor tekst 7">
            <a:extLst>
              <a:ext uri="{FF2B5EF4-FFF2-40B4-BE49-F238E27FC236}">
                <a16:creationId xmlns:a16="http://schemas.microsoft.com/office/drawing/2014/main" id="{FDF59690-139F-4982-909D-697C33FA26C2}"/>
              </a:ext>
            </a:extLst>
          </p:cNvPr>
          <p:cNvSpPr>
            <a:spLocks noGrp="1"/>
          </p:cNvSpPr>
          <p:nvPr>
            <p:ph type="body" sz="quarter" idx="54" hasCustomPrompt="1"/>
          </p:nvPr>
        </p:nvSpPr>
        <p:spPr>
          <a:xfrm>
            <a:off x="0" y="0"/>
            <a:ext cx="150125" cy="6858000"/>
          </a:xfrm>
          <a:solidFill>
            <a:schemeClr val="accent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grpSp>
        <p:nvGrpSpPr>
          <p:cNvPr id="52" name="Instructie">
            <a:extLst>
              <a:ext uri="{FF2B5EF4-FFF2-40B4-BE49-F238E27FC236}">
                <a16:creationId xmlns:a16="http://schemas.microsoft.com/office/drawing/2014/main" id="{306DCE51-12F4-439E-8927-C8784DB7FEED}"/>
              </a:ext>
            </a:extLst>
          </p:cNvPr>
          <p:cNvGrpSpPr/>
          <p:nvPr userDrawn="1"/>
        </p:nvGrpSpPr>
        <p:grpSpPr>
          <a:xfrm>
            <a:off x="12391601" y="0"/>
            <a:ext cx="3183678" cy="5340257"/>
            <a:chOff x="12391601" y="0"/>
            <a:chExt cx="3183678" cy="5340257"/>
          </a:xfrm>
        </p:grpSpPr>
        <p:grpSp>
          <p:nvGrpSpPr>
            <p:cNvPr id="55" name="Meer informatie">
              <a:extLst>
                <a:ext uri="{FF2B5EF4-FFF2-40B4-BE49-F238E27FC236}">
                  <a16:creationId xmlns:a16="http://schemas.microsoft.com/office/drawing/2014/main" id="{7A9895A5-CCC0-4A21-BF8C-58680976134D}"/>
                </a:ext>
              </a:extLst>
            </p:cNvPr>
            <p:cNvGrpSpPr/>
            <p:nvPr userDrawn="1"/>
          </p:nvGrpSpPr>
          <p:grpSpPr>
            <a:xfrm>
              <a:off x="12396764" y="4556984"/>
              <a:ext cx="3178515" cy="783273"/>
              <a:chOff x="-3741486" y="3386444"/>
              <a:chExt cx="3178515" cy="783273"/>
            </a:xfrm>
          </p:grpSpPr>
          <p:sp>
            <p:nvSpPr>
              <p:cNvPr id="95" name="Freeform 101">
                <a:extLst>
                  <a:ext uri="{FF2B5EF4-FFF2-40B4-BE49-F238E27FC236}">
                    <a16:creationId xmlns:a16="http://schemas.microsoft.com/office/drawing/2014/main" id="{4CB34D06-AC6F-4FE0-8B2A-5B640A85223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6" name="Rechthoek 95">
                <a:extLst>
                  <a:ext uri="{FF2B5EF4-FFF2-40B4-BE49-F238E27FC236}">
                    <a16:creationId xmlns:a16="http://schemas.microsoft.com/office/drawing/2014/main" id="{B751A042-00F4-4A1D-80C8-BF38FA4753D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5466A0EE-0B3F-47FE-9769-EA49E2F7077B}"/>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6" name="Rechthoek 55">
              <a:extLst>
                <a:ext uri="{FF2B5EF4-FFF2-40B4-BE49-F238E27FC236}">
                  <a16:creationId xmlns:a16="http://schemas.microsoft.com/office/drawing/2014/main" id="{4602EB16-70D8-4E80-AF7A-4B2E085FB58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57" name="Ovaal 56">
              <a:extLst>
                <a:ext uri="{FF2B5EF4-FFF2-40B4-BE49-F238E27FC236}">
                  <a16:creationId xmlns:a16="http://schemas.microsoft.com/office/drawing/2014/main" id="{DB160DCD-FE7B-4FCF-8B62-48DE561F5E2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8" name="Rechte verbindingslijn 57">
              <a:extLst>
                <a:ext uri="{FF2B5EF4-FFF2-40B4-BE49-F238E27FC236}">
                  <a16:creationId xmlns:a16="http://schemas.microsoft.com/office/drawing/2014/main" id="{C979912A-A9DC-42A3-9D74-43F848A2572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9" name="Rechte verbindingslijn 58">
              <a:extLst>
                <a:ext uri="{FF2B5EF4-FFF2-40B4-BE49-F238E27FC236}">
                  <a16:creationId xmlns:a16="http://schemas.microsoft.com/office/drawing/2014/main" id="{8160813E-A41A-48F0-B1A1-9CC573CB078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0" name="Rechthoek 59">
              <a:extLst>
                <a:ext uri="{FF2B5EF4-FFF2-40B4-BE49-F238E27FC236}">
                  <a16:creationId xmlns:a16="http://schemas.microsoft.com/office/drawing/2014/main" id="{B7C83F40-89E3-413B-B8A8-5B144FD43E8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1" name="Rechte verbindingslijn 60">
              <a:extLst>
                <a:ext uri="{FF2B5EF4-FFF2-40B4-BE49-F238E27FC236}">
                  <a16:creationId xmlns:a16="http://schemas.microsoft.com/office/drawing/2014/main" id="{FD837B31-A806-48AE-B11F-917B0A6C8AF3}"/>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2" name="Ovaal 61">
              <a:extLst>
                <a:ext uri="{FF2B5EF4-FFF2-40B4-BE49-F238E27FC236}">
                  <a16:creationId xmlns:a16="http://schemas.microsoft.com/office/drawing/2014/main" id="{FCBDFACA-9AEF-4707-87D0-CE1B9279ACE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3" name="Rechthoek 62">
              <a:extLst>
                <a:ext uri="{FF2B5EF4-FFF2-40B4-BE49-F238E27FC236}">
                  <a16:creationId xmlns:a16="http://schemas.microsoft.com/office/drawing/2014/main" id="{E6AB0EE0-8F82-4543-A7FE-BC43A9AC3BC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4" name="Groep 63">
              <a:extLst>
                <a:ext uri="{FF2B5EF4-FFF2-40B4-BE49-F238E27FC236}">
                  <a16:creationId xmlns:a16="http://schemas.microsoft.com/office/drawing/2014/main" id="{E839BC9E-B1A9-4887-9028-37195ABCE5D8}"/>
                </a:ext>
              </a:extLst>
            </p:cNvPr>
            <p:cNvGrpSpPr/>
            <p:nvPr userDrawn="1"/>
          </p:nvGrpSpPr>
          <p:grpSpPr>
            <a:xfrm>
              <a:off x="12757282" y="2184550"/>
              <a:ext cx="825500" cy="209550"/>
              <a:chOff x="13504624" y="2482850"/>
              <a:chExt cx="825500" cy="209550"/>
            </a:xfrm>
          </p:grpSpPr>
          <p:sp>
            <p:nvSpPr>
              <p:cNvPr id="92" name="Rechthoek 91">
                <a:extLst>
                  <a:ext uri="{FF2B5EF4-FFF2-40B4-BE49-F238E27FC236}">
                    <a16:creationId xmlns:a16="http://schemas.microsoft.com/office/drawing/2014/main" id="{940BEC34-7BB3-4D66-B72D-9249061278E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3" name="Rechte verbindingslijn 92">
                <a:extLst>
                  <a:ext uri="{FF2B5EF4-FFF2-40B4-BE49-F238E27FC236}">
                    <a16:creationId xmlns:a16="http://schemas.microsoft.com/office/drawing/2014/main" id="{F58CA62D-516D-46CA-9726-9D4F132653B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4" name="Gelijkbenige driehoek 93">
                <a:extLst>
                  <a:ext uri="{FF2B5EF4-FFF2-40B4-BE49-F238E27FC236}">
                    <a16:creationId xmlns:a16="http://schemas.microsoft.com/office/drawing/2014/main" id="{C47EC82A-CE4E-490C-B128-2D8960BCEF8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5" name="Groep 64">
              <a:extLst>
                <a:ext uri="{FF2B5EF4-FFF2-40B4-BE49-F238E27FC236}">
                  <a16:creationId xmlns:a16="http://schemas.microsoft.com/office/drawing/2014/main" id="{9A4D7A37-BE7A-40AA-BA65-4AE139CC01B7}"/>
                </a:ext>
              </a:extLst>
            </p:cNvPr>
            <p:cNvGrpSpPr/>
            <p:nvPr userDrawn="1"/>
          </p:nvGrpSpPr>
          <p:grpSpPr>
            <a:xfrm>
              <a:off x="12757282" y="1141626"/>
              <a:ext cx="294789" cy="318834"/>
              <a:chOff x="14466489" y="1001522"/>
              <a:chExt cx="290627" cy="314333"/>
            </a:xfrm>
          </p:grpSpPr>
          <p:sp>
            <p:nvSpPr>
              <p:cNvPr id="86" name="Rechthoek 85">
                <a:extLst>
                  <a:ext uri="{FF2B5EF4-FFF2-40B4-BE49-F238E27FC236}">
                    <a16:creationId xmlns:a16="http://schemas.microsoft.com/office/drawing/2014/main" id="{4329CB6E-4E40-428E-AB6B-485408938FD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7" name="Ovaal 86">
                <a:extLst>
                  <a:ext uri="{FF2B5EF4-FFF2-40B4-BE49-F238E27FC236}">
                    <a16:creationId xmlns:a16="http://schemas.microsoft.com/office/drawing/2014/main" id="{151DD9D6-0B03-4891-961C-A63715F926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8" name="Vrije vorm: vorm 87">
                <a:extLst>
                  <a:ext uri="{FF2B5EF4-FFF2-40B4-BE49-F238E27FC236}">
                    <a16:creationId xmlns:a16="http://schemas.microsoft.com/office/drawing/2014/main" id="{65B1E6E5-8258-4FD0-84C9-9CB19B5D508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9" name="Rechthoek: afgeronde hoeken 88">
                <a:extLst>
                  <a:ext uri="{FF2B5EF4-FFF2-40B4-BE49-F238E27FC236}">
                    <a16:creationId xmlns:a16="http://schemas.microsoft.com/office/drawing/2014/main" id="{152871B1-15A5-47EE-8B46-8E839DBF211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0" name="Rechte verbindingslijn 89">
                <a:extLst>
                  <a:ext uri="{FF2B5EF4-FFF2-40B4-BE49-F238E27FC236}">
                    <a16:creationId xmlns:a16="http://schemas.microsoft.com/office/drawing/2014/main" id="{79FCD7D5-D702-419C-A2D0-0514A12B7EC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Rechte verbindingslijn 90">
                <a:extLst>
                  <a:ext uri="{FF2B5EF4-FFF2-40B4-BE49-F238E27FC236}">
                    <a16:creationId xmlns:a16="http://schemas.microsoft.com/office/drawing/2014/main" id="{DD665621-3D4C-4823-9B4F-466A154CD355}"/>
                  </a:ext>
                </a:extLst>
              </p:cNvPr>
              <p:cNvCxnSpPr>
                <a:cxnSpLocks/>
                <a:stCxn id="8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6" name="Ovaal 65">
              <a:extLst>
                <a:ext uri="{FF2B5EF4-FFF2-40B4-BE49-F238E27FC236}">
                  <a16:creationId xmlns:a16="http://schemas.microsoft.com/office/drawing/2014/main" id="{3D4EB8D1-44A0-4DE6-951C-3DE8522F6F8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7" name="Rechthoek 66">
              <a:extLst>
                <a:ext uri="{FF2B5EF4-FFF2-40B4-BE49-F238E27FC236}">
                  <a16:creationId xmlns:a16="http://schemas.microsoft.com/office/drawing/2014/main" id="{23632021-5C04-45DB-8B86-C86091656089}"/>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48B896BE-D660-4BB9-946C-22798AD3F49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69" name="Groep 68">
              <a:extLst>
                <a:ext uri="{FF2B5EF4-FFF2-40B4-BE49-F238E27FC236}">
                  <a16:creationId xmlns:a16="http://schemas.microsoft.com/office/drawing/2014/main" id="{FC92EAD0-8E4C-42F2-B614-D2BF0C192DEB}"/>
                </a:ext>
              </a:extLst>
            </p:cNvPr>
            <p:cNvGrpSpPr/>
            <p:nvPr userDrawn="1"/>
          </p:nvGrpSpPr>
          <p:grpSpPr>
            <a:xfrm>
              <a:off x="12696514" y="3701158"/>
              <a:ext cx="514284" cy="612918"/>
              <a:chOff x="12682980" y="3403241"/>
              <a:chExt cx="622284" cy="741632"/>
            </a:xfrm>
          </p:grpSpPr>
          <p:grpSp>
            <p:nvGrpSpPr>
              <p:cNvPr id="70" name="Groep 69">
                <a:extLst>
                  <a:ext uri="{FF2B5EF4-FFF2-40B4-BE49-F238E27FC236}">
                    <a16:creationId xmlns:a16="http://schemas.microsoft.com/office/drawing/2014/main" id="{D3D48A55-34D7-42A2-803C-F84F1A8D6294}"/>
                  </a:ext>
                </a:extLst>
              </p:cNvPr>
              <p:cNvGrpSpPr/>
              <p:nvPr userDrawn="1"/>
            </p:nvGrpSpPr>
            <p:grpSpPr>
              <a:xfrm>
                <a:off x="12771568" y="3403241"/>
                <a:ext cx="467138" cy="448489"/>
                <a:chOff x="12782195" y="3403241"/>
                <a:chExt cx="467138" cy="448489"/>
              </a:xfrm>
            </p:grpSpPr>
            <p:grpSp>
              <p:nvGrpSpPr>
                <p:cNvPr id="73" name="Groep 72">
                  <a:extLst>
                    <a:ext uri="{FF2B5EF4-FFF2-40B4-BE49-F238E27FC236}">
                      <a16:creationId xmlns:a16="http://schemas.microsoft.com/office/drawing/2014/main" id="{A87BE19E-3822-442E-B2D7-2AE7F8808D08}"/>
                    </a:ext>
                  </a:extLst>
                </p:cNvPr>
                <p:cNvGrpSpPr/>
                <p:nvPr userDrawn="1"/>
              </p:nvGrpSpPr>
              <p:grpSpPr>
                <a:xfrm>
                  <a:off x="12782195" y="3403241"/>
                  <a:ext cx="412967" cy="393907"/>
                  <a:chOff x="13554906" y="3320109"/>
                  <a:chExt cx="443906" cy="423419"/>
                </a:xfrm>
              </p:grpSpPr>
              <p:grpSp>
                <p:nvGrpSpPr>
                  <p:cNvPr id="80" name="Groep 79">
                    <a:extLst>
                      <a:ext uri="{FF2B5EF4-FFF2-40B4-BE49-F238E27FC236}">
                        <a16:creationId xmlns:a16="http://schemas.microsoft.com/office/drawing/2014/main" id="{0A5321C6-9418-43B5-A723-EB962F09C939}"/>
                      </a:ext>
                    </a:extLst>
                  </p:cNvPr>
                  <p:cNvGrpSpPr/>
                  <p:nvPr userDrawn="1"/>
                </p:nvGrpSpPr>
                <p:grpSpPr>
                  <a:xfrm>
                    <a:off x="13554906" y="3320109"/>
                    <a:ext cx="443906" cy="423419"/>
                    <a:chOff x="12909684" y="1276143"/>
                    <a:chExt cx="443906" cy="423419"/>
                  </a:xfrm>
                </p:grpSpPr>
                <p:sp>
                  <p:nvSpPr>
                    <p:cNvPr id="83" name="Rechthoek 82">
                      <a:extLst>
                        <a:ext uri="{FF2B5EF4-FFF2-40B4-BE49-F238E27FC236}">
                          <a16:creationId xmlns:a16="http://schemas.microsoft.com/office/drawing/2014/main" id="{68F34AC4-5A9C-4CAC-9A84-7F6A8216671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4" name="Rechthoek 83">
                      <a:extLst>
                        <a:ext uri="{FF2B5EF4-FFF2-40B4-BE49-F238E27FC236}">
                          <a16:creationId xmlns:a16="http://schemas.microsoft.com/office/drawing/2014/main" id="{F23712B7-E467-4491-9041-76AADB750D8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5" name="Ovaal 84">
                      <a:extLst>
                        <a:ext uri="{FF2B5EF4-FFF2-40B4-BE49-F238E27FC236}">
                          <a16:creationId xmlns:a16="http://schemas.microsoft.com/office/drawing/2014/main" id="{778B9551-43B9-4DD4-88FB-CA72F9B2CAB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1" name="Afbeelding 80">
                    <a:extLst>
                      <a:ext uri="{FF2B5EF4-FFF2-40B4-BE49-F238E27FC236}">
                        <a16:creationId xmlns:a16="http://schemas.microsoft.com/office/drawing/2014/main" id="{28E72B5B-620E-4F48-8139-D7C9BF335597}"/>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82" name="Afbeelding 81">
                    <a:extLst>
                      <a:ext uri="{FF2B5EF4-FFF2-40B4-BE49-F238E27FC236}">
                        <a16:creationId xmlns:a16="http://schemas.microsoft.com/office/drawing/2014/main" id="{1937B83E-06FC-40E6-A541-406BC23EEA5C}"/>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74" name="Groep 73">
                  <a:extLst>
                    <a:ext uri="{FF2B5EF4-FFF2-40B4-BE49-F238E27FC236}">
                      <a16:creationId xmlns:a16="http://schemas.microsoft.com/office/drawing/2014/main" id="{7B375B0C-B3A3-4347-AFB4-DB1BB9FC1FD5}"/>
                    </a:ext>
                  </a:extLst>
                </p:cNvPr>
                <p:cNvGrpSpPr/>
                <p:nvPr userDrawn="1"/>
              </p:nvGrpSpPr>
              <p:grpSpPr>
                <a:xfrm>
                  <a:off x="13103513" y="3705268"/>
                  <a:ext cx="145820" cy="146462"/>
                  <a:chOff x="13096169" y="3602278"/>
                  <a:chExt cx="145820" cy="146462"/>
                </a:xfrm>
              </p:grpSpPr>
              <p:sp>
                <p:nvSpPr>
                  <p:cNvPr id="78" name="Rechthoek 77">
                    <a:extLst>
                      <a:ext uri="{FF2B5EF4-FFF2-40B4-BE49-F238E27FC236}">
                        <a16:creationId xmlns:a16="http://schemas.microsoft.com/office/drawing/2014/main" id="{BDAA78B7-E453-4082-B217-4C72F0A6542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9" name="Rechthoek 78">
                    <a:extLst>
                      <a:ext uri="{FF2B5EF4-FFF2-40B4-BE49-F238E27FC236}">
                        <a16:creationId xmlns:a16="http://schemas.microsoft.com/office/drawing/2014/main" id="{86AAA46A-8D28-462F-AA45-C998E619269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5" name="Groep 74">
                  <a:extLst>
                    <a:ext uri="{FF2B5EF4-FFF2-40B4-BE49-F238E27FC236}">
                      <a16:creationId xmlns:a16="http://schemas.microsoft.com/office/drawing/2014/main" id="{AA8FB817-65D9-497D-B6E1-35952AF954C1}"/>
                    </a:ext>
                  </a:extLst>
                </p:cNvPr>
                <p:cNvGrpSpPr/>
                <p:nvPr userDrawn="1"/>
              </p:nvGrpSpPr>
              <p:grpSpPr>
                <a:xfrm rot="10800000">
                  <a:off x="13061402" y="3665637"/>
                  <a:ext cx="145820" cy="146462"/>
                  <a:chOff x="13096169" y="3602278"/>
                  <a:chExt cx="145820" cy="146462"/>
                </a:xfrm>
              </p:grpSpPr>
              <p:sp>
                <p:nvSpPr>
                  <p:cNvPr id="76" name="Rechthoek 75">
                    <a:extLst>
                      <a:ext uri="{FF2B5EF4-FFF2-40B4-BE49-F238E27FC236}">
                        <a16:creationId xmlns:a16="http://schemas.microsoft.com/office/drawing/2014/main" id="{2D4A8384-AA25-4ADC-A271-57ECBC9A917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Rechthoek 76">
                    <a:extLst>
                      <a:ext uri="{FF2B5EF4-FFF2-40B4-BE49-F238E27FC236}">
                        <a16:creationId xmlns:a16="http://schemas.microsoft.com/office/drawing/2014/main" id="{67DB9F78-332E-4307-A34F-08A69ECF409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1" name="Rechthoek 70">
                <a:extLst>
                  <a:ext uri="{FF2B5EF4-FFF2-40B4-BE49-F238E27FC236}">
                    <a16:creationId xmlns:a16="http://schemas.microsoft.com/office/drawing/2014/main" id="{EA31B94E-7305-4550-A2C1-D515C73DB14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72" name="Gelijkbenige driehoek 71">
                <a:extLst>
                  <a:ext uri="{FF2B5EF4-FFF2-40B4-BE49-F238E27FC236}">
                    <a16:creationId xmlns:a16="http://schemas.microsoft.com/office/drawing/2014/main" id="{89EA571D-6AFD-4286-82E6-786ADF852DC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2" name="Tekstvak 1">
            <a:extLst>
              <a:ext uri="{FF2B5EF4-FFF2-40B4-BE49-F238E27FC236}">
                <a16:creationId xmlns:a16="http://schemas.microsoft.com/office/drawing/2014/main" id="{C9BB3A72-082D-4687-AD13-66691DC86CBD}"/>
              </a:ext>
            </a:extLst>
          </p:cNvPr>
          <p:cNvSpPr txBox="1"/>
          <p:nvPr userDrawn="1"/>
        </p:nvSpPr>
        <p:spPr>
          <a:xfrm>
            <a:off x="7349987" y="2345634"/>
            <a:ext cx="914400" cy="914400"/>
          </a:xfrm>
          <a:prstGeom prst="rect">
            <a:avLst/>
          </a:prstGeom>
          <a:noFill/>
        </p:spPr>
        <p:txBody>
          <a:bodyPr wrap="square" lIns="0" tIns="0" rIns="0" bIns="0" rtlCol="0">
            <a:noAutofit/>
          </a:bodyPr>
          <a:lstStyle/>
          <a:p>
            <a:pPr algn="l">
              <a:lnSpc>
                <a:spcPct val="90000"/>
              </a:lnSpc>
              <a:spcBef>
                <a:spcPts val="600"/>
              </a:spcBef>
              <a:spcAft>
                <a:spcPts val="600"/>
              </a:spcAft>
            </a:pPr>
            <a:endParaRPr lang="nl-NL" sz="1600" dirty="0" err="1">
              <a:solidFill>
                <a:schemeClr val="tx2"/>
              </a:solidFill>
            </a:endParaRPr>
          </a:p>
        </p:txBody>
      </p:sp>
      <p:sp>
        <p:nvSpPr>
          <p:cNvPr id="3" name="Tekstvak 2">
            <a:extLst>
              <a:ext uri="{FF2B5EF4-FFF2-40B4-BE49-F238E27FC236}">
                <a16:creationId xmlns:a16="http://schemas.microsoft.com/office/drawing/2014/main" id="{ECD4EEC7-1A69-460B-A4C2-4E87B7B27968}"/>
              </a:ext>
            </a:extLst>
          </p:cNvPr>
          <p:cNvSpPr txBox="1"/>
          <p:nvPr userDrawn="1"/>
        </p:nvSpPr>
        <p:spPr>
          <a:xfrm>
            <a:off x="7349987" y="2345634"/>
            <a:ext cx="914400" cy="914400"/>
          </a:xfrm>
          <a:prstGeom prst="rect">
            <a:avLst/>
          </a:prstGeom>
          <a:noFill/>
        </p:spPr>
        <p:txBody>
          <a:bodyPr wrap="square" lIns="0" tIns="0" rIns="0" bIns="0" rtlCol="0">
            <a:noAutofit/>
          </a:bodyPr>
          <a:lstStyle/>
          <a:p>
            <a:pPr algn="l">
              <a:lnSpc>
                <a:spcPct val="90000"/>
              </a:lnSpc>
              <a:spcBef>
                <a:spcPts val="600"/>
              </a:spcBef>
              <a:spcAft>
                <a:spcPts val="600"/>
              </a:spcAft>
            </a:pPr>
            <a:endParaRPr lang="nl-NL" sz="1600" dirty="0" err="1">
              <a:solidFill>
                <a:schemeClr val="tx2"/>
              </a:solidFill>
            </a:endParaRPr>
          </a:p>
        </p:txBody>
      </p:sp>
      <p:sp>
        <p:nvSpPr>
          <p:cNvPr id="4" name="Tekstvak 3">
            <a:extLst>
              <a:ext uri="{FF2B5EF4-FFF2-40B4-BE49-F238E27FC236}">
                <a16:creationId xmlns:a16="http://schemas.microsoft.com/office/drawing/2014/main" id="{0B65817A-0823-496B-BC94-9311B90670B3}"/>
              </a:ext>
            </a:extLst>
          </p:cNvPr>
          <p:cNvSpPr txBox="1"/>
          <p:nvPr userDrawn="1"/>
        </p:nvSpPr>
        <p:spPr>
          <a:xfrm>
            <a:off x="7349987" y="2345634"/>
            <a:ext cx="914400" cy="914400"/>
          </a:xfrm>
          <a:prstGeom prst="rect">
            <a:avLst/>
          </a:prstGeom>
          <a:noFill/>
        </p:spPr>
        <p:txBody>
          <a:bodyPr wrap="square" lIns="0" tIns="0" rIns="0" bIns="0" rtlCol="0">
            <a:noAutofit/>
          </a:bodyPr>
          <a:lstStyle/>
          <a:p>
            <a:pPr algn="l">
              <a:lnSpc>
                <a:spcPct val="90000"/>
              </a:lnSpc>
              <a:spcBef>
                <a:spcPts val="600"/>
              </a:spcBef>
              <a:spcAft>
                <a:spcPts val="600"/>
              </a:spcAft>
            </a:pPr>
            <a:endParaRPr lang="nl-NL" sz="1600" dirty="0" err="1">
              <a:solidFill>
                <a:schemeClr val="tx2"/>
              </a:solidFill>
            </a:endParaRPr>
          </a:p>
        </p:txBody>
      </p:sp>
      <p:sp>
        <p:nvSpPr>
          <p:cNvPr id="104" name="Tijdelijke aanduiding voor tekst 7">
            <a:extLst>
              <a:ext uri="{FF2B5EF4-FFF2-40B4-BE49-F238E27FC236}">
                <a16:creationId xmlns:a16="http://schemas.microsoft.com/office/drawing/2014/main" id="{211ED2B0-FD6E-48AB-84A0-D44126B5C097}"/>
              </a:ext>
            </a:extLst>
          </p:cNvPr>
          <p:cNvSpPr>
            <a:spLocks noGrp="1"/>
          </p:cNvSpPr>
          <p:nvPr>
            <p:ph type="body" sz="quarter" idx="55" hasCustomPrompt="1"/>
          </p:nvPr>
        </p:nvSpPr>
        <p:spPr>
          <a:xfrm>
            <a:off x="637984" y="5663091"/>
            <a:ext cx="1584000" cy="720000"/>
          </a:xfrm>
          <a:blipFill>
            <a:blip r:embed="rId6" cstate="screen">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r>
              <a:rPr lang="nl-NL" dirty="0"/>
              <a:t> </a:t>
            </a:r>
          </a:p>
        </p:txBody>
      </p:sp>
    </p:spTree>
    <p:extLst>
      <p:ext uri="{BB962C8B-B14F-4D97-AF65-F5344CB8AC3E}">
        <p14:creationId xmlns:p14="http://schemas.microsoft.com/office/powerpoint/2010/main" val="286480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6000" decel="84000" fill="hold" grpId="0" nodeType="withEffect">
                                  <p:stCondLst>
                                    <p:cond delay="0"/>
                                  </p:stCondLst>
                                  <p:childTnLst>
                                    <p:animScale>
                                      <p:cBhvr>
                                        <p:cTn id="6" dur="40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 (100%)">
    <p:bg>
      <p:bgPr>
        <a:solidFill>
          <a:schemeClr val="tx1"/>
        </a:solidFill>
        <a:effectLst/>
      </p:bgPr>
    </p:bg>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961A5FD2-49B8-4CA1-B41C-2B7D559AFCDD}"/>
              </a:ext>
            </a:extLst>
          </p:cNvPr>
          <p:cNvSpPr>
            <a:spLocks noGrp="1"/>
          </p:cNvSpPr>
          <p:nvPr>
            <p:ph type="media" sz="quarter" idx="56" hasCustomPrompt="1"/>
          </p:nvPr>
        </p:nvSpPr>
        <p:spPr>
          <a:xfrm>
            <a:off x="0" y="0"/>
            <a:ext cx="12192000" cy="6858000"/>
          </a:xfrm>
          <a:solidFill>
            <a:schemeClr val="bg1">
              <a:lumMod val="95000"/>
            </a:schemeClr>
          </a:solidFill>
        </p:spPr>
        <p:txBody>
          <a:bodyPr tIns="0" bIns="1008000" anchor="ctr" anchorCtr="0"/>
          <a:lstStyle>
            <a:lvl1pPr marL="0" indent="0" algn="ctr">
              <a:buFontTx/>
              <a:buNone/>
              <a:defRPr sz="1000" i="1">
                <a:solidFill>
                  <a:schemeClr val="tx1">
                    <a:lumMod val="50000"/>
                    <a:lumOff val="50000"/>
                  </a:schemeClr>
                </a:solidFill>
              </a:defRPr>
            </a:lvl1pPr>
          </a:lstStyle>
          <a:p>
            <a:r>
              <a:rPr lang="nl-NL" dirty="0"/>
              <a:t>Klik op onderstaande pictogram</a:t>
            </a:r>
            <a:br>
              <a:rPr lang="nl-NL" dirty="0"/>
            </a:br>
            <a:r>
              <a:rPr lang="nl-NL" dirty="0"/>
              <a:t>om een media in te voegen</a:t>
            </a:r>
          </a:p>
        </p:txBody>
      </p:sp>
      <p:sp>
        <p:nvSpPr>
          <p:cNvPr id="53" name="Tekstvak 52">
            <a:extLst>
              <a:ext uri="{FF2B5EF4-FFF2-40B4-BE49-F238E27FC236}">
                <a16:creationId xmlns:a16="http://schemas.microsoft.com/office/drawing/2014/main" id="{F8C540C9-29BF-4890-B2A6-6B0A0FA99826}"/>
              </a:ext>
            </a:extLst>
          </p:cNvPr>
          <p:cNvSpPr txBox="1"/>
          <p:nvPr userDrawn="1"/>
        </p:nvSpPr>
        <p:spPr>
          <a:xfrm>
            <a:off x="5320566" y="-798828"/>
            <a:ext cx="1550901" cy="374415"/>
          </a:xfrm>
          <a:prstGeom prst="rect">
            <a:avLst/>
          </a:prstGeom>
          <a:solidFill>
            <a:schemeClr val="accent1"/>
          </a:solidFill>
        </p:spPr>
        <p:txBody>
          <a:bodyPr wrap="none" lIns="180000" tIns="180000" rIns="180000" bIns="180000" rtlCol="0" anchor="ctr">
            <a:noAutofit/>
          </a:bodyPr>
          <a:lstStyle/>
          <a:p>
            <a:pPr algn="ctr"/>
            <a:r>
              <a:rPr lang="nl-NL" sz="1400" b="1" cap="all" spc="50" baseline="0">
                <a:solidFill>
                  <a:schemeClr val="bg1"/>
                </a:solidFill>
                <a:latin typeface="+mn-lt"/>
                <a:cs typeface="Calibri" panose="020F0502020204030204" pitchFamily="34" charset="0"/>
              </a:rPr>
              <a:t>VIDEO (100%)</a:t>
            </a:r>
          </a:p>
        </p:txBody>
      </p:sp>
      <p:sp>
        <p:nvSpPr>
          <p:cNvPr id="54" name="Tijdelijke aanduiding voor tekst 7">
            <a:extLst>
              <a:ext uri="{FF2B5EF4-FFF2-40B4-BE49-F238E27FC236}">
                <a16:creationId xmlns:a16="http://schemas.microsoft.com/office/drawing/2014/main" id="{AD92AEC6-E7DE-4B5D-AE4C-551F1E500B9A}"/>
              </a:ext>
            </a:extLst>
          </p:cNvPr>
          <p:cNvSpPr>
            <a:spLocks noGrp="1"/>
          </p:cNvSpPr>
          <p:nvPr>
            <p:ph type="body" sz="quarter" idx="55" hasCustomPrompt="1"/>
          </p:nvPr>
        </p:nvSpPr>
        <p:spPr>
          <a:xfrm>
            <a:off x="637984" y="5663091"/>
            <a:ext cx="1584000" cy="720000"/>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l-NL" dirty="0"/>
              <a:t> </a:t>
            </a:r>
          </a:p>
        </p:txBody>
      </p:sp>
      <p:sp>
        <p:nvSpPr>
          <p:cNvPr id="11" name="Tijdelijke aanduiding voor tekst 7">
            <a:extLst>
              <a:ext uri="{FF2B5EF4-FFF2-40B4-BE49-F238E27FC236}">
                <a16:creationId xmlns:a16="http://schemas.microsoft.com/office/drawing/2014/main" id="{FDF59690-139F-4982-909D-697C33FA26C2}"/>
              </a:ext>
            </a:extLst>
          </p:cNvPr>
          <p:cNvSpPr>
            <a:spLocks noGrp="1"/>
          </p:cNvSpPr>
          <p:nvPr>
            <p:ph type="body" sz="quarter" idx="54" hasCustomPrompt="1"/>
          </p:nvPr>
        </p:nvSpPr>
        <p:spPr>
          <a:xfrm>
            <a:off x="0" y="0"/>
            <a:ext cx="150125" cy="6858000"/>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grpSp>
        <p:nvGrpSpPr>
          <p:cNvPr id="98" name="Instructie">
            <a:extLst>
              <a:ext uri="{FF2B5EF4-FFF2-40B4-BE49-F238E27FC236}">
                <a16:creationId xmlns:a16="http://schemas.microsoft.com/office/drawing/2014/main" id="{C472F436-7E65-4D50-ACFA-55D6E8CDCCB9}"/>
              </a:ext>
            </a:extLst>
          </p:cNvPr>
          <p:cNvGrpSpPr/>
          <p:nvPr userDrawn="1"/>
        </p:nvGrpSpPr>
        <p:grpSpPr>
          <a:xfrm>
            <a:off x="-3425006" y="0"/>
            <a:ext cx="3183678" cy="5176544"/>
            <a:chOff x="12391601" y="0"/>
            <a:chExt cx="3183678" cy="5176544"/>
          </a:xfrm>
        </p:grpSpPr>
        <p:grpSp>
          <p:nvGrpSpPr>
            <p:cNvPr id="99" name="Video icoon">
              <a:extLst>
                <a:ext uri="{FF2B5EF4-FFF2-40B4-BE49-F238E27FC236}">
                  <a16:creationId xmlns:a16="http://schemas.microsoft.com/office/drawing/2014/main" id="{0C67DC72-C069-47D0-A924-33F955DFD6F9}"/>
                </a:ext>
              </a:extLst>
            </p:cNvPr>
            <p:cNvGrpSpPr/>
            <p:nvPr userDrawn="1"/>
          </p:nvGrpSpPr>
          <p:grpSpPr>
            <a:xfrm>
              <a:off x="12757282" y="1122460"/>
              <a:ext cx="326087" cy="328143"/>
              <a:chOff x="8066315" y="1676399"/>
              <a:chExt cx="1371600" cy="1380253"/>
            </a:xfrm>
          </p:grpSpPr>
          <p:sp>
            <p:nvSpPr>
              <p:cNvPr id="137" name="Rechthoek 136">
                <a:extLst>
                  <a:ext uri="{FF2B5EF4-FFF2-40B4-BE49-F238E27FC236}">
                    <a16:creationId xmlns:a16="http://schemas.microsoft.com/office/drawing/2014/main" id="{5A068AA8-EC89-4573-AE92-7D3C100C182E}"/>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8" name="Vrije vorm 112">
                <a:extLst>
                  <a:ext uri="{FF2B5EF4-FFF2-40B4-BE49-F238E27FC236}">
                    <a16:creationId xmlns:a16="http://schemas.microsoft.com/office/drawing/2014/main" id="{32171CFD-3A2F-49B3-A52B-BCA8290826C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9" name="Vrije vorm 113">
                <a:extLst>
                  <a:ext uri="{FF2B5EF4-FFF2-40B4-BE49-F238E27FC236}">
                    <a16:creationId xmlns:a16="http://schemas.microsoft.com/office/drawing/2014/main" id="{21DE12ED-D536-4D1D-846E-8C7BBBC86E8D}"/>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00" name="Rechthoek 99">
              <a:extLst>
                <a:ext uri="{FF2B5EF4-FFF2-40B4-BE49-F238E27FC236}">
                  <a16:creationId xmlns:a16="http://schemas.microsoft.com/office/drawing/2014/main" id="{6C907B05-E03D-4E6B-BBB8-F0E7C32D162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Video invoegen/veranderen</a:t>
              </a:r>
            </a:p>
          </p:txBody>
        </p:sp>
        <p:sp>
          <p:nvSpPr>
            <p:cNvPr id="101" name="Ovaal 100">
              <a:extLst>
                <a:ext uri="{FF2B5EF4-FFF2-40B4-BE49-F238E27FC236}">
                  <a16:creationId xmlns:a16="http://schemas.microsoft.com/office/drawing/2014/main" id="{AC2F1CBD-00B3-4592-8FBA-941A7C70FF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2" name="Rechte verbindingslijn 101">
              <a:extLst>
                <a:ext uri="{FF2B5EF4-FFF2-40B4-BE49-F238E27FC236}">
                  <a16:creationId xmlns:a16="http://schemas.microsoft.com/office/drawing/2014/main" id="{1B9BC431-1702-4AF2-BC2E-DB529EA140F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3" name="Rechte verbindingslijn 102">
              <a:extLst>
                <a:ext uri="{FF2B5EF4-FFF2-40B4-BE49-F238E27FC236}">
                  <a16:creationId xmlns:a16="http://schemas.microsoft.com/office/drawing/2014/main" id="{5379A42D-B45D-45EE-9821-9B71515452EB}"/>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id="{91FE0CA7-B4E1-430C-BBCF-A1233FA7F4A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5" name="Groep 104">
              <a:extLst>
                <a:ext uri="{FF2B5EF4-FFF2-40B4-BE49-F238E27FC236}">
                  <a16:creationId xmlns:a16="http://schemas.microsoft.com/office/drawing/2014/main" id="{68362CB5-9EF8-4ADC-9F94-36E0DE6CD412}"/>
                </a:ext>
              </a:extLst>
            </p:cNvPr>
            <p:cNvGrpSpPr/>
            <p:nvPr userDrawn="1"/>
          </p:nvGrpSpPr>
          <p:grpSpPr>
            <a:xfrm>
              <a:off x="12396764" y="4275388"/>
              <a:ext cx="3178515" cy="901156"/>
              <a:chOff x="12396764" y="4439101"/>
              <a:chExt cx="3178515" cy="901156"/>
            </a:xfrm>
          </p:grpSpPr>
          <p:grpSp>
            <p:nvGrpSpPr>
              <p:cNvPr id="132" name="Meer informatie">
                <a:extLst>
                  <a:ext uri="{FF2B5EF4-FFF2-40B4-BE49-F238E27FC236}">
                    <a16:creationId xmlns:a16="http://schemas.microsoft.com/office/drawing/2014/main" id="{93DCEE08-A40F-4DAB-9B52-48545C51313A}"/>
                  </a:ext>
                </a:extLst>
              </p:cNvPr>
              <p:cNvGrpSpPr/>
              <p:nvPr userDrawn="1"/>
            </p:nvGrpSpPr>
            <p:grpSpPr>
              <a:xfrm>
                <a:off x="12396764" y="4556984"/>
                <a:ext cx="3178515" cy="783273"/>
                <a:chOff x="-3741486" y="3386444"/>
                <a:chExt cx="3178515" cy="783273"/>
              </a:xfrm>
            </p:grpSpPr>
            <p:sp>
              <p:nvSpPr>
                <p:cNvPr id="134" name="Freeform 101">
                  <a:extLst>
                    <a:ext uri="{FF2B5EF4-FFF2-40B4-BE49-F238E27FC236}">
                      <a16:creationId xmlns:a16="http://schemas.microsoft.com/office/drawing/2014/main" id="{9DBC03F4-1C0B-4D89-8D92-92CF13655F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5" name="Rechthoek 134">
                  <a:extLst>
                    <a:ext uri="{FF2B5EF4-FFF2-40B4-BE49-F238E27FC236}">
                      <a16:creationId xmlns:a16="http://schemas.microsoft.com/office/drawing/2014/main" id="{C71A20ED-D1F3-4434-B80A-C9E96B9BFAC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6" name="Rechte verbindingslijn 135">
                  <a:extLst>
                    <a:ext uri="{FF2B5EF4-FFF2-40B4-BE49-F238E27FC236}">
                      <a16:creationId xmlns:a16="http://schemas.microsoft.com/office/drawing/2014/main" id="{AF9B0C67-E7BF-42D1-BB9A-E4027F72E4FF}"/>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3" name="Rechte verbindingslijn 132">
                <a:extLst>
                  <a:ext uri="{FF2B5EF4-FFF2-40B4-BE49-F238E27FC236}">
                    <a16:creationId xmlns:a16="http://schemas.microsoft.com/office/drawing/2014/main" id="{C4F72593-B559-4668-BEC2-F75B248FF63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06" name="Ovaal 105">
              <a:extLst>
                <a:ext uri="{FF2B5EF4-FFF2-40B4-BE49-F238E27FC236}">
                  <a16:creationId xmlns:a16="http://schemas.microsoft.com/office/drawing/2014/main" id="{B1AAD372-F81B-45D2-8594-337CC9D23CE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7" name="Rechthoek 106">
              <a:extLst>
                <a:ext uri="{FF2B5EF4-FFF2-40B4-BE49-F238E27FC236}">
                  <a16:creationId xmlns:a16="http://schemas.microsoft.com/office/drawing/2014/main" id="{295D76A3-D9AC-4120-94EB-85DE318F57D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8" name="Groep 107">
              <a:extLst>
                <a:ext uri="{FF2B5EF4-FFF2-40B4-BE49-F238E27FC236}">
                  <a16:creationId xmlns:a16="http://schemas.microsoft.com/office/drawing/2014/main" id="{1D2CE9D6-507D-4B8A-87C1-5BCCDC3CC475}"/>
                </a:ext>
              </a:extLst>
            </p:cNvPr>
            <p:cNvGrpSpPr/>
            <p:nvPr userDrawn="1"/>
          </p:nvGrpSpPr>
          <p:grpSpPr>
            <a:xfrm>
              <a:off x="12757282" y="2184550"/>
              <a:ext cx="825500" cy="209550"/>
              <a:chOff x="13504624" y="2482850"/>
              <a:chExt cx="825500" cy="209550"/>
            </a:xfrm>
          </p:grpSpPr>
          <p:sp>
            <p:nvSpPr>
              <p:cNvPr id="129" name="Rechthoek 128">
                <a:extLst>
                  <a:ext uri="{FF2B5EF4-FFF2-40B4-BE49-F238E27FC236}">
                    <a16:creationId xmlns:a16="http://schemas.microsoft.com/office/drawing/2014/main" id="{ED35AAD4-01C7-4F97-833E-E32AFBA5DA7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0" name="Rechte verbindingslijn 129">
                <a:extLst>
                  <a:ext uri="{FF2B5EF4-FFF2-40B4-BE49-F238E27FC236}">
                    <a16:creationId xmlns:a16="http://schemas.microsoft.com/office/drawing/2014/main" id="{D77C8A04-5FD7-4153-8D20-E4FA1FC1582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1" name="Gelijkbenige driehoek 130">
                <a:extLst>
                  <a:ext uri="{FF2B5EF4-FFF2-40B4-BE49-F238E27FC236}">
                    <a16:creationId xmlns:a16="http://schemas.microsoft.com/office/drawing/2014/main" id="{8016C01D-A35C-4EA6-9336-339F27A2CA9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09" name="Ovaal 108">
              <a:extLst>
                <a:ext uri="{FF2B5EF4-FFF2-40B4-BE49-F238E27FC236}">
                  <a16:creationId xmlns:a16="http://schemas.microsoft.com/office/drawing/2014/main" id="{DECDAD40-9AAA-4ABE-864D-F82AB5C549EF}"/>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C8D431D0-9515-4D6B-B041-D1EC634F466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AA34D17C-4356-4C92-819A-3E6BA53EA40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2" name="Groep 111">
              <a:extLst>
                <a:ext uri="{FF2B5EF4-FFF2-40B4-BE49-F238E27FC236}">
                  <a16:creationId xmlns:a16="http://schemas.microsoft.com/office/drawing/2014/main" id="{D2F61EE4-0F33-417F-8D2A-9AB91EF1ED34}"/>
                </a:ext>
              </a:extLst>
            </p:cNvPr>
            <p:cNvGrpSpPr/>
            <p:nvPr userDrawn="1"/>
          </p:nvGrpSpPr>
          <p:grpSpPr>
            <a:xfrm>
              <a:off x="12696514" y="3527144"/>
              <a:ext cx="514284" cy="612918"/>
              <a:chOff x="12682980" y="3403241"/>
              <a:chExt cx="622284" cy="741632"/>
            </a:xfrm>
          </p:grpSpPr>
          <p:grpSp>
            <p:nvGrpSpPr>
              <p:cNvPr id="113" name="Groep 112">
                <a:extLst>
                  <a:ext uri="{FF2B5EF4-FFF2-40B4-BE49-F238E27FC236}">
                    <a16:creationId xmlns:a16="http://schemas.microsoft.com/office/drawing/2014/main" id="{8049A0DD-8753-4290-87E9-CE49A7A0F0B3}"/>
                  </a:ext>
                </a:extLst>
              </p:cNvPr>
              <p:cNvGrpSpPr/>
              <p:nvPr userDrawn="1"/>
            </p:nvGrpSpPr>
            <p:grpSpPr>
              <a:xfrm>
                <a:off x="12771568" y="3403241"/>
                <a:ext cx="467138" cy="448489"/>
                <a:chOff x="12782195" y="3403241"/>
                <a:chExt cx="467138" cy="448489"/>
              </a:xfrm>
            </p:grpSpPr>
            <p:grpSp>
              <p:nvGrpSpPr>
                <p:cNvPr id="116" name="Groep 115">
                  <a:extLst>
                    <a:ext uri="{FF2B5EF4-FFF2-40B4-BE49-F238E27FC236}">
                      <a16:creationId xmlns:a16="http://schemas.microsoft.com/office/drawing/2014/main" id="{3E327CA1-FD02-41AB-A259-AC92460536C9}"/>
                    </a:ext>
                  </a:extLst>
                </p:cNvPr>
                <p:cNvGrpSpPr/>
                <p:nvPr userDrawn="1"/>
              </p:nvGrpSpPr>
              <p:grpSpPr>
                <a:xfrm>
                  <a:off x="12782195" y="3403241"/>
                  <a:ext cx="412967" cy="393907"/>
                  <a:chOff x="13554906" y="3320109"/>
                  <a:chExt cx="443906" cy="423419"/>
                </a:xfrm>
              </p:grpSpPr>
              <p:grpSp>
                <p:nvGrpSpPr>
                  <p:cNvPr id="123" name="Groep 122">
                    <a:extLst>
                      <a:ext uri="{FF2B5EF4-FFF2-40B4-BE49-F238E27FC236}">
                        <a16:creationId xmlns:a16="http://schemas.microsoft.com/office/drawing/2014/main" id="{9458BB84-000B-4D17-8B35-C7214AA435CD}"/>
                      </a:ext>
                    </a:extLst>
                  </p:cNvPr>
                  <p:cNvGrpSpPr/>
                  <p:nvPr userDrawn="1"/>
                </p:nvGrpSpPr>
                <p:grpSpPr>
                  <a:xfrm>
                    <a:off x="13554906" y="3320109"/>
                    <a:ext cx="443906" cy="423419"/>
                    <a:chOff x="12909684" y="1276143"/>
                    <a:chExt cx="443906" cy="423419"/>
                  </a:xfrm>
                </p:grpSpPr>
                <p:sp>
                  <p:nvSpPr>
                    <p:cNvPr id="126" name="Rechthoek 125">
                      <a:extLst>
                        <a:ext uri="{FF2B5EF4-FFF2-40B4-BE49-F238E27FC236}">
                          <a16:creationId xmlns:a16="http://schemas.microsoft.com/office/drawing/2014/main" id="{2EB46A68-0E07-4AEB-93F3-EB1E44E6AF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7" name="Rechthoek 126">
                      <a:extLst>
                        <a:ext uri="{FF2B5EF4-FFF2-40B4-BE49-F238E27FC236}">
                          <a16:creationId xmlns:a16="http://schemas.microsoft.com/office/drawing/2014/main" id="{BB37C620-29B4-4AD8-9733-97B007B083B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8" name="Ovaal 127">
                      <a:extLst>
                        <a:ext uri="{FF2B5EF4-FFF2-40B4-BE49-F238E27FC236}">
                          <a16:creationId xmlns:a16="http://schemas.microsoft.com/office/drawing/2014/main" id="{52BFC461-7ED9-4393-AC94-FA125C5E2F3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4" name="Afbeelding 123">
                    <a:extLst>
                      <a:ext uri="{FF2B5EF4-FFF2-40B4-BE49-F238E27FC236}">
                        <a16:creationId xmlns:a16="http://schemas.microsoft.com/office/drawing/2014/main" id="{7838A1DB-719E-4AF2-A993-CE9C3E082C23}"/>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5" name="Afbeelding 124">
                    <a:extLst>
                      <a:ext uri="{FF2B5EF4-FFF2-40B4-BE49-F238E27FC236}">
                        <a16:creationId xmlns:a16="http://schemas.microsoft.com/office/drawing/2014/main" id="{C9E052B3-7136-4067-A8FA-1401B896855F}"/>
                      </a:ext>
                    </a:extLst>
                  </p:cNvPr>
                  <p:cNvPicPr>
                    <a:picLocks noChangeAspect="1"/>
                  </p:cNvPicPr>
                  <p:nvPr userDrawn="1"/>
                </p:nvPicPr>
                <p:blipFill>
                  <a:blip r:embed="rId6" cstate="screen">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17" name="Groep 116">
                  <a:extLst>
                    <a:ext uri="{FF2B5EF4-FFF2-40B4-BE49-F238E27FC236}">
                      <a16:creationId xmlns:a16="http://schemas.microsoft.com/office/drawing/2014/main" id="{645BEB7E-A9EB-4FDC-B37F-C4206E1EEA43}"/>
                    </a:ext>
                  </a:extLst>
                </p:cNvPr>
                <p:cNvGrpSpPr/>
                <p:nvPr userDrawn="1"/>
              </p:nvGrpSpPr>
              <p:grpSpPr>
                <a:xfrm>
                  <a:off x="13103513" y="3705268"/>
                  <a:ext cx="145820" cy="146462"/>
                  <a:chOff x="13096169" y="3602278"/>
                  <a:chExt cx="145820" cy="146462"/>
                </a:xfrm>
              </p:grpSpPr>
              <p:sp>
                <p:nvSpPr>
                  <p:cNvPr id="121" name="Rechthoek 120">
                    <a:extLst>
                      <a:ext uri="{FF2B5EF4-FFF2-40B4-BE49-F238E27FC236}">
                        <a16:creationId xmlns:a16="http://schemas.microsoft.com/office/drawing/2014/main" id="{EE03EC94-513F-4AA6-AB7B-6041F5CE49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2" name="Rechthoek 121">
                    <a:extLst>
                      <a:ext uri="{FF2B5EF4-FFF2-40B4-BE49-F238E27FC236}">
                        <a16:creationId xmlns:a16="http://schemas.microsoft.com/office/drawing/2014/main" id="{9ACEB194-FA28-4114-AFA9-98F0691C7A2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8" name="Groep 117">
                  <a:extLst>
                    <a:ext uri="{FF2B5EF4-FFF2-40B4-BE49-F238E27FC236}">
                      <a16:creationId xmlns:a16="http://schemas.microsoft.com/office/drawing/2014/main" id="{76F90D2C-C740-4937-B91B-94EA603DC49C}"/>
                    </a:ext>
                  </a:extLst>
                </p:cNvPr>
                <p:cNvGrpSpPr/>
                <p:nvPr userDrawn="1"/>
              </p:nvGrpSpPr>
              <p:grpSpPr>
                <a:xfrm rot="10800000">
                  <a:off x="13061402" y="3665637"/>
                  <a:ext cx="145820" cy="146462"/>
                  <a:chOff x="13096169" y="3602278"/>
                  <a:chExt cx="145820" cy="146462"/>
                </a:xfrm>
              </p:grpSpPr>
              <p:sp>
                <p:nvSpPr>
                  <p:cNvPr id="119" name="Rechthoek 118">
                    <a:extLst>
                      <a:ext uri="{FF2B5EF4-FFF2-40B4-BE49-F238E27FC236}">
                        <a16:creationId xmlns:a16="http://schemas.microsoft.com/office/drawing/2014/main" id="{57E27D43-5F3F-4F4D-BE58-C9FB71F850C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Rechthoek 119">
                    <a:extLst>
                      <a:ext uri="{FF2B5EF4-FFF2-40B4-BE49-F238E27FC236}">
                        <a16:creationId xmlns:a16="http://schemas.microsoft.com/office/drawing/2014/main" id="{F61335EA-D353-45DE-9705-A689C986B5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4" name="Rechthoek 113">
                <a:extLst>
                  <a:ext uri="{FF2B5EF4-FFF2-40B4-BE49-F238E27FC236}">
                    <a16:creationId xmlns:a16="http://schemas.microsoft.com/office/drawing/2014/main" id="{CB42D11D-B23A-4C7D-898C-4037CC9B10D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5" name="Gelijkbenige driehoek 114">
                <a:extLst>
                  <a:ext uri="{FF2B5EF4-FFF2-40B4-BE49-F238E27FC236}">
                    <a16:creationId xmlns:a16="http://schemas.microsoft.com/office/drawing/2014/main" id="{B6A892F4-8EAA-4E4E-BB17-6F439975944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Tree>
    <p:extLst>
      <p:ext uri="{BB962C8B-B14F-4D97-AF65-F5344CB8AC3E}">
        <p14:creationId xmlns:p14="http://schemas.microsoft.com/office/powerpoint/2010/main" val="24005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 TITEL 100%">
    <p:bg>
      <p:bgPr>
        <a:solidFill>
          <a:schemeClr val="bg1"/>
        </a:solidFill>
        <a:effectLst/>
      </p:bgPr>
    </p:bg>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961A5FD2-49B8-4CA1-B41C-2B7D559AFCDD}"/>
              </a:ext>
            </a:extLst>
          </p:cNvPr>
          <p:cNvSpPr>
            <a:spLocks noGrp="1"/>
          </p:cNvSpPr>
          <p:nvPr>
            <p:ph type="media" sz="quarter" idx="56" hasCustomPrompt="1"/>
          </p:nvPr>
        </p:nvSpPr>
        <p:spPr>
          <a:xfrm>
            <a:off x="3047998" y="0"/>
            <a:ext cx="9144001" cy="6858000"/>
          </a:xfrm>
          <a:solidFill>
            <a:schemeClr val="bg1">
              <a:lumMod val="95000"/>
            </a:schemeClr>
          </a:solidFill>
        </p:spPr>
        <p:txBody>
          <a:bodyPr tIns="0" bIns="1008000" anchor="ctr" anchorCtr="0"/>
          <a:lstStyle>
            <a:lvl1pPr marL="0" indent="0" algn="ctr">
              <a:buFontTx/>
              <a:buNone/>
              <a:defRPr sz="1000" i="1">
                <a:solidFill>
                  <a:schemeClr val="tx1">
                    <a:lumMod val="50000"/>
                    <a:lumOff val="50000"/>
                  </a:schemeClr>
                </a:solidFill>
              </a:defRPr>
            </a:lvl1pPr>
          </a:lstStyle>
          <a:p>
            <a:r>
              <a:rPr lang="nl-NL"/>
              <a:t>Klik op onderstaande pictogram</a:t>
            </a:r>
            <a:br>
              <a:rPr lang="nl-NL"/>
            </a:br>
            <a:r>
              <a:rPr lang="nl-NL"/>
              <a:t>om een media in te voegen</a:t>
            </a:r>
          </a:p>
        </p:txBody>
      </p:sp>
      <p:sp>
        <p:nvSpPr>
          <p:cNvPr id="53" name="Tekstvak 52">
            <a:extLst>
              <a:ext uri="{FF2B5EF4-FFF2-40B4-BE49-F238E27FC236}">
                <a16:creationId xmlns:a16="http://schemas.microsoft.com/office/drawing/2014/main" id="{F8C540C9-29BF-4890-B2A6-6B0A0FA99826}"/>
              </a:ext>
            </a:extLst>
          </p:cNvPr>
          <p:cNvSpPr txBox="1"/>
          <p:nvPr userDrawn="1"/>
        </p:nvSpPr>
        <p:spPr>
          <a:xfrm>
            <a:off x="4975893" y="-798828"/>
            <a:ext cx="2240248" cy="374415"/>
          </a:xfrm>
          <a:prstGeom prst="rect">
            <a:avLst/>
          </a:prstGeom>
          <a:solidFill>
            <a:schemeClr val="accent1"/>
          </a:solidFill>
        </p:spPr>
        <p:txBody>
          <a:bodyPr wrap="none" lIns="180000" tIns="180000" rIns="180000" bIns="180000" rtlCol="0" anchor="ctr">
            <a:noAutofit/>
          </a:bodyPr>
          <a:lstStyle/>
          <a:p>
            <a:pPr algn="ctr"/>
            <a:r>
              <a:rPr lang="nl-NL" sz="1400" b="1" cap="all" spc="50" baseline="0">
                <a:solidFill>
                  <a:schemeClr val="bg1"/>
                </a:solidFill>
                <a:latin typeface="+mn-lt"/>
                <a:cs typeface="Calibri" panose="020F0502020204030204" pitchFamily="34" charset="0"/>
              </a:rPr>
              <a:t>VIDEO + TITEL (100%)</a:t>
            </a:r>
          </a:p>
        </p:txBody>
      </p:sp>
      <p:grpSp>
        <p:nvGrpSpPr>
          <p:cNvPr id="98" name="Instructie">
            <a:extLst>
              <a:ext uri="{FF2B5EF4-FFF2-40B4-BE49-F238E27FC236}">
                <a16:creationId xmlns:a16="http://schemas.microsoft.com/office/drawing/2014/main" id="{C472F436-7E65-4D50-ACFA-55D6E8CDCCB9}"/>
              </a:ext>
            </a:extLst>
          </p:cNvPr>
          <p:cNvGrpSpPr/>
          <p:nvPr userDrawn="1"/>
        </p:nvGrpSpPr>
        <p:grpSpPr>
          <a:xfrm>
            <a:off x="-3425006" y="0"/>
            <a:ext cx="3183678" cy="5176544"/>
            <a:chOff x="12391601" y="0"/>
            <a:chExt cx="3183678" cy="5176544"/>
          </a:xfrm>
        </p:grpSpPr>
        <p:grpSp>
          <p:nvGrpSpPr>
            <p:cNvPr id="99" name="Video icoon">
              <a:extLst>
                <a:ext uri="{FF2B5EF4-FFF2-40B4-BE49-F238E27FC236}">
                  <a16:creationId xmlns:a16="http://schemas.microsoft.com/office/drawing/2014/main" id="{0C67DC72-C069-47D0-A924-33F955DFD6F9}"/>
                </a:ext>
              </a:extLst>
            </p:cNvPr>
            <p:cNvGrpSpPr/>
            <p:nvPr userDrawn="1"/>
          </p:nvGrpSpPr>
          <p:grpSpPr>
            <a:xfrm>
              <a:off x="12757282" y="1122460"/>
              <a:ext cx="326087" cy="328143"/>
              <a:chOff x="8066315" y="1676399"/>
              <a:chExt cx="1371600" cy="1380253"/>
            </a:xfrm>
          </p:grpSpPr>
          <p:sp>
            <p:nvSpPr>
              <p:cNvPr id="137" name="Rechthoek 136">
                <a:extLst>
                  <a:ext uri="{FF2B5EF4-FFF2-40B4-BE49-F238E27FC236}">
                    <a16:creationId xmlns:a16="http://schemas.microsoft.com/office/drawing/2014/main" id="{5A068AA8-EC89-4573-AE92-7D3C100C182E}"/>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8" name="Vrije vorm 112">
                <a:extLst>
                  <a:ext uri="{FF2B5EF4-FFF2-40B4-BE49-F238E27FC236}">
                    <a16:creationId xmlns:a16="http://schemas.microsoft.com/office/drawing/2014/main" id="{32171CFD-3A2F-49B3-A52B-BCA8290826C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9" name="Vrije vorm 113">
                <a:extLst>
                  <a:ext uri="{FF2B5EF4-FFF2-40B4-BE49-F238E27FC236}">
                    <a16:creationId xmlns:a16="http://schemas.microsoft.com/office/drawing/2014/main" id="{21DE12ED-D536-4D1D-846E-8C7BBBC86E8D}"/>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00" name="Rechthoek 99">
              <a:extLst>
                <a:ext uri="{FF2B5EF4-FFF2-40B4-BE49-F238E27FC236}">
                  <a16:creationId xmlns:a16="http://schemas.microsoft.com/office/drawing/2014/main" id="{6C907B05-E03D-4E6B-BBB8-F0E7C32D162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Video invoegen/veranderen</a:t>
              </a:r>
            </a:p>
          </p:txBody>
        </p:sp>
        <p:sp>
          <p:nvSpPr>
            <p:cNvPr id="101" name="Ovaal 100">
              <a:extLst>
                <a:ext uri="{FF2B5EF4-FFF2-40B4-BE49-F238E27FC236}">
                  <a16:creationId xmlns:a16="http://schemas.microsoft.com/office/drawing/2014/main" id="{AC2F1CBD-00B3-4592-8FBA-941A7C70FF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2" name="Rechte verbindingslijn 101">
              <a:extLst>
                <a:ext uri="{FF2B5EF4-FFF2-40B4-BE49-F238E27FC236}">
                  <a16:creationId xmlns:a16="http://schemas.microsoft.com/office/drawing/2014/main" id="{1B9BC431-1702-4AF2-BC2E-DB529EA140F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3" name="Rechte verbindingslijn 102">
              <a:extLst>
                <a:ext uri="{FF2B5EF4-FFF2-40B4-BE49-F238E27FC236}">
                  <a16:creationId xmlns:a16="http://schemas.microsoft.com/office/drawing/2014/main" id="{5379A42D-B45D-45EE-9821-9B71515452EB}"/>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id="{91FE0CA7-B4E1-430C-BBCF-A1233FA7F4A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5" name="Groep 104">
              <a:extLst>
                <a:ext uri="{FF2B5EF4-FFF2-40B4-BE49-F238E27FC236}">
                  <a16:creationId xmlns:a16="http://schemas.microsoft.com/office/drawing/2014/main" id="{68362CB5-9EF8-4ADC-9F94-36E0DE6CD412}"/>
                </a:ext>
              </a:extLst>
            </p:cNvPr>
            <p:cNvGrpSpPr/>
            <p:nvPr userDrawn="1"/>
          </p:nvGrpSpPr>
          <p:grpSpPr>
            <a:xfrm>
              <a:off x="12396764" y="4275388"/>
              <a:ext cx="3178515" cy="901156"/>
              <a:chOff x="12396764" y="4439101"/>
              <a:chExt cx="3178515" cy="901156"/>
            </a:xfrm>
          </p:grpSpPr>
          <p:grpSp>
            <p:nvGrpSpPr>
              <p:cNvPr id="132" name="Meer informatie">
                <a:extLst>
                  <a:ext uri="{FF2B5EF4-FFF2-40B4-BE49-F238E27FC236}">
                    <a16:creationId xmlns:a16="http://schemas.microsoft.com/office/drawing/2014/main" id="{93DCEE08-A40F-4DAB-9B52-48545C51313A}"/>
                  </a:ext>
                </a:extLst>
              </p:cNvPr>
              <p:cNvGrpSpPr/>
              <p:nvPr userDrawn="1"/>
            </p:nvGrpSpPr>
            <p:grpSpPr>
              <a:xfrm>
                <a:off x="12396764" y="4556984"/>
                <a:ext cx="3178515" cy="783273"/>
                <a:chOff x="-3741486" y="3386444"/>
                <a:chExt cx="3178515" cy="783273"/>
              </a:xfrm>
            </p:grpSpPr>
            <p:sp>
              <p:nvSpPr>
                <p:cNvPr id="134" name="Freeform 101">
                  <a:extLst>
                    <a:ext uri="{FF2B5EF4-FFF2-40B4-BE49-F238E27FC236}">
                      <a16:creationId xmlns:a16="http://schemas.microsoft.com/office/drawing/2014/main" id="{9DBC03F4-1C0B-4D89-8D92-92CF13655F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5" name="Rechthoek 134">
                  <a:extLst>
                    <a:ext uri="{FF2B5EF4-FFF2-40B4-BE49-F238E27FC236}">
                      <a16:creationId xmlns:a16="http://schemas.microsoft.com/office/drawing/2014/main" id="{C71A20ED-D1F3-4434-B80A-C9E96B9BFAC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6" name="Rechte verbindingslijn 135">
                  <a:extLst>
                    <a:ext uri="{FF2B5EF4-FFF2-40B4-BE49-F238E27FC236}">
                      <a16:creationId xmlns:a16="http://schemas.microsoft.com/office/drawing/2014/main" id="{AF9B0C67-E7BF-42D1-BB9A-E4027F72E4FF}"/>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3" name="Rechte verbindingslijn 132">
                <a:extLst>
                  <a:ext uri="{FF2B5EF4-FFF2-40B4-BE49-F238E27FC236}">
                    <a16:creationId xmlns:a16="http://schemas.microsoft.com/office/drawing/2014/main" id="{C4F72593-B559-4668-BEC2-F75B248FF63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06" name="Ovaal 105">
              <a:extLst>
                <a:ext uri="{FF2B5EF4-FFF2-40B4-BE49-F238E27FC236}">
                  <a16:creationId xmlns:a16="http://schemas.microsoft.com/office/drawing/2014/main" id="{B1AAD372-F81B-45D2-8594-337CC9D23CE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7" name="Rechthoek 106">
              <a:extLst>
                <a:ext uri="{FF2B5EF4-FFF2-40B4-BE49-F238E27FC236}">
                  <a16:creationId xmlns:a16="http://schemas.microsoft.com/office/drawing/2014/main" id="{295D76A3-D9AC-4120-94EB-85DE318F57D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8" name="Groep 107">
              <a:extLst>
                <a:ext uri="{FF2B5EF4-FFF2-40B4-BE49-F238E27FC236}">
                  <a16:creationId xmlns:a16="http://schemas.microsoft.com/office/drawing/2014/main" id="{1D2CE9D6-507D-4B8A-87C1-5BCCDC3CC475}"/>
                </a:ext>
              </a:extLst>
            </p:cNvPr>
            <p:cNvGrpSpPr/>
            <p:nvPr userDrawn="1"/>
          </p:nvGrpSpPr>
          <p:grpSpPr>
            <a:xfrm>
              <a:off x="12757282" y="2184550"/>
              <a:ext cx="825500" cy="209550"/>
              <a:chOff x="13504624" y="2482850"/>
              <a:chExt cx="825500" cy="209550"/>
            </a:xfrm>
          </p:grpSpPr>
          <p:sp>
            <p:nvSpPr>
              <p:cNvPr id="129" name="Rechthoek 128">
                <a:extLst>
                  <a:ext uri="{FF2B5EF4-FFF2-40B4-BE49-F238E27FC236}">
                    <a16:creationId xmlns:a16="http://schemas.microsoft.com/office/drawing/2014/main" id="{ED35AAD4-01C7-4F97-833E-E32AFBA5DA7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0" name="Rechte verbindingslijn 129">
                <a:extLst>
                  <a:ext uri="{FF2B5EF4-FFF2-40B4-BE49-F238E27FC236}">
                    <a16:creationId xmlns:a16="http://schemas.microsoft.com/office/drawing/2014/main" id="{D77C8A04-5FD7-4153-8D20-E4FA1FC1582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1" name="Gelijkbenige driehoek 130">
                <a:extLst>
                  <a:ext uri="{FF2B5EF4-FFF2-40B4-BE49-F238E27FC236}">
                    <a16:creationId xmlns:a16="http://schemas.microsoft.com/office/drawing/2014/main" id="{8016C01D-A35C-4EA6-9336-339F27A2CA9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09" name="Ovaal 108">
              <a:extLst>
                <a:ext uri="{FF2B5EF4-FFF2-40B4-BE49-F238E27FC236}">
                  <a16:creationId xmlns:a16="http://schemas.microsoft.com/office/drawing/2014/main" id="{DECDAD40-9AAA-4ABE-864D-F82AB5C549EF}"/>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C8D431D0-9515-4D6B-B041-D1EC634F466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AA34D17C-4356-4C92-819A-3E6BA53EA40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2" name="Groep 111">
              <a:extLst>
                <a:ext uri="{FF2B5EF4-FFF2-40B4-BE49-F238E27FC236}">
                  <a16:creationId xmlns:a16="http://schemas.microsoft.com/office/drawing/2014/main" id="{D2F61EE4-0F33-417F-8D2A-9AB91EF1ED34}"/>
                </a:ext>
              </a:extLst>
            </p:cNvPr>
            <p:cNvGrpSpPr/>
            <p:nvPr userDrawn="1"/>
          </p:nvGrpSpPr>
          <p:grpSpPr>
            <a:xfrm>
              <a:off x="12696514" y="3527144"/>
              <a:ext cx="514284" cy="612918"/>
              <a:chOff x="12682980" y="3403241"/>
              <a:chExt cx="622284" cy="741632"/>
            </a:xfrm>
          </p:grpSpPr>
          <p:grpSp>
            <p:nvGrpSpPr>
              <p:cNvPr id="113" name="Groep 112">
                <a:extLst>
                  <a:ext uri="{FF2B5EF4-FFF2-40B4-BE49-F238E27FC236}">
                    <a16:creationId xmlns:a16="http://schemas.microsoft.com/office/drawing/2014/main" id="{8049A0DD-8753-4290-87E9-CE49A7A0F0B3}"/>
                  </a:ext>
                </a:extLst>
              </p:cNvPr>
              <p:cNvGrpSpPr/>
              <p:nvPr userDrawn="1"/>
            </p:nvGrpSpPr>
            <p:grpSpPr>
              <a:xfrm>
                <a:off x="12771568" y="3403241"/>
                <a:ext cx="467138" cy="448489"/>
                <a:chOff x="12782195" y="3403241"/>
                <a:chExt cx="467138" cy="448489"/>
              </a:xfrm>
            </p:grpSpPr>
            <p:grpSp>
              <p:nvGrpSpPr>
                <p:cNvPr id="116" name="Groep 115">
                  <a:extLst>
                    <a:ext uri="{FF2B5EF4-FFF2-40B4-BE49-F238E27FC236}">
                      <a16:creationId xmlns:a16="http://schemas.microsoft.com/office/drawing/2014/main" id="{3E327CA1-FD02-41AB-A259-AC92460536C9}"/>
                    </a:ext>
                  </a:extLst>
                </p:cNvPr>
                <p:cNvGrpSpPr/>
                <p:nvPr userDrawn="1"/>
              </p:nvGrpSpPr>
              <p:grpSpPr>
                <a:xfrm>
                  <a:off x="12782195" y="3403241"/>
                  <a:ext cx="412967" cy="393907"/>
                  <a:chOff x="13554906" y="3320109"/>
                  <a:chExt cx="443906" cy="423419"/>
                </a:xfrm>
              </p:grpSpPr>
              <p:grpSp>
                <p:nvGrpSpPr>
                  <p:cNvPr id="123" name="Groep 122">
                    <a:extLst>
                      <a:ext uri="{FF2B5EF4-FFF2-40B4-BE49-F238E27FC236}">
                        <a16:creationId xmlns:a16="http://schemas.microsoft.com/office/drawing/2014/main" id="{9458BB84-000B-4D17-8B35-C7214AA435CD}"/>
                      </a:ext>
                    </a:extLst>
                  </p:cNvPr>
                  <p:cNvGrpSpPr/>
                  <p:nvPr userDrawn="1"/>
                </p:nvGrpSpPr>
                <p:grpSpPr>
                  <a:xfrm>
                    <a:off x="13554906" y="3320109"/>
                    <a:ext cx="443906" cy="423419"/>
                    <a:chOff x="12909684" y="1276143"/>
                    <a:chExt cx="443906" cy="423419"/>
                  </a:xfrm>
                </p:grpSpPr>
                <p:sp>
                  <p:nvSpPr>
                    <p:cNvPr id="126" name="Rechthoek 125">
                      <a:extLst>
                        <a:ext uri="{FF2B5EF4-FFF2-40B4-BE49-F238E27FC236}">
                          <a16:creationId xmlns:a16="http://schemas.microsoft.com/office/drawing/2014/main" id="{2EB46A68-0E07-4AEB-93F3-EB1E44E6AF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7" name="Rechthoek 126">
                      <a:extLst>
                        <a:ext uri="{FF2B5EF4-FFF2-40B4-BE49-F238E27FC236}">
                          <a16:creationId xmlns:a16="http://schemas.microsoft.com/office/drawing/2014/main" id="{BB37C620-29B4-4AD8-9733-97B007B083B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8" name="Ovaal 127">
                      <a:extLst>
                        <a:ext uri="{FF2B5EF4-FFF2-40B4-BE49-F238E27FC236}">
                          <a16:creationId xmlns:a16="http://schemas.microsoft.com/office/drawing/2014/main" id="{52BFC461-7ED9-4393-AC94-FA125C5E2F3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4" name="Afbeelding 123">
                    <a:extLst>
                      <a:ext uri="{FF2B5EF4-FFF2-40B4-BE49-F238E27FC236}">
                        <a16:creationId xmlns:a16="http://schemas.microsoft.com/office/drawing/2014/main" id="{7838A1DB-719E-4AF2-A993-CE9C3E082C23}"/>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5" name="Afbeelding 124">
                    <a:extLst>
                      <a:ext uri="{FF2B5EF4-FFF2-40B4-BE49-F238E27FC236}">
                        <a16:creationId xmlns:a16="http://schemas.microsoft.com/office/drawing/2014/main" id="{C9E052B3-7136-4067-A8FA-1401B896855F}"/>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17" name="Groep 116">
                  <a:extLst>
                    <a:ext uri="{FF2B5EF4-FFF2-40B4-BE49-F238E27FC236}">
                      <a16:creationId xmlns:a16="http://schemas.microsoft.com/office/drawing/2014/main" id="{645BEB7E-A9EB-4FDC-B37F-C4206E1EEA43}"/>
                    </a:ext>
                  </a:extLst>
                </p:cNvPr>
                <p:cNvGrpSpPr/>
                <p:nvPr userDrawn="1"/>
              </p:nvGrpSpPr>
              <p:grpSpPr>
                <a:xfrm>
                  <a:off x="13103513" y="3705268"/>
                  <a:ext cx="145820" cy="146462"/>
                  <a:chOff x="13096169" y="3602278"/>
                  <a:chExt cx="145820" cy="146462"/>
                </a:xfrm>
              </p:grpSpPr>
              <p:sp>
                <p:nvSpPr>
                  <p:cNvPr id="121" name="Rechthoek 120">
                    <a:extLst>
                      <a:ext uri="{FF2B5EF4-FFF2-40B4-BE49-F238E27FC236}">
                        <a16:creationId xmlns:a16="http://schemas.microsoft.com/office/drawing/2014/main" id="{EE03EC94-513F-4AA6-AB7B-6041F5CE49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2" name="Rechthoek 121">
                    <a:extLst>
                      <a:ext uri="{FF2B5EF4-FFF2-40B4-BE49-F238E27FC236}">
                        <a16:creationId xmlns:a16="http://schemas.microsoft.com/office/drawing/2014/main" id="{9ACEB194-FA28-4114-AFA9-98F0691C7A2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8" name="Groep 117">
                  <a:extLst>
                    <a:ext uri="{FF2B5EF4-FFF2-40B4-BE49-F238E27FC236}">
                      <a16:creationId xmlns:a16="http://schemas.microsoft.com/office/drawing/2014/main" id="{76F90D2C-C740-4937-B91B-94EA603DC49C}"/>
                    </a:ext>
                  </a:extLst>
                </p:cNvPr>
                <p:cNvGrpSpPr/>
                <p:nvPr userDrawn="1"/>
              </p:nvGrpSpPr>
              <p:grpSpPr>
                <a:xfrm rot="10800000">
                  <a:off x="13061402" y="3665637"/>
                  <a:ext cx="145820" cy="146462"/>
                  <a:chOff x="13096169" y="3602278"/>
                  <a:chExt cx="145820" cy="146462"/>
                </a:xfrm>
              </p:grpSpPr>
              <p:sp>
                <p:nvSpPr>
                  <p:cNvPr id="119" name="Rechthoek 118">
                    <a:extLst>
                      <a:ext uri="{FF2B5EF4-FFF2-40B4-BE49-F238E27FC236}">
                        <a16:creationId xmlns:a16="http://schemas.microsoft.com/office/drawing/2014/main" id="{57E27D43-5F3F-4F4D-BE58-C9FB71F850C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Rechthoek 119">
                    <a:extLst>
                      <a:ext uri="{FF2B5EF4-FFF2-40B4-BE49-F238E27FC236}">
                        <a16:creationId xmlns:a16="http://schemas.microsoft.com/office/drawing/2014/main" id="{F61335EA-D353-45DE-9705-A689C986B5E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4" name="Rechthoek 113">
                <a:extLst>
                  <a:ext uri="{FF2B5EF4-FFF2-40B4-BE49-F238E27FC236}">
                    <a16:creationId xmlns:a16="http://schemas.microsoft.com/office/drawing/2014/main" id="{CB42D11D-B23A-4C7D-898C-4037CC9B10D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5" name="Gelijkbenige driehoek 114">
                <a:extLst>
                  <a:ext uri="{FF2B5EF4-FFF2-40B4-BE49-F238E27FC236}">
                    <a16:creationId xmlns:a16="http://schemas.microsoft.com/office/drawing/2014/main" id="{B6A892F4-8EAA-4E4E-BB17-6F439975944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5" name="Tijdelijke aanduiding voor tekst 7">
            <a:extLst>
              <a:ext uri="{FF2B5EF4-FFF2-40B4-BE49-F238E27FC236}">
                <a16:creationId xmlns:a16="http://schemas.microsoft.com/office/drawing/2014/main" id="{4D213F59-6950-4300-AD12-E030ACAA81BB}"/>
              </a:ext>
            </a:extLst>
          </p:cNvPr>
          <p:cNvSpPr>
            <a:spLocks noGrp="1"/>
          </p:cNvSpPr>
          <p:nvPr>
            <p:ph type="body" sz="quarter" idx="54" hasCustomPrompt="1"/>
          </p:nvPr>
        </p:nvSpPr>
        <p:spPr>
          <a:xfrm>
            <a:off x="1" y="0"/>
            <a:ext cx="3070038" cy="6858000"/>
          </a:xfrm>
          <a:solidFill>
            <a:schemeClr val="accent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56" name="Titel 1">
            <a:extLst>
              <a:ext uri="{FF2B5EF4-FFF2-40B4-BE49-F238E27FC236}">
                <a16:creationId xmlns:a16="http://schemas.microsoft.com/office/drawing/2014/main" id="{0DCAD299-E255-41EA-BEB6-0E7FB3AB5761}"/>
              </a:ext>
            </a:extLst>
          </p:cNvPr>
          <p:cNvSpPr>
            <a:spLocks noGrp="1"/>
          </p:cNvSpPr>
          <p:nvPr>
            <p:ph type="title" hasCustomPrompt="1"/>
          </p:nvPr>
        </p:nvSpPr>
        <p:spPr>
          <a:xfrm>
            <a:off x="639142" y="899999"/>
            <a:ext cx="1946586" cy="2384621"/>
          </a:xfrm>
        </p:spPr>
        <p:txBody>
          <a:bodyPr/>
          <a:lstStyle>
            <a:lvl1pPr>
              <a:defRPr sz="2800"/>
            </a:lvl1pPr>
          </a:lstStyle>
          <a:p>
            <a:r>
              <a:rPr lang="nl-NL" noProof="0" dirty="0"/>
              <a:t>Plaats hier je titel</a:t>
            </a:r>
            <a:endParaRPr lang="nl-NL" dirty="0"/>
          </a:p>
        </p:txBody>
      </p:sp>
      <p:sp>
        <p:nvSpPr>
          <p:cNvPr id="52" name="Tijdelijke aanduiding voor tekst 7">
            <a:extLst>
              <a:ext uri="{FF2B5EF4-FFF2-40B4-BE49-F238E27FC236}">
                <a16:creationId xmlns:a16="http://schemas.microsoft.com/office/drawing/2014/main" id="{7DAA63C0-CEA6-44DF-9AFE-E0285530E064}"/>
              </a:ext>
            </a:extLst>
          </p:cNvPr>
          <p:cNvSpPr>
            <a:spLocks noGrp="1"/>
          </p:cNvSpPr>
          <p:nvPr>
            <p:ph type="body" sz="quarter" idx="55" hasCustomPrompt="1"/>
          </p:nvPr>
        </p:nvSpPr>
        <p:spPr>
          <a:xfrm>
            <a:off x="638914" y="5663091"/>
            <a:ext cx="1584000" cy="7200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nl-NL" dirty="0"/>
              <a:t> </a:t>
            </a:r>
          </a:p>
        </p:txBody>
      </p:sp>
    </p:spTree>
    <p:extLst>
      <p:ext uri="{BB962C8B-B14F-4D97-AF65-F5344CB8AC3E}">
        <p14:creationId xmlns:p14="http://schemas.microsoft.com/office/powerpoint/2010/main" val="61910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dia met foto">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3151" y="0"/>
            <a:ext cx="12195151" cy="7983940"/>
          </a:xfrm>
          <a:custGeom>
            <a:avLst/>
            <a:gdLst>
              <a:gd name="connsiteX0" fmla="*/ 0 w 12195151"/>
              <a:gd name="connsiteY0" fmla="*/ 0 h 6858000"/>
              <a:gd name="connsiteX1" fmla="*/ 12195151 w 12195151"/>
              <a:gd name="connsiteY1" fmla="*/ 0 h 6858000"/>
              <a:gd name="connsiteX2" fmla="*/ 12195151 w 12195151"/>
              <a:gd name="connsiteY2" fmla="*/ 6858000 h 6858000"/>
              <a:gd name="connsiteX3" fmla="*/ 0 w 12195151"/>
              <a:gd name="connsiteY3" fmla="*/ 6858000 h 6858000"/>
              <a:gd name="connsiteX4" fmla="*/ 0 w 12195151"/>
              <a:gd name="connsiteY4" fmla="*/ 0 h 6858000"/>
              <a:gd name="connsiteX0" fmla="*/ 0 w 12195151"/>
              <a:gd name="connsiteY0" fmla="*/ 0 h 7983943"/>
              <a:gd name="connsiteX1" fmla="*/ 12195151 w 12195151"/>
              <a:gd name="connsiteY1" fmla="*/ 0 h 7983943"/>
              <a:gd name="connsiteX2" fmla="*/ 12195151 w 12195151"/>
              <a:gd name="connsiteY2" fmla="*/ 6858000 h 7983943"/>
              <a:gd name="connsiteX3" fmla="*/ 5871688 w 12195151"/>
              <a:gd name="connsiteY3" fmla="*/ 7983940 h 7983943"/>
              <a:gd name="connsiteX4" fmla="*/ 0 w 12195151"/>
              <a:gd name="connsiteY4" fmla="*/ 6858000 h 7983943"/>
              <a:gd name="connsiteX5" fmla="*/ 0 w 12195151"/>
              <a:gd name="connsiteY5" fmla="*/ 0 h 7983943"/>
              <a:gd name="connsiteX0" fmla="*/ 0 w 12195151"/>
              <a:gd name="connsiteY0" fmla="*/ 0 h 7983940"/>
              <a:gd name="connsiteX1" fmla="*/ 12195151 w 12195151"/>
              <a:gd name="connsiteY1" fmla="*/ 0 h 7983940"/>
              <a:gd name="connsiteX2" fmla="*/ 12195151 w 12195151"/>
              <a:gd name="connsiteY2" fmla="*/ 6858000 h 7983940"/>
              <a:gd name="connsiteX3" fmla="*/ 5871688 w 12195151"/>
              <a:gd name="connsiteY3" fmla="*/ 7983940 h 7983940"/>
              <a:gd name="connsiteX4" fmla="*/ 0 w 12195151"/>
              <a:gd name="connsiteY4" fmla="*/ 6858000 h 7983940"/>
              <a:gd name="connsiteX5" fmla="*/ 0 w 12195151"/>
              <a:gd name="connsiteY5" fmla="*/ 0 h 79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51" h="7983940">
                <a:moveTo>
                  <a:pt x="0" y="0"/>
                </a:moveTo>
                <a:lnTo>
                  <a:pt x="12195151" y="0"/>
                </a:lnTo>
                <a:lnTo>
                  <a:pt x="12195151" y="6858000"/>
                </a:lnTo>
                <a:lnTo>
                  <a:pt x="5871688" y="7983940"/>
                </a:lnTo>
                <a:lnTo>
                  <a:pt x="0" y="6858000"/>
                </a:lnTo>
                <a:lnTo>
                  <a:pt x="0" y="0"/>
                </a:lnTo>
                <a:close/>
              </a:path>
            </a:pathLst>
          </a:custGeo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84" name="Tijdelijke aanduiding voor tekst 7">
            <a:extLst>
              <a:ext uri="{FF2B5EF4-FFF2-40B4-BE49-F238E27FC236}">
                <a16:creationId xmlns:a16="http://schemas.microsoft.com/office/drawing/2014/main" id="{65B6AFB5-F826-42BB-8148-04B1AF8AA79F}"/>
              </a:ext>
            </a:extLst>
          </p:cNvPr>
          <p:cNvSpPr>
            <a:spLocks noGrp="1" noChangeAspect="1"/>
          </p:cNvSpPr>
          <p:nvPr>
            <p:ph type="body" sz="quarter" idx="54" hasCustomPrompt="1"/>
          </p:nvPr>
        </p:nvSpPr>
        <p:spPr>
          <a:xfrm>
            <a:off x="-3152" y="0"/>
            <a:ext cx="12195151" cy="6858000"/>
          </a:xfrm>
          <a:solidFill>
            <a:schemeClr val="accent1">
              <a:alpha val="80000"/>
            </a:schemeClr>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8372510" cy="408448"/>
          </a:xfrm>
        </p:spPr>
        <p:txBody>
          <a:bodyPr/>
          <a:lstStyle>
            <a:lvl1pPr>
              <a:defRPr/>
            </a:lvl1pPr>
          </a:lstStyle>
          <a:p>
            <a:r>
              <a:rPr lang="nl-NL" noProof="0" dirty="0"/>
              <a:t>Naam</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638913" y="1789180"/>
            <a:ext cx="8372739" cy="3348489"/>
          </a:xfrm>
        </p:spPr>
        <p:txBody>
          <a:bodyPr vert="horz"/>
          <a:lstStyle>
            <a:lvl1pPr marL="0" indent="0">
              <a:buNone/>
              <a:defRPr sz="3600" b="1">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“Quote tekst”</a:t>
            </a:r>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5455148" y="-798828"/>
            <a:ext cx="1281736" cy="374415"/>
          </a:xfrm>
          <a:prstGeom prst="rect">
            <a:avLst/>
          </a:prstGeom>
          <a:solidFill>
            <a:schemeClr val="accent1"/>
          </a:solidFill>
        </p:spPr>
        <p:txBody>
          <a:bodyPr wrap="none" lIns="180000" tIns="180000" rIns="180000" bIns="180000" rtlCol="0" anchor="ctr">
            <a:noAutofit/>
          </a:bodyPr>
          <a:lstStyle/>
          <a:p>
            <a:pPr algn="ctr"/>
            <a:r>
              <a:rPr lang="nl-NL" sz="1400" b="1" cap="all" spc="50" baseline="0">
                <a:solidFill>
                  <a:schemeClr val="bg1"/>
                </a:solidFill>
                <a:latin typeface="+mn-lt"/>
                <a:cs typeface="Calibri" panose="020F0502020204030204" pitchFamily="34" charset="0"/>
              </a:rPr>
              <a:t>Quote dia</a:t>
            </a:r>
          </a:p>
        </p:txBody>
      </p:sp>
      <p:grpSp>
        <p:nvGrpSpPr>
          <p:cNvPr id="61" name="Groep 60">
            <a:extLst>
              <a:ext uri="{FF2B5EF4-FFF2-40B4-BE49-F238E27FC236}">
                <a16:creationId xmlns:a16="http://schemas.microsoft.com/office/drawing/2014/main" id="{AA8D4504-1F65-454A-9DBC-3FE276566AAA}"/>
              </a:ext>
            </a:extLst>
          </p:cNvPr>
          <p:cNvGrpSpPr/>
          <p:nvPr userDrawn="1"/>
        </p:nvGrpSpPr>
        <p:grpSpPr>
          <a:xfrm>
            <a:off x="-3814476" y="0"/>
            <a:ext cx="3677074" cy="6397204"/>
            <a:chOff x="12391601" y="0"/>
            <a:chExt cx="3677074" cy="6397204"/>
          </a:xfrm>
        </p:grpSpPr>
        <p:sp>
          <p:nvSpPr>
            <p:cNvPr id="62" name="Freeform 101">
              <a:extLst>
                <a:ext uri="{FF2B5EF4-FFF2-40B4-BE49-F238E27FC236}">
                  <a16:creationId xmlns:a16="http://schemas.microsoft.com/office/drawing/2014/main" id="{B9A30EC2-567C-4886-A564-2CFBE70F7A5F}"/>
                </a:ext>
              </a:extLst>
            </p:cNvPr>
            <p:cNvSpPr>
              <a:spLocks noEditPoints="1"/>
            </p:cNvSpPr>
            <p:nvPr/>
          </p:nvSpPr>
          <p:spPr bwMode="auto">
            <a:xfrm>
              <a:off x="12396764" y="5575831"/>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3" name="Rechthoek 62">
              <a:extLst>
                <a:ext uri="{FF2B5EF4-FFF2-40B4-BE49-F238E27FC236}">
                  <a16:creationId xmlns:a16="http://schemas.microsoft.com/office/drawing/2014/main" id="{C6D44FFD-E695-482D-8BBD-6F6B652F2FCF}"/>
                </a:ext>
              </a:extLst>
            </p:cNvPr>
            <p:cNvSpPr/>
            <p:nvPr userDrawn="1"/>
          </p:nvSpPr>
          <p:spPr>
            <a:xfrm>
              <a:off x="12757284" y="5647860"/>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4" name="Rechte verbindingslijn 63">
              <a:extLst>
                <a:ext uri="{FF2B5EF4-FFF2-40B4-BE49-F238E27FC236}">
                  <a16:creationId xmlns:a16="http://schemas.microsoft.com/office/drawing/2014/main" id="{A4E56385-E6E5-4475-8DA5-2546854414AE}"/>
                </a:ext>
              </a:extLst>
            </p:cNvPr>
            <p:cNvCxnSpPr>
              <a:cxnSpLocks/>
            </p:cNvCxnSpPr>
            <p:nvPr userDrawn="1"/>
          </p:nvCxnSpPr>
          <p:spPr>
            <a:xfrm>
              <a:off x="12397263" y="6397204"/>
              <a:ext cx="3178016"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id="{5606B588-C7C8-4B8E-9D00-C3C90249982D}"/>
                </a:ext>
              </a:extLst>
            </p:cNvPr>
            <p:cNvSpPr/>
            <p:nvPr userDrawn="1"/>
          </p:nvSpPr>
          <p:spPr>
            <a:xfrm>
              <a:off x="12397261" y="0"/>
              <a:ext cx="3572989"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 i.c.m. </a:t>
              </a:r>
              <a:r>
                <a:rPr kumimoji="0" lang="nl-NL" sz="1400" b="1" i="0" u="none" strike="noStrike" kern="0" cap="all" spc="0" normalizeH="0" baseline="0" noProof="0" err="1">
                  <a:ln>
                    <a:noFill/>
                  </a:ln>
                  <a:solidFill>
                    <a:schemeClr val="tx1"/>
                  </a:solidFill>
                  <a:effectLst/>
                  <a:uLnTx/>
                  <a:uFillTx/>
                  <a:latin typeface="+mj-lt"/>
                  <a:ea typeface="+mn-ea"/>
                  <a:cs typeface="Segoe UI Light" panose="020B0502040204020203" pitchFamily="34" charset="0"/>
                </a:rPr>
                <a:t>overlay</a:t>
              </a:r>
              <a:endPar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endParaRPr>
            </a:p>
          </p:txBody>
        </p:sp>
        <p:sp>
          <p:nvSpPr>
            <p:cNvPr id="66" name="Ovaal 65">
              <a:extLst>
                <a:ext uri="{FF2B5EF4-FFF2-40B4-BE49-F238E27FC236}">
                  <a16:creationId xmlns:a16="http://schemas.microsoft.com/office/drawing/2014/main" id="{94062C83-EE20-43B8-ACCB-64E178C5B4FB}"/>
                </a:ext>
              </a:extLst>
            </p:cNvPr>
            <p:cNvSpPr/>
            <p:nvPr userDrawn="1"/>
          </p:nvSpPr>
          <p:spPr>
            <a:xfrm>
              <a:off x="12391601" y="24211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67" name="Rechte verbindingslijn 66">
              <a:extLst>
                <a:ext uri="{FF2B5EF4-FFF2-40B4-BE49-F238E27FC236}">
                  <a16:creationId xmlns:a16="http://schemas.microsoft.com/office/drawing/2014/main" id="{8850FAD7-065E-4AF9-AAFE-68755E2DC1E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8" name="Rechte verbindingslijn 67">
              <a:extLst>
                <a:ext uri="{FF2B5EF4-FFF2-40B4-BE49-F238E27FC236}">
                  <a16:creationId xmlns:a16="http://schemas.microsoft.com/office/drawing/2014/main" id="{AD8DC0DE-2D94-4AAF-B3D8-1C9C54204F2D}"/>
                </a:ext>
              </a:extLst>
            </p:cNvPr>
            <p:cNvCxnSpPr>
              <a:cxnSpLocks/>
            </p:cNvCxnSpPr>
            <p:nvPr userDrawn="1"/>
          </p:nvCxnSpPr>
          <p:spPr>
            <a:xfrm>
              <a:off x="12397261" y="3200255"/>
              <a:ext cx="3178017" cy="0"/>
            </a:xfrm>
            <a:prstGeom prst="line">
              <a:avLst/>
            </a:prstGeom>
            <a:noFill/>
            <a:ln w="3175" cap="flat" cmpd="sng" algn="ctr">
              <a:solidFill>
                <a:schemeClr val="accent1"/>
              </a:solidFill>
              <a:prstDash val="solid"/>
            </a:ln>
            <a:effectLst/>
          </p:spPr>
        </p:cxnSp>
        <p:sp>
          <p:nvSpPr>
            <p:cNvPr id="69" name="Rechthoek 68">
              <a:extLst>
                <a:ext uri="{FF2B5EF4-FFF2-40B4-BE49-F238E27FC236}">
                  <a16:creationId xmlns:a16="http://schemas.microsoft.com/office/drawing/2014/main" id="{1F32051B-2E56-477E-9FFA-3D0C0A8C9DAF}"/>
                </a:ext>
              </a:extLst>
            </p:cNvPr>
            <p:cNvSpPr/>
            <p:nvPr userDrawn="1"/>
          </p:nvSpPr>
          <p:spPr>
            <a:xfrm>
              <a:off x="12757282" y="2447858"/>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j-lt"/>
                  <a:cs typeface="Segoe UI Light" panose="020B0502040204020203" pitchFamily="34" charset="0"/>
                </a:rPr>
                <a:t>(Optioneel)</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er nog géén foto ingevoegd op de slide?</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Sleep vanuit je folder een foto op de slide.</a:t>
              </a:r>
            </a:p>
          </p:txBody>
        </p:sp>
        <p:sp>
          <p:nvSpPr>
            <p:cNvPr id="70" name="Ovaal 69">
              <a:extLst>
                <a:ext uri="{FF2B5EF4-FFF2-40B4-BE49-F238E27FC236}">
                  <a16:creationId xmlns:a16="http://schemas.microsoft.com/office/drawing/2014/main" id="{13070651-4EB6-42E4-B490-EB9F4BDE1D8E}"/>
                </a:ext>
              </a:extLst>
            </p:cNvPr>
            <p:cNvSpPr/>
            <p:nvPr userDrawn="1"/>
          </p:nvSpPr>
          <p:spPr>
            <a:xfrm>
              <a:off x="12391601" y="332587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E39F3227-514A-47D6-9043-0A27A2A68C0B}"/>
                </a:ext>
              </a:extLst>
            </p:cNvPr>
            <p:cNvSpPr/>
            <p:nvPr userDrawn="1"/>
          </p:nvSpPr>
          <p:spPr>
            <a:xfrm>
              <a:off x="12757282" y="3391937"/>
              <a:ext cx="3311393"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je een foto geplaatst hebt, kan het zijn dat de laagvolgorde hersteld moet worden zodat de foto weer correct weergeven wordt achter 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overlay</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400" b="0"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Dit doe je door met de rechtermuisknop op de slide te klikken en </a:t>
              </a:r>
              <a:r>
                <a:rPr kumimoji="0" lang="nl-NL" sz="1100" b="1" i="0" u="none" strike="noStrike" kern="0" cap="none" spc="0" normalizeH="0" baseline="0" noProof="0">
                  <a:ln>
                    <a:noFill/>
                  </a:ln>
                  <a:solidFill>
                    <a:srgbClr val="000000"/>
                  </a:solidFill>
                  <a:effectLst/>
                  <a:uLnTx/>
                  <a:uFillTx/>
                  <a:latin typeface="+mn-lt"/>
                  <a:ea typeface="+mn-ea"/>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te selecteren. </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5E39F0EA-093E-429D-AF2B-48A99AA9F0A0}"/>
                </a:ext>
              </a:extLst>
            </p:cNvPr>
            <p:cNvCxnSpPr>
              <a:cxnSpLocks/>
            </p:cNvCxnSpPr>
            <p:nvPr userDrawn="1"/>
          </p:nvCxnSpPr>
          <p:spPr>
            <a:xfrm>
              <a:off x="12397261" y="5428187"/>
              <a:ext cx="3178017" cy="0"/>
            </a:xfrm>
            <a:prstGeom prst="line">
              <a:avLst/>
            </a:prstGeom>
            <a:noFill/>
            <a:ln w="3175" cap="flat" cmpd="sng" algn="ctr">
              <a:solidFill>
                <a:schemeClr val="accent1"/>
              </a:solidFill>
              <a:prstDash val="solid"/>
            </a:ln>
            <a:effectLst/>
          </p:spPr>
        </p:cxnSp>
        <p:sp>
          <p:nvSpPr>
            <p:cNvPr id="73" name="Rechthoek 72">
              <a:extLst>
                <a:ext uri="{FF2B5EF4-FFF2-40B4-BE49-F238E27FC236}">
                  <a16:creationId xmlns:a16="http://schemas.microsoft.com/office/drawing/2014/main" id="{91CC3A71-4560-46B3-A548-59D677E105D1}"/>
                </a:ext>
              </a:extLst>
            </p:cNvPr>
            <p:cNvSpPr/>
            <p:nvPr userDrawn="1"/>
          </p:nvSpPr>
          <p:spPr>
            <a:xfrm>
              <a:off x="12757282" y="4308830"/>
              <a:ext cx="1420622" cy="875890"/>
            </a:xfrm>
            <a:prstGeom prst="rect">
              <a:avLst/>
            </a:prstGeom>
            <a:blipFill dpi="0" rotWithShape="1">
              <a:blip r:embed="rId2" cstate="screen">
                <a:extLst>
                  <a:ext uri="{28A0092B-C50C-407E-A947-70E740481C1C}">
                    <a14:useLocalDpi xmlns:a14="http://schemas.microsoft.com/office/drawing/2010/main"/>
                  </a:ext>
                </a:extLst>
              </a:blip>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grpSp>
          <p:nvGrpSpPr>
            <p:cNvPr id="74" name="Groep 73">
              <a:extLst>
                <a:ext uri="{FF2B5EF4-FFF2-40B4-BE49-F238E27FC236}">
                  <a16:creationId xmlns:a16="http://schemas.microsoft.com/office/drawing/2014/main" id="{E9A6238A-6DE2-407D-BA2E-258CA1B9AFDB}"/>
                </a:ext>
              </a:extLst>
            </p:cNvPr>
            <p:cNvGrpSpPr/>
            <p:nvPr userDrawn="1"/>
          </p:nvGrpSpPr>
          <p:grpSpPr>
            <a:xfrm>
              <a:off x="13614067" y="4640439"/>
              <a:ext cx="1195723" cy="678267"/>
              <a:chOff x="12757284" y="3224292"/>
              <a:chExt cx="1195723" cy="678267"/>
            </a:xfrm>
          </p:grpSpPr>
          <p:sp>
            <p:nvSpPr>
              <p:cNvPr id="87" name="Rechthoek 86">
                <a:extLst>
                  <a:ext uri="{FF2B5EF4-FFF2-40B4-BE49-F238E27FC236}">
                    <a16:creationId xmlns:a16="http://schemas.microsoft.com/office/drawing/2014/main" id="{D52C9A7E-29C0-441D-827D-3647CDAE812E}"/>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8" name="Rechthoek 87">
                <a:extLst>
                  <a:ext uri="{FF2B5EF4-FFF2-40B4-BE49-F238E27FC236}">
                    <a16:creationId xmlns:a16="http://schemas.microsoft.com/office/drawing/2014/main" id="{CFC27F95-996F-40DE-B1BA-59B82E4D499C}"/>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89" name="Groep 88">
                <a:extLst>
                  <a:ext uri="{FF2B5EF4-FFF2-40B4-BE49-F238E27FC236}">
                    <a16:creationId xmlns:a16="http://schemas.microsoft.com/office/drawing/2014/main" id="{60B2685F-46BD-4F95-A3A6-8820A39E919C}"/>
                  </a:ext>
                </a:extLst>
              </p:cNvPr>
              <p:cNvGrpSpPr/>
              <p:nvPr userDrawn="1"/>
            </p:nvGrpSpPr>
            <p:grpSpPr>
              <a:xfrm>
                <a:off x="12839234" y="3289794"/>
                <a:ext cx="155951" cy="131922"/>
                <a:chOff x="12968836" y="3354170"/>
                <a:chExt cx="404806" cy="342433"/>
              </a:xfrm>
            </p:grpSpPr>
            <p:sp>
              <p:nvSpPr>
                <p:cNvPr id="102" name="Rechthoek: afgeronde hoeken 101">
                  <a:extLst>
                    <a:ext uri="{FF2B5EF4-FFF2-40B4-BE49-F238E27FC236}">
                      <a16:creationId xmlns:a16="http://schemas.microsoft.com/office/drawing/2014/main" id="{2BFEBD28-59C8-45EF-9F65-B35A5971392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3" name="Rechthoek 102">
                  <a:extLst>
                    <a:ext uri="{FF2B5EF4-FFF2-40B4-BE49-F238E27FC236}">
                      <a16:creationId xmlns:a16="http://schemas.microsoft.com/office/drawing/2014/main" id="{B39B36A5-E1CD-41A0-A9D5-4D112FE3386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4" name="Rechthoek 103">
                  <a:extLst>
                    <a:ext uri="{FF2B5EF4-FFF2-40B4-BE49-F238E27FC236}">
                      <a16:creationId xmlns:a16="http://schemas.microsoft.com/office/drawing/2014/main" id="{E14C7177-94F1-4AE5-A6A8-34D8C7271AA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5" name="Rechthoek 104">
                  <a:extLst>
                    <a:ext uri="{FF2B5EF4-FFF2-40B4-BE49-F238E27FC236}">
                      <a16:creationId xmlns:a16="http://schemas.microsoft.com/office/drawing/2014/main" id="{3D477E16-D6D7-4EF6-86EB-2F075B8C27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6" name="Rechthoek 105">
                  <a:extLst>
                    <a:ext uri="{FF2B5EF4-FFF2-40B4-BE49-F238E27FC236}">
                      <a16:creationId xmlns:a16="http://schemas.microsoft.com/office/drawing/2014/main" id="{84423D83-D07A-4C46-A7C5-6785A8DB634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7" name="Rechthoek 106">
                  <a:extLst>
                    <a:ext uri="{FF2B5EF4-FFF2-40B4-BE49-F238E27FC236}">
                      <a16:creationId xmlns:a16="http://schemas.microsoft.com/office/drawing/2014/main" id="{6E8A0287-77C6-49E3-B0C2-556DD240974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90" name="Groep 89">
                <a:extLst>
                  <a:ext uri="{FF2B5EF4-FFF2-40B4-BE49-F238E27FC236}">
                    <a16:creationId xmlns:a16="http://schemas.microsoft.com/office/drawing/2014/main" id="{F25EB712-61A2-4CD8-9576-35C23F984C7E}"/>
                  </a:ext>
                </a:extLst>
              </p:cNvPr>
              <p:cNvGrpSpPr/>
              <p:nvPr userDrawn="1"/>
            </p:nvGrpSpPr>
            <p:grpSpPr>
              <a:xfrm>
                <a:off x="12819679" y="3589117"/>
                <a:ext cx="166739" cy="218963"/>
                <a:chOff x="12940828" y="3950597"/>
                <a:chExt cx="432813" cy="568367"/>
              </a:xfrm>
            </p:grpSpPr>
            <p:grpSp>
              <p:nvGrpSpPr>
                <p:cNvPr id="94" name="Groep 93">
                  <a:extLst>
                    <a:ext uri="{FF2B5EF4-FFF2-40B4-BE49-F238E27FC236}">
                      <a16:creationId xmlns:a16="http://schemas.microsoft.com/office/drawing/2014/main" id="{4847C5F3-F1FE-45AC-B0AF-13FCA68A7B86}"/>
                    </a:ext>
                  </a:extLst>
                </p:cNvPr>
                <p:cNvGrpSpPr/>
                <p:nvPr userDrawn="1"/>
              </p:nvGrpSpPr>
              <p:grpSpPr>
                <a:xfrm>
                  <a:off x="13000382" y="4006891"/>
                  <a:ext cx="373259" cy="315747"/>
                  <a:chOff x="12968836" y="3354170"/>
                  <a:chExt cx="404806" cy="342433"/>
                </a:xfrm>
              </p:grpSpPr>
              <p:sp>
                <p:nvSpPr>
                  <p:cNvPr id="96" name="Rechthoek: afgeronde hoeken 95">
                    <a:extLst>
                      <a:ext uri="{FF2B5EF4-FFF2-40B4-BE49-F238E27FC236}">
                        <a16:creationId xmlns:a16="http://schemas.microsoft.com/office/drawing/2014/main" id="{497D5836-102C-4E59-8E4A-18892A015FD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7" name="Rechthoek 96">
                    <a:extLst>
                      <a:ext uri="{FF2B5EF4-FFF2-40B4-BE49-F238E27FC236}">
                        <a16:creationId xmlns:a16="http://schemas.microsoft.com/office/drawing/2014/main" id="{C6674BC0-623F-4987-9515-DD18A7FF567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8" name="Rechthoek 97">
                    <a:extLst>
                      <a:ext uri="{FF2B5EF4-FFF2-40B4-BE49-F238E27FC236}">
                        <a16:creationId xmlns:a16="http://schemas.microsoft.com/office/drawing/2014/main" id="{54CF8EE8-6A4B-4DF6-91B1-8722083441F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9" name="Rechthoek 98">
                    <a:extLst>
                      <a:ext uri="{FF2B5EF4-FFF2-40B4-BE49-F238E27FC236}">
                        <a16:creationId xmlns:a16="http://schemas.microsoft.com/office/drawing/2014/main" id="{02B466E7-006C-45F4-AE45-5F1F45C0553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0" name="Rechthoek 99">
                    <a:extLst>
                      <a:ext uri="{FF2B5EF4-FFF2-40B4-BE49-F238E27FC236}">
                        <a16:creationId xmlns:a16="http://schemas.microsoft.com/office/drawing/2014/main" id="{CDD23A28-4A89-4099-ABF6-4FA69733116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Rechthoek 100">
                    <a:extLst>
                      <a:ext uri="{FF2B5EF4-FFF2-40B4-BE49-F238E27FC236}">
                        <a16:creationId xmlns:a16="http://schemas.microsoft.com/office/drawing/2014/main" id="{59332071-B624-4FB5-9626-EB5B5CF2645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95" name="Boog 94">
                  <a:extLst>
                    <a:ext uri="{FF2B5EF4-FFF2-40B4-BE49-F238E27FC236}">
                      <a16:creationId xmlns:a16="http://schemas.microsoft.com/office/drawing/2014/main" id="{F6E66C65-D278-472D-A5E9-927F4478CD54}"/>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91" name="Tekstvak 90">
                <a:extLst>
                  <a:ext uri="{FF2B5EF4-FFF2-40B4-BE49-F238E27FC236}">
                    <a16:creationId xmlns:a16="http://schemas.microsoft.com/office/drawing/2014/main" id="{3652C8A7-8F1D-4A94-8013-0977EAD2A693}"/>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92" name="Tekstvak 91">
                <a:extLst>
                  <a:ext uri="{FF2B5EF4-FFF2-40B4-BE49-F238E27FC236}">
                    <a16:creationId xmlns:a16="http://schemas.microsoft.com/office/drawing/2014/main" id="{77FF9394-2F48-4E34-B411-7364782FC91F}"/>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93" name="Picture 3">
                <a:extLst>
                  <a:ext uri="{FF2B5EF4-FFF2-40B4-BE49-F238E27FC236}">
                    <a16:creationId xmlns:a16="http://schemas.microsoft.com/office/drawing/2014/main" id="{674B1F84-0EBB-496E-897A-4C6B119EB49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5" name="Ovaal 74">
              <a:extLst>
                <a:ext uri="{FF2B5EF4-FFF2-40B4-BE49-F238E27FC236}">
                  <a16:creationId xmlns:a16="http://schemas.microsoft.com/office/drawing/2014/main" id="{FEB8994A-FFDA-470C-99FF-F97AEEB6024F}"/>
                </a:ext>
              </a:extLst>
            </p:cNvPr>
            <p:cNvSpPr/>
            <p:nvPr userDrawn="1"/>
          </p:nvSpPr>
          <p:spPr>
            <a:xfrm>
              <a:off x="12391601" y="3588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76" name="Rechthoek 75">
              <a:extLst>
                <a:ext uri="{FF2B5EF4-FFF2-40B4-BE49-F238E27FC236}">
                  <a16:creationId xmlns:a16="http://schemas.microsoft.com/office/drawing/2014/main" id="{B9370BDB-1DE7-4034-BDF7-4C10533EE018}"/>
                </a:ext>
              </a:extLst>
            </p:cNvPr>
            <p:cNvSpPr/>
            <p:nvPr userDrawn="1"/>
          </p:nvSpPr>
          <p:spPr>
            <a:xfrm>
              <a:off x="12757282" y="424908"/>
              <a:ext cx="3038977"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j-lt"/>
                  <a:cs typeface="Segoe UI Light" panose="020B0502040204020203" pitchFamily="34" charset="0"/>
                </a:rPr>
                <a:t>(Optioneel)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er al een foto ingevoegd op de slide?</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300" b="0"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Onderaan de het fotovenster zit een aanklikbaar driehoekig lipje wat je met je muis kan selecteren. Door de selectie te maken en vervolgens op </a:t>
              </a:r>
              <a:r>
                <a:rPr kumimoji="0" lang="nl-NL" sz="1100" b="1" i="0" u="none" strike="noStrike" kern="0" cap="none" spc="0" normalizeH="0" baseline="0" noProof="0">
                  <a:ln>
                    <a:noFill/>
                  </a:ln>
                  <a:solidFill>
                    <a:srgbClr val="000000"/>
                  </a:solidFill>
                  <a:effectLst/>
                  <a:uLnTx/>
                  <a:uFillTx/>
                  <a:latin typeface="+mn-lt"/>
                  <a:ea typeface="+mn-ea"/>
                  <a:cs typeface="Segoe UI Light" panose="020B0502040204020203" pitchFamily="34" charset="0"/>
                </a:rPr>
                <a:t>‘Delete’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te klikken kan je de foto verwijderen.</a:t>
              </a:r>
            </a:p>
            <a:p>
              <a:pPr marL="452438"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Vervolgens kan je door op het foto-icoon </a:t>
              </a:r>
              <a:b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klikken een foto naar keuze invoegen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 b="1" i="1" u="none" strike="noStrike" kern="0" cap="none" spc="0" normalizeH="0" baseline="0" noProof="0">
                  <a:ln>
                    <a:noFill/>
                  </a:ln>
                  <a:solidFill>
                    <a:srgbClr val="262626"/>
                  </a:solidFill>
                  <a:effectLst/>
                  <a:uLnTx/>
                  <a:uFillTx/>
                  <a:latin typeface="+mn-lt"/>
                  <a:cs typeface="Segoe UI Light" panose="020B0502040204020203" pitchFamily="34" charset="0"/>
                </a:rPr>
                <a:t> </a:t>
              </a:r>
              <a:br>
                <a:rPr kumimoji="0" lang="nl-NL" sz="1100" b="1" i="1" u="none" strike="noStrike" kern="0" cap="none" spc="0" normalizeH="0" baseline="0" noProof="0">
                  <a:ln>
                    <a:noFill/>
                  </a:ln>
                  <a:solidFill>
                    <a:srgbClr val="262626"/>
                  </a:solidFill>
                  <a:effectLst/>
                  <a:uLnTx/>
                  <a:uFillTx/>
                  <a:latin typeface="+mn-lt"/>
                  <a:cs typeface="Segoe UI Light" panose="020B0502040204020203" pitchFamily="34" charset="0"/>
                </a:rPr>
              </a:br>
              <a:r>
                <a:rPr kumimoji="0" lang="nl-NL" sz="1100" b="1" i="1" u="none" strike="noStrike" kern="0" cap="none" spc="0" normalizeH="0" baseline="0" noProof="0">
                  <a:ln>
                    <a:noFill/>
                  </a:ln>
                  <a:solidFill>
                    <a:srgbClr val="262626"/>
                  </a:solidFill>
                  <a:effectLst/>
                  <a:uLnTx/>
                  <a:uFillTx/>
                  <a:latin typeface="+mn-lt"/>
                  <a:cs typeface="Segoe UI Light" panose="020B0502040204020203" pitchFamily="34" charset="0"/>
                </a:rPr>
                <a:t>Ga vervolgens verder naar stap 3.</a:t>
              </a:r>
            </a:p>
          </p:txBody>
        </p:sp>
        <p:cxnSp>
          <p:nvCxnSpPr>
            <p:cNvPr id="77" name="Rechte verbindingslijn 76">
              <a:extLst>
                <a:ext uri="{FF2B5EF4-FFF2-40B4-BE49-F238E27FC236}">
                  <a16:creationId xmlns:a16="http://schemas.microsoft.com/office/drawing/2014/main" id="{7856588A-0EC6-4402-85FE-CFCFA71C4D8F}"/>
                </a:ext>
              </a:extLst>
            </p:cNvPr>
            <p:cNvCxnSpPr>
              <a:cxnSpLocks/>
            </p:cNvCxnSpPr>
            <p:nvPr userDrawn="1"/>
          </p:nvCxnSpPr>
          <p:spPr>
            <a:xfrm>
              <a:off x="12406842" y="2287259"/>
              <a:ext cx="3178017" cy="0"/>
            </a:xfrm>
            <a:prstGeom prst="line">
              <a:avLst/>
            </a:prstGeom>
            <a:noFill/>
            <a:ln w="3175" cap="flat" cmpd="sng" algn="ctr">
              <a:solidFill>
                <a:schemeClr val="accent1"/>
              </a:solidFill>
              <a:prstDash val="solid"/>
            </a:ln>
            <a:effectLst/>
          </p:spPr>
        </p:cxnSp>
        <p:grpSp>
          <p:nvGrpSpPr>
            <p:cNvPr id="78" name="Groep 77">
              <a:extLst>
                <a:ext uri="{FF2B5EF4-FFF2-40B4-BE49-F238E27FC236}">
                  <a16:creationId xmlns:a16="http://schemas.microsoft.com/office/drawing/2014/main" id="{CC269E0E-90B6-4D16-BE14-A25D905C968C}"/>
                </a:ext>
              </a:extLst>
            </p:cNvPr>
            <p:cNvGrpSpPr/>
            <p:nvPr userDrawn="1"/>
          </p:nvGrpSpPr>
          <p:grpSpPr>
            <a:xfrm>
              <a:off x="12757282" y="1531373"/>
              <a:ext cx="294789" cy="318834"/>
              <a:chOff x="14466489" y="1001522"/>
              <a:chExt cx="290627" cy="314333"/>
            </a:xfrm>
          </p:grpSpPr>
          <p:sp>
            <p:nvSpPr>
              <p:cNvPr id="79" name="Rechthoek 78">
                <a:extLst>
                  <a:ext uri="{FF2B5EF4-FFF2-40B4-BE49-F238E27FC236}">
                    <a16:creationId xmlns:a16="http://schemas.microsoft.com/office/drawing/2014/main" id="{1D90B2B0-1B72-43F8-8E25-4C019FFD408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0" name="Ovaal 79">
                <a:extLst>
                  <a:ext uri="{FF2B5EF4-FFF2-40B4-BE49-F238E27FC236}">
                    <a16:creationId xmlns:a16="http://schemas.microsoft.com/office/drawing/2014/main" id="{43366F1B-A85C-49D4-BB7B-94A7F1C35A5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Vrije vorm: vorm 80">
                <a:extLst>
                  <a:ext uri="{FF2B5EF4-FFF2-40B4-BE49-F238E27FC236}">
                    <a16:creationId xmlns:a16="http://schemas.microsoft.com/office/drawing/2014/main" id="{A760781D-E619-4727-8A87-1EE37D0E55E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afgeronde hoeken 82">
                <a:extLst>
                  <a:ext uri="{FF2B5EF4-FFF2-40B4-BE49-F238E27FC236}">
                    <a16:creationId xmlns:a16="http://schemas.microsoft.com/office/drawing/2014/main" id="{58F6AFEB-EEB2-4CB7-B9AD-FE6C03A944E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85" name="Rechte verbindingslijn 84">
                <a:extLst>
                  <a:ext uri="{FF2B5EF4-FFF2-40B4-BE49-F238E27FC236}">
                    <a16:creationId xmlns:a16="http://schemas.microsoft.com/office/drawing/2014/main" id="{E43EAC06-B80B-43B5-8B17-30E03915E2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Rechte verbindingslijn 85">
                <a:extLst>
                  <a:ext uri="{FF2B5EF4-FFF2-40B4-BE49-F238E27FC236}">
                    <a16:creationId xmlns:a16="http://schemas.microsoft.com/office/drawing/2014/main" id="{4AD92D5E-02B0-4984-8D1D-D83395FC8785}"/>
                  </a:ext>
                </a:extLst>
              </p:cNvPr>
              <p:cNvCxnSpPr>
                <a:cxnSpLocks/>
                <a:stCxn id="8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53" name="Tijdelijke aanduiding voor tekst 7">
            <a:extLst>
              <a:ext uri="{FF2B5EF4-FFF2-40B4-BE49-F238E27FC236}">
                <a16:creationId xmlns:a16="http://schemas.microsoft.com/office/drawing/2014/main" id="{D1FD3E07-8F79-4F14-AFD8-D835165764A7}"/>
              </a:ext>
            </a:extLst>
          </p:cNvPr>
          <p:cNvSpPr>
            <a:spLocks noGrp="1"/>
          </p:cNvSpPr>
          <p:nvPr>
            <p:ph type="body" sz="quarter" idx="55" hasCustomPrompt="1"/>
          </p:nvPr>
        </p:nvSpPr>
        <p:spPr>
          <a:xfrm>
            <a:off x="638913" y="5667573"/>
            <a:ext cx="1584000" cy="720000"/>
          </a:xfr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nl-NL" dirty="0"/>
              <a:t> </a:t>
            </a:r>
          </a:p>
        </p:txBody>
      </p:sp>
      <p:sp>
        <p:nvSpPr>
          <p:cNvPr id="54" name="Tijdelijke aanduiding voor tekst 7">
            <a:extLst>
              <a:ext uri="{FF2B5EF4-FFF2-40B4-BE49-F238E27FC236}">
                <a16:creationId xmlns:a16="http://schemas.microsoft.com/office/drawing/2014/main" id="{C79F9F84-0072-4A32-837E-407524758756}"/>
              </a:ext>
            </a:extLst>
          </p:cNvPr>
          <p:cNvSpPr>
            <a:spLocks noGrp="1"/>
          </p:cNvSpPr>
          <p:nvPr>
            <p:ph type="body" sz="quarter" idx="57" hasCustomPrompt="1"/>
          </p:nvPr>
        </p:nvSpPr>
        <p:spPr>
          <a:xfrm>
            <a:off x="8428722" y="1441119"/>
            <a:ext cx="4925329" cy="4925329"/>
          </a:xfrm>
          <a:prstGeom prst="ellipse">
            <a:avLst/>
          </a:prstGeom>
          <a:solidFill>
            <a:schemeClr val="tx1">
              <a:alpha val="65000"/>
            </a:schemeClr>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56" name="Titel 1">
            <a:extLst>
              <a:ext uri="{FF2B5EF4-FFF2-40B4-BE49-F238E27FC236}">
                <a16:creationId xmlns:a16="http://schemas.microsoft.com/office/drawing/2014/main" id="{6335364F-9540-4A59-8DD2-8F7000EE91FD}"/>
              </a:ext>
            </a:extLst>
          </p:cNvPr>
          <p:cNvSpPr txBox="1">
            <a:spLocks/>
          </p:cNvSpPr>
          <p:nvPr userDrawn="1"/>
        </p:nvSpPr>
        <p:spPr>
          <a:xfrm>
            <a:off x="9280483" y="2759948"/>
            <a:ext cx="2263519" cy="2207837"/>
          </a:xfrm>
          <a:prstGeom prst="rect">
            <a:avLst/>
          </a:prstGeom>
        </p:spPr>
        <p:txBody>
          <a:bodyPr vert="horz" lIns="0" tIns="0" rIns="0" bIns="0" rtlCol="0" anchor="ctr">
            <a:noAutofit/>
          </a:bodyPr>
          <a:lstStyle>
            <a:lvl1pPr algn="r" defTabSz="914400" rtl="0" eaLnBrk="1" latinLnBrk="0" hangingPunct="1">
              <a:lnSpc>
                <a:spcPct val="80000"/>
              </a:lnSpc>
              <a:spcBef>
                <a:spcPct val="0"/>
              </a:spcBef>
              <a:buNone/>
              <a:defRPr sz="3600" b="1" kern="1200">
                <a:solidFill>
                  <a:schemeClr val="tx1"/>
                </a:solidFill>
                <a:latin typeface="Inter" panose="02000503000000020004" pitchFamily="2" charset="0"/>
                <a:ea typeface="Inter" panose="02000503000000020004" pitchFamily="2" charset="0"/>
                <a:cs typeface="+mj-cs"/>
              </a:defRPr>
            </a:lvl1pPr>
          </a:lstStyle>
          <a:p>
            <a:r>
              <a:rPr lang="nl-NL" dirty="0"/>
              <a:t>Bedankt!</a:t>
            </a:r>
          </a:p>
        </p:txBody>
      </p:sp>
      <p:sp>
        <p:nvSpPr>
          <p:cNvPr id="5" name="Tijdelijke aanduiding voor afbeelding 4">
            <a:extLst>
              <a:ext uri="{FF2B5EF4-FFF2-40B4-BE49-F238E27FC236}">
                <a16:creationId xmlns:a16="http://schemas.microsoft.com/office/drawing/2014/main" id="{DEFB6C39-7D58-48A1-8B43-26CB1B813C81}"/>
              </a:ext>
            </a:extLst>
          </p:cNvPr>
          <p:cNvSpPr>
            <a:spLocks noGrp="1" noChangeAspect="1"/>
          </p:cNvSpPr>
          <p:nvPr>
            <p:ph type="pic" sz="quarter" idx="58"/>
          </p:nvPr>
        </p:nvSpPr>
        <p:spPr>
          <a:xfrm>
            <a:off x="9045666" y="2103783"/>
            <a:ext cx="3600000" cy="3600000"/>
          </a:xfrm>
          <a:prstGeom prst="ellipse">
            <a:avLst/>
          </a:prstGeo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16294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6000" decel="84000" fill="hold" grpId="0" nodeType="withEffect">
                                  <p:stCondLst>
                                    <p:cond delay="0"/>
                                  </p:stCondLst>
                                  <p:childTnLst>
                                    <p:animScale>
                                      <p:cBhvr>
                                        <p:cTn id="6" dur="4000" fill="hold"/>
                                        <p:tgtEl>
                                          <p:spTgt spid="9"/>
                                        </p:tgtEl>
                                      </p:cBhvr>
                                      <p:by x="110000" y="110000"/>
                                    </p:animScale>
                                  </p:childTnLst>
                                </p:cTn>
                              </p:par>
                              <p:par>
                                <p:cTn id="7" presetID="10" presetClass="entr" presetSubtype="0" fill="hold" grpId="0" nodeType="withEffect">
                                  <p:stCondLst>
                                    <p:cond delay="1500"/>
                                  </p:stCondLst>
                                  <p:iterate type="lt">
                                    <p:tmPct val="10000"/>
                                  </p:iterate>
                                  <p:childTnLst>
                                    <p:set>
                                      <p:cBhvr>
                                        <p:cTn id="8" dur="1" fill="hold">
                                          <p:stCondLst>
                                            <p:cond delay="0"/>
                                          </p:stCondLst>
                                        </p:cTn>
                                        <p:tgtEl>
                                          <p:spTgt spid="56"/>
                                        </p:tgtEl>
                                        <p:attrNameLst>
                                          <p:attrName>style.visibility</p:attrName>
                                        </p:attrNameLst>
                                      </p:cBhvr>
                                      <p:to>
                                        <p:strVal val="visible"/>
                                      </p:to>
                                    </p:set>
                                    <p:animEffect transition="in" filter="fade">
                                      <p:cBhvr>
                                        <p:cTn id="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dia">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3151" y="0"/>
            <a:ext cx="12195151" cy="7983940"/>
          </a:xfrm>
          <a:custGeom>
            <a:avLst/>
            <a:gdLst>
              <a:gd name="connsiteX0" fmla="*/ 0 w 12195151"/>
              <a:gd name="connsiteY0" fmla="*/ 0 h 6858000"/>
              <a:gd name="connsiteX1" fmla="*/ 12195151 w 12195151"/>
              <a:gd name="connsiteY1" fmla="*/ 0 h 6858000"/>
              <a:gd name="connsiteX2" fmla="*/ 12195151 w 12195151"/>
              <a:gd name="connsiteY2" fmla="*/ 6858000 h 6858000"/>
              <a:gd name="connsiteX3" fmla="*/ 0 w 12195151"/>
              <a:gd name="connsiteY3" fmla="*/ 6858000 h 6858000"/>
              <a:gd name="connsiteX4" fmla="*/ 0 w 12195151"/>
              <a:gd name="connsiteY4" fmla="*/ 0 h 6858000"/>
              <a:gd name="connsiteX0" fmla="*/ 0 w 12195151"/>
              <a:gd name="connsiteY0" fmla="*/ 0 h 7983943"/>
              <a:gd name="connsiteX1" fmla="*/ 12195151 w 12195151"/>
              <a:gd name="connsiteY1" fmla="*/ 0 h 7983943"/>
              <a:gd name="connsiteX2" fmla="*/ 12195151 w 12195151"/>
              <a:gd name="connsiteY2" fmla="*/ 6858000 h 7983943"/>
              <a:gd name="connsiteX3" fmla="*/ 5871688 w 12195151"/>
              <a:gd name="connsiteY3" fmla="*/ 7983940 h 7983943"/>
              <a:gd name="connsiteX4" fmla="*/ 0 w 12195151"/>
              <a:gd name="connsiteY4" fmla="*/ 6858000 h 7983943"/>
              <a:gd name="connsiteX5" fmla="*/ 0 w 12195151"/>
              <a:gd name="connsiteY5" fmla="*/ 0 h 7983943"/>
              <a:gd name="connsiteX0" fmla="*/ 0 w 12195151"/>
              <a:gd name="connsiteY0" fmla="*/ 0 h 7983940"/>
              <a:gd name="connsiteX1" fmla="*/ 12195151 w 12195151"/>
              <a:gd name="connsiteY1" fmla="*/ 0 h 7983940"/>
              <a:gd name="connsiteX2" fmla="*/ 12195151 w 12195151"/>
              <a:gd name="connsiteY2" fmla="*/ 6858000 h 7983940"/>
              <a:gd name="connsiteX3" fmla="*/ 5871688 w 12195151"/>
              <a:gd name="connsiteY3" fmla="*/ 7983940 h 7983940"/>
              <a:gd name="connsiteX4" fmla="*/ 0 w 12195151"/>
              <a:gd name="connsiteY4" fmla="*/ 6858000 h 7983940"/>
              <a:gd name="connsiteX5" fmla="*/ 0 w 12195151"/>
              <a:gd name="connsiteY5" fmla="*/ 0 h 79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51" h="7983940">
                <a:moveTo>
                  <a:pt x="0" y="0"/>
                </a:moveTo>
                <a:lnTo>
                  <a:pt x="12195151" y="0"/>
                </a:lnTo>
                <a:lnTo>
                  <a:pt x="12195151" y="6858000"/>
                </a:lnTo>
                <a:lnTo>
                  <a:pt x="5871688" y="7983940"/>
                </a:lnTo>
                <a:lnTo>
                  <a:pt x="0" y="6858000"/>
                </a:lnTo>
                <a:lnTo>
                  <a:pt x="0" y="0"/>
                </a:lnTo>
                <a:close/>
              </a:path>
            </a:pathLst>
          </a:custGeo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84" name="Tijdelijke aanduiding voor tekst 7">
            <a:extLst>
              <a:ext uri="{FF2B5EF4-FFF2-40B4-BE49-F238E27FC236}">
                <a16:creationId xmlns:a16="http://schemas.microsoft.com/office/drawing/2014/main" id="{65B6AFB5-F826-42BB-8148-04B1AF8AA79F}"/>
              </a:ext>
            </a:extLst>
          </p:cNvPr>
          <p:cNvSpPr>
            <a:spLocks noGrp="1" noChangeAspect="1"/>
          </p:cNvSpPr>
          <p:nvPr>
            <p:ph type="body" sz="quarter" idx="54" hasCustomPrompt="1"/>
          </p:nvPr>
        </p:nvSpPr>
        <p:spPr>
          <a:xfrm>
            <a:off x="-3152" y="0"/>
            <a:ext cx="12195151" cy="6858000"/>
          </a:xfrm>
          <a:solidFill>
            <a:schemeClr val="accent1">
              <a:alpha val="80000"/>
            </a:schemeClr>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8372510" cy="408448"/>
          </a:xfrm>
        </p:spPr>
        <p:txBody>
          <a:bodyPr/>
          <a:lstStyle>
            <a:lvl1pPr>
              <a:defRPr/>
            </a:lvl1pPr>
          </a:lstStyle>
          <a:p>
            <a:r>
              <a:rPr lang="nl-NL" noProof="0" dirty="0"/>
              <a:t>Naam</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638913" y="1789180"/>
            <a:ext cx="8372739" cy="3348489"/>
          </a:xfrm>
        </p:spPr>
        <p:txBody>
          <a:bodyPr vert="horz"/>
          <a:lstStyle>
            <a:lvl1pPr marL="0" indent="0">
              <a:buNone/>
              <a:defRPr sz="3600" b="1">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“Quote tekst”</a:t>
            </a:r>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5455148" y="-798828"/>
            <a:ext cx="1281736" cy="374415"/>
          </a:xfrm>
          <a:prstGeom prst="rect">
            <a:avLst/>
          </a:prstGeom>
          <a:solidFill>
            <a:schemeClr val="accent1"/>
          </a:solidFill>
        </p:spPr>
        <p:txBody>
          <a:bodyPr wrap="none" lIns="180000" tIns="180000" rIns="180000" bIns="180000" rtlCol="0" anchor="ctr">
            <a:noAutofit/>
          </a:bodyPr>
          <a:lstStyle/>
          <a:p>
            <a:pPr algn="ctr"/>
            <a:r>
              <a:rPr lang="nl-NL" sz="1400" b="1" cap="all" spc="50" baseline="0">
                <a:solidFill>
                  <a:schemeClr val="bg1"/>
                </a:solidFill>
                <a:latin typeface="+mn-lt"/>
                <a:cs typeface="Calibri" panose="020F0502020204030204" pitchFamily="34" charset="0"/>
              </a:rPr>
              <a:t>Quote dia</a:t>
            </a:r>
          </a:p>
        </p:txBody>
      </p:sp>
      <p:grpSp>
        <p:nvGrpSpPr>
          <p:cNvPr id="61" name="Groep 60">
            <a:extLst>
              <a:ext uri="{FF2B5EF4-FFF2-40B4-BE49-F238E27FC236}">
                <a16:creationId xmlns:a16="http://schemas.microsoft.com/office/drawing/2014/main" id="{AA8D4504-1F65-454A-9DBC-3FE276566AAA}"/>
              </a:ext>
            </a:extLst>
          </p:cNvPr>
          <p:cNvGrpSpPr/>
          <p:nvPr userDrawn="1"/>
        </p:nvGrpSpPr>
        <p:grpSpPr>
          <a:xfrm>
            <a:off x="-3814476" y="0"/>
            <a:ext cx="3677074" cy="6397204"/>
            <a:chOff x="12391601" y="0"/>
            <a:chExt cx="3677074" cy="6397204"/>
          </a:xfrm>
        </p:grpSpPr>
        <p:sp>
          <p:nvSpPr>
            <p:cNvPr id="62" name="Freeform 101">
              <a:extLst>
                <a:ext uri="{FF2B5EF4-FFF2-40B4-BE49-F238E27FC236}">
                  <a16:creationId xmlns:a16="http://schemas.microsoft.com/office/drawing/2014/main" id="{B9A30EC2-567C-4886-A564-2CFBE70F7A5F}"/>
                </a:ext>
              </a:extLst>
            </p:cNvPr>
            <p:cNvSpPr>
              <a:spLocks noEditPoints="1"/>
            </p:cNvSpPr>
            <p:nvPr/>
          </p:nvSpPr>
          <p:spPr bwMode="auto">
            <a:xfrm>
              <a:off x="12396764" y="5575831"/>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3" name="Rechthoek 62">
              <a:extLst>
                <a:ext uri="{FF2B5EF4-FFF2-40B4-BE49-F238E27FC236}">
                  <a16:creationId xmlns:a16="http://schemas.microsoft.com/office/drawing/2014/main" id="{C6D44FFD-E695-482D-8BBD-6F6B652F2FCF}"/>
                </a:ext>
              </a:extLst>
            </p:cNvPr>
            <p:cNvSpPr/>
            <p:nvPr userDrawn="1"/>
          </p:nvSpPr>
          <p:spPr>
            <a:xfrm>
              <a:off x="12757284" y="5647860"/>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4" name="Rechte verbindingslijn 63">
              <a:extLst>
                <a:ext uri="{FF2B5EF4-FFF2-40B4-BE49-F238E27FC236}">
                  <a16:creationId xmlns:a16="http://schemas.microsoft.com/office/drawing/2014/main" id="{A4E56385-E6E5-4475-8DA5-2546854414AE}"/>
                </a:ext>
              </a:extLst>
            </p:cNvPr>
            <p:cNvCxnSpPr>
              <a:cxnSpLocks/>
            </p:cNvCxnSpPr>
            <p:nvPr userDrawn="1"/>
          </p:nvCxnSpPr>
          <p:spPr>
            <a:xfrm>
              <a:off x="12397263" y="6397204"/>
              <a:ext cx="3178016" cy="0"/>
            </a:xfrm>
            <a:prstGeom prst="line">
              <a:avLst/>
            </a:prstGeom>
            <a:noFill/>
            <a:ln w="3175" cap="flat" cmpd="sng" algn="ctr">
              <a:solidFill>
                <a:schemeClr val="accent1"/>
              </a:solidFill>
              <a:prstDash val="solid"/>
            </a:ln>
            <a:effectLst/>
          </p:spPr>
        </p:cxnSp>
        <p:sp>
          <p:nvSpPr>
            <p:cNvPr id="65" name="Rechthoek 64">
              <a:extLst>
                <a:ext uri="{FF2B5EF4-FFF2-40B4-BE49-F238E27FC236}">
                  <a16:creationId xmlns:a16="http://schemas.microsoft.com/office/drawing/2014/main" id="{5606B588-C7C8-4B8E-9D00-C3C90249982D}"/>
                </a:ext>
              </a:extLst>
            </p:cNvPr>
            <p:cNvSpPr/>
            <p:nvPr userDrawn="1"/>
          </p:nvSpPr>
          <p:spPr>
            <a:xfrm>
              <a:off x="12397261" y="0"/>
              <a:ext cx="3572989"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 i.c.m. </a:t>
              </a:r>
              <a:r>
                <a:rPr kumimoji="0" lang="nl-NL" sz="1400" b="1" i="0" u="none" strike="noStrike" kern="0" cap="all" spc="0" normalizeH="0" baseline="0" noProof="0" err="1">
                  <a:ln>
                    <a:noFill/>
                  </a:ln>
                  <a:solidFill>
                    <a:schemeClr val="tx1"/>
                  </a:solidFill>
                  <a:effectLst/>
                  <a:uLnTx/>
                  <a:uFillTx/>
                  <a:latin typeface="+mj-lt"/>
                  <a:ea typeface="+mn-ea"/>
                  <a:cs typeface="Segoe UI Light" panose="020B0502040204020203" pitchFamily="34" charset="0"/>
                </a:rPr>
                <a:t>overlay</a:t>
              </a:r>
              <a:endPar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endParaRPr>
            </a:p>
          </p:txBody>
        </p:sp>
        <p:sp>
          <p:nvSpPr>
            <p:cNvPr id="66" name="Ovaal 65">
              <a:extLst>
                <a:ext uri="{FF2B5EF4-FFF2-40B4-BE49-F238E27FC236}">
                  <a16:creationId xmlns:a16="http://schemas.microsoft.com/office/drawing/2014/main" id="{94062C83-EE20-43B8-ACCB-64E178C5B4FB}"/>
                </a:ext>
              </a:extLst>
            </p:cNvPr>
            <p:cNvSpPr/>
            <p:nvPr userDrawn="1"/>
          </p:nvSpPr>
          <p:spPr>
            <a:xfrm>
              <a:off x="12391601" y="24211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67" name="Rechte verbindingslijn 66">
              <a:extLst>
                <a:ext uri="{FF2B5EF4-FFF2-40B4-BE49-F238E27FC236}">
                  <a16:creationId xmlns:a16="http://schemas.microsoft.com/office/drawing/2014/main" id="{8850FAD7-065E-4AF9-AAFE-68755E2DC1E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8" name="Rechte verbindingslijn 67">
              <a:extLst>
                <a:ext uri="{FF2B5EF4-FFF2-40B4-BE49-F238E27FC236}">
                  <a16:creationId xmlns:a16="http://schemas.microsoft.com/office/drawing/2014/main" id="{AD8DC0DE-2D94-4AAF-B3D8-1C9C54204F2D}"/>
                </a:ext>
              </a:extLst>
            </p:cNvPr>
            <p:cNvCxnSpPr>
              <a:cxnSpLocks/>
            </p:cNvCxnSpPr>
            <p:nvPr userDrawn="1"/>
          </p:nvCxnSpPr>
          <p:spPr>
            <a:xfrm>
              <a:off x="12397261" y="3200255"/>
              <a:ext cx="3178017" cy="0"/>
            </a:xfrm>
            <a:prstGeom prst="line">
              <a:avLst/>
            </a:prstGeom>
            <a:noFill/>
            <a:ln w="3175" cap="flat" cmpd="sng" algn="ctr">
              <a:solidFill>
                <a:schemeClr val="accent1"/>
              </a:solidFill>
              <a:prstDash val="solid"/>
            </a:ln>
            <a:effectLst/>
          </p:spPr>
        </p:cxnSp>
        <p:sp>
          <p:nvSpPr>
            <p:cNvPr id="69" name="Rechthoek 68">
              <a:extLst>
                <a:ext uri="{FF2B5EF4-FFF2-40B4-BE49-F238E27FC236}">
                  <a16:creationId xmlns:a16="http://schemas.microsoft.com/office/drawing/2014/main" id="{1F32051B-2E56-477E-9FFA-3D0C0A8C9DAF}"/>
                </a:ext>
              </a:extLst>
            </p:cNvPr>
            <p:cNvSpPr/>
            <p:nvPr userDrawn="1"/>
          </p:nvSpPr>
          <p:spPr>
            <a:xfrm>
              <a:off x="12757282" y="2447858"/>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j-lt"/>
                  <a:cs typeface="Segoe UI Light" panose="020B0502040204020203" pitchFamily="34" charset="0"/>
                </a:rPr>
                <a:t>(Optioneel)</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er nog géén foto ingevoegd op de slide?</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Sleep vanuit je folder een foto op de slide.</a:t>
              </a:r>
            </a:p>
          </p:txBody>
        </p:sp>
        <p:sp>
          <p:nvSpPr>
            <p:cNvPr id="70" name="Ovaal 69">
              <a:extLst>
                <a:ext uri="{FF2B5EF4-FFF2-40B4-BE49-F238E27FC236}">
                  <a16:creationId xmlns:a16="http://schemas.microsoft.com/office/drawing/2014/main" id="{13070651-4EB6-42E4-B490-EB9F4BDE1D8E}"/>
                </a:ext>
              </a:extLst>
            </p:cNvPr>
            <p:cNvSpPr/>
            <p:nvPr userDrawn="1"/>
          </p:nvSpPr>
          <p:spPr>
            <a:xfrm>
              <a:off x="12391601" y="332587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E39F3227-514A-47D6-9043-0A27A2A68C0B}"/>
                </a:ext>
              </a:extLst>
            </p:cNvPr>
            <p:cNvSpPr/>
            <p:nvPr userDrawn="1"/>
          </p:nvSpPr>
          <p:spPr>
            <a:xfrm>
              <a:off x="12757282" y="3391937"/>
              <a:ext cx="3311393"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je een foto geplaatst hebt, kan het zijn dat de laagvolgorde hersteld moet worden zodat de foto weer correct weergeven wordt achter 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overlay</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400" b="0"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Dit doe je door met de rechtermuisknop op de slide te klikken en </a:t>
              </a:r>
              <a:r>
                <a:rPr kumimoji="0" lang="nl-NL" sz="1100" b="1" i="0" u="none" strike="noStrike" kern="0" cap="none" spc="0" normalizeH="0" baseline="0" noProof="0">
                  <a:ln>
                    <a:noFill/>
                  </a:ln>
                  <a:solidFill>
                    <a:srgbClr val="000000"/>
                  </a:solidFill>
                  <a:effectLst/>
                  <a:uLnTx/>
                  <a:uFillTx/>
                  <a:latin typeface="+mn-lt"/>
                  <a:ea typeface="+mn-ea"/>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te selecteren. </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5E39F0EA-093E-429D-AF2B-48A99AA9F0A0}"/>
                </a:ext>
              </a:extLst>
            </p:cNvPr>
            <p:cNvCxnSpPr>
              <a:cxnSpLocks/>
            </p:cNvCxnSpPr>
            <p:nvPr userDrawn="1"/>
          </p:nvCxnSpPr>
          <p:spPr>
            <a:xfrm>
              <a:off x="12397261" y="5428187"/>
              <a:ext cx="3178017" cy="0"/>
            </a:xfrm>
            <a:prstGeom prst="line">
              <a:avLst/>
            </a:prstGeom>
            <a:noFill/>
            <a:ln w="3175" cap="flat" cmpd="sng" algn="ctr">
              <a:solidFill>
                <a:schemeClr val="accent1"/>
              </a:solidFill>
              <a:prstDash val="solid"/>
            </a:ln>
            <a:effectLst/>
          </p:spPr>
        </p:cxnSp>
        <p:sp>
          <p:nvSpPr>
            <p:cNvPr id="73" name="Rechthoek 72">
              <a:extLst>
                <a:ext uri="{FF2B5EF4-FFF2-40B4-BE49-F238E27FC236}">
                  <a16:creationId xmlns:a16="http://schemas.microsoft.com/office/drawing/2014/main" id="{91CC3A71-4560-46B3-A548-59D677E105D1}"/>
                </a:ext>
              </a:extLst>
            </p:cNvPr>
            <p:cNvSpPr/>
            <p:nvPr userDrawn="1"/>
          </p:nvSpPr>
          <p:spPr>
            <a:xfrm>
              <a:off x="12757282" y="4308830"/>
              <a:ext cx="1420622" cy="875890"/>
            </a:xfrm>
            <a:prstGeom prst="rect">
              <a:avLst/>
            </a:prstGeom>
            <a:blipFill dpi="0" rotWithShape="1">
              <a:blip r:embed="rId2" cstate="screen">
                <a:extLst>
                  <a:ext uri="{28A0092B-C50C-407E-A947-70E740481C1C}">
                    <a14:useLocalDpi xmlns:a14="http://schemas.microsoft.com/office/drawing/2010/main"/>
                  </a:ext>
                </a:extLst>
              </a:blip>
              <a:srcRect/>
              <a:stretch>
                <a:fillRect l="555" t="725" r="555" b="725"/>
              </a:stretch>
            </a:blipFill>
            <a:ln>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grpSp>
          <p:nvGrpSpPr>
            <p:cNvPr id="74" name="Groep 73">
              <a:extLst>
                <a:ext uri="{FF2B5EF4-FFF2-40B4-BE49-F238E27FC236}">
                  <a16:creationId xmlns:a16="http://schemas.microsoft.com/office/drawing/2014/main" id="{E9A6238A-6DE2-407D-BA2E-258CA1B9AFDB}"/>
                </a:ext>
              </a:extLst>
            </p:cNvPr>
            <p:cNvGrpSpPr/>
            <p:nvPr userDrawn="1"/>
          </p:nvGrpSpPr>
          <p:grpSpPr>
            <a:xfrm>
              <a:off x="13614067" y="4640439"/>
              <a:ext cx="1195723" cy="678267"/>
              <a:chOff x="12757284" y="3224292"/>
              <a:chExt cx="1195723" cy="678267"/>
            </a:xfrm>
          </p:grpSpPr>
          <p:sp>
            <p:nvSpPr>
              <p:cNvPr id="87" name="Rechthoek 86">
                <a:extLst>
                  <a:ext uri="{FF2B5EF4-FFF2-40B4-BE49-F238E27FC236}">
                    <a16:creationId xmlns:a16="http://schemas.microsoft.com/office/drawing/2014/main" id="{D52C9A7E-29C0-441D-827D-3647CDAE812E}"/>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8" name="Rechthoek 87">
                <a:extLst>
                  <a:ext uri="{FF2B5EF4-FFF2-40B4-BE49-F238E27FC236}">
                    <a16:creationId xmlns:a16="http://schemas.microsoft.com/office/drawing/2014/main" id="{CFC27F95-996F-40DE-B1BA-59B82E4D499C}"/>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89" name="Groep 88">
                <a:extLst>
                  <a:ext uri="{FF2B5EF4-FFF2-40B4-BE49-F238E27FC236}">
                    <a16:creationId xmlns:a16="http://schemas.microsoft.com/office/drawing/2014/main" id="{60B2685F-46BD-4F95-A3A6-8820A39E919C}"/>
                  </a:ext>
                </a:extLst>
              </p:cNvPr>
              <p:cNvGrpSpPr/>
              <p:nvPr userDrawn="1"/>
            </p:nvGrpSpPr>
            <p:grpSpPr>
              <a:xfrm>
                <a:off x="12839234" y="3289794"/>
                <a:ext cx="155951" cy="131922"/>
                <a:chOff x="12968836" y="3354170"/>
                <a:chExt cx="404806" cy="342433"/>
              </a:xfrm>
            </p:grpSpPr>
            <p:sp>
              <p:nvSpPr>
                <p:cNvPr id="102" name="Rechthoek: afgeronde hoeken 101">
                  <a:extLst>
                    <a:ext uri="{FF2B5EF4-FFF2-40B4-BE49-F238E27FC236}">
                      <a16:creationId xmlns:a16="http://schemas.microsoft.com/office/drawing/2014/main" id="{2BFEBD28-59C8-45EF-9F65-B35A5971392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3" name="Rechthoek 102">
                  <a:extLst>
                    <a:ext uri="{FF2B5EF4-FFF2-40B4-BE49-F238E27FC236}">
                      <a16:creationId xmlns:a16="http://schemas.microsoft.com/office/drawing/2014/main" id="{B39B36A5-E1CD-41A0-A9D5-4D112FE3386C}"/>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4" name="Rechthoek 103">
                  <a:extLst>
                    <a:ext uri="{FF2B5EF4-FFF2-40B4-BE49-F238E27FC236}">
                      <a16:creationId xmlns:a16="http://schemas.microsoft.com/office/drawing/2014/main" id="{E14C7177-94F1-4AE5-A6A8-34D8C7271AA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5" name="Rechthoek 104">
                  <a:extLst>
                    <a:ext uri="{FF2B5EF4-FFF2-40B4-BE49-F238E27FC236}">
                      <a16:creationId xmlns:a16="http://schemas.microsoft.com/office/drawing/2014/main" id="{3D477E16-D6D7-4EF6-86EB-2F075B8C277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6" name="Rechthoek 105">
                  <a:extLst>
                    <a:ext uri="{FF2B5EF4-FFF2-40B4-BE49-F238E27FC236}">
                      <a16:creationId xmlns:a16="http://schemas.microsoft.com/office/drawing/2014/main" id="{84423D83-D07A-4C46-A7C5-6785A8DB634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7" name="Rechthoek 106">
                  <a:extLst>
                    <a:ext uri="{FF2B5EF4-FFF2-40B4-BE49-F238E27FC236}">
                      <a16:creationId xmlns:a16="http://schemas.microsoft.com/office/drawing/2014/main" id="{6E8A0287-77C6-49E3-B0C2-556DD240974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90" name="Groep 89">
                <a:extLst>
                  <a:ext uri="{FF2B5EF4-FFF2-40B4-BE49-F238E27FC236}">
                    <a16:creationId xmlns:a16="http://schemas.microsoft.com/office/drawing/2014/main" id="{F25EB712-61A2-4CD8-9576-35C23F984C7E}"/>
                  </a:ext>
                </a:extLst>
              </p:cNvPr>
              <p:cNvGrpSpPr/>
              <p:nvPr userDrawn="1"/>
            </p:nvGrpSpPr>
            <p:grpSpPr>
              <a:xfrm>
                <a:off x="12819679" y="3589117"/>
                <a:ext cx="166739" cy="218963"/>
                <a:chOff x="12940828" y="3950597"/>
                <a:chExt cx="432813" cy="568367"/>
              </a:xfrm>
            </p:grpSpPr>
            <p:grpSp>
              <p:nvGrpSpPr>
                <p:cNvPr id="94" name="Groep 93">
                  <a:extLst>
                    <a:ext uri="{FF2B5EF4-FFF2-40B4-BE49-F238E27FC236}">
                      <a16:creationId xmlns:a16="http://schemas.microsoft.com/office/drawing/2014/main" id="{4847C5F3-F1FE-45AC-B0AF-13FCA68A7B86}"/>
                    </a:ext>
                  </a:extLst>
                </p:cNvPr>
                <p:cNvGrpSpPr/>
                <p:nvPr userDrawn="1"/>
              </p:nvGrpSpPr>
              <p:grpSpPr>
                <a:xfrm>
                  <a:off x="13000382" y="4006891"/>
                  <a:ext cx="373259" cy="315747"/>
                  <a:chOff x="12968836" y="3354170"/>
                  <a:chExt cx="404806" cy="342433"/>
                </a:xfrm>
              </p:grpSpPr>
              <p:sp>
                <p:nvSpPr>
                  <p:cNvPr id="96" name="Rechthoek: afgeronde hoeken 95">
                    <a:extLst>
                      <a:ext uri="{FF2B5EF4-FFF2-40B4-BE49-F238E27FC236}">
                        <a16:creationId xmlns:a16="http://schemas.microsoft.com/office/drawing/2014/main" id="{497D5836-102C-4E59-8E4A-18892A015FD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7" name="Rechthoek 96">
                    <a:extLst>
                      <a:ext uri="{FF2B5EF4-FFF2-40B4-BE49-F238E27FC236}">
                        <a16:creationId xmlns:a16="http://schemas.microsoft.com/office/drawing/2014/main" id="{C6674BC0-623F-4987-9515-DD18A7FF567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8" name="Rechthoek 97">
                    <a:extLst>
                      <a:ext uri="{FF2B5EF4-FFF2-40B4-BE49-F238E27FC236}">
                        <a16:creationId xmlns:a16="http://schemas.microsoft.com/office/drawing/2014/main" id="{54CF8EE8-6A4B-4DF6-91B1-8722083441F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9" name="Rechthoek 98">
                    <a:extLst>
                      <a:ext uri="{FF2B5EF4-FFF2-40B4-BE49-F238E27FC236}">
                        <a16:creationId xmlns:a16="http://schemas.microsoft.com/office/drawing/2014/main" id="{02B466E7-006C-45F4-AE45-5F1F45C0553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0" name="Rechthoek 99">
                    <a:extLst>
                      <a:ext uri="{FF2B5EF4-FFF2-40B4-BE49-F238E27FC236}">
                        <a16:creationId xmlns:a16="http://schemas.microsoft.com/office/drawing/2014/main" id="{CDD23A28-4A89-4099-ABF6-4FA697331169}"/>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Rechthoek 100">
                    <a:extLst>
                      <a:ext uri="{FF2B5EF4-FFF2-40B4-BE49-F238E27FC236}">
                        <a16:creationId xmlns:a16="http://schemas.microsoft.com/office/drawing/2014/main" id="{59332071-B624-4FB5-9626-EB5B5CF26456}"/>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95" name="Boog 94">
                  <a:extLst>
                    <a:ext uri="{FF2B5EF4-FFF2-40B4-BE49-F238E27FC236}">
                      <a16:creationId xmlns:a16="http://schemas.microsoft.com/office/drawing/2014/main" id="{F6E66C65-D278-472D-A5E9-927F4478CD54}"/>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91" name="Tekstvak 90">
                <a:extLst>
                  <a:ext uri="{FF2B5EF4-FFF2-40B4-BE49-F238E27FC236}">
                    <a16:creationId xmlns:a16="http://schemas.microsoft.com/office/drawing/2014/main" id="{3652C8A7-8F1D-4A94-8013-0977EAD2A693}"/>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92" name="Tekstvak 91">
                <a:extLst>
                  <a:ext uri="{FF2B5EF4-FFF2-40B4-BE49-F238E27FC236}">
                    <a16:creationId xmlns:a16="http://schemas.microsoft.com/office/drawing/2014/main" id="{77FF9394-2F48-4E34-B411-7364782FC91F}"/>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93" name="Picture 3">
                <a:extLst>
                  <a:ext uri="{FF2B5EF4-FFF2-40B4-BE49-F238E27FC236}">
                    <a16:creationId xmlns:a16="http://schemas.microsoft.com/office/drawing/2014/main" id="{674B1F84-0EBB-496E-897A-4C6B119EB493}"/>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5" name="Ovaal 74">
              <a:extLst>
                <a:ext uri="{FF2B5EF4-FFF2-40B4-BE49-F238E27FC236}">
                  <a16:creationId xmlns:a16="http://schemas.microsoft.com/office/drawing/2014/main" id="{FEB8994A-FFDA-470C-99FF-F97AEEB6024F}"/>
                </a:ext>
              </a:extLst>
            </p:cNvPr>
            <p:cNvSpPr/>
            <p:nvPr userDrawn="1"/>
          </p:nvSpPr>
          <p:spPr>
            <a:xfrm>
              <a:off x="12391601" y="3588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76" name="Rechthoek 75">
              <a:extLst>
                <a:ext uri="{FF2B5EF4-FFF2-40B4-BE49-F238E27FC236}">
                  <a16:creationId xmlns:a16="http://schemas.microsoft.com/office/drawing/2014/main" id="{B9370BDB-1DE7-4034-BDF7-4C10533EE018}"/>
                </a:ext>
              </a:extLst>
            </p:cNvPr>
            <p:cNvSpPr/>
            <p:nvPr userDrawn="1"/>
          </p:nvSpPr>
          <p:spPr>
            <a:xfrm>
              <a:off x="12757282" y="424908"/>
              <a:ext cx="3038977"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j-lt"/>
                  <a:cs typeface="Segoe UI Light" panose="020B0502040204020203" pitchFamily="34" charset="0"/>
                </a:rPr>
                <a:t>(Optioneel)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er al een foto ingevoegd op de slide?</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300" b="0"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Onderaan de het fotovenster zit een aanklikbaar driehoekig lipje wat je met je muis kan selecteren. Door de selectie te maken en vervolgens op </a:t>
              </a:r>
              <a:r>
                <a:rPr kumimoji="0" lang="nl-NL" sz="1100" b="1" i="0" u="none" strike="noStrike" kern="0" cap="none" spc="0" normalizeH="0" baseline="0" noProof="0">
                  <a:ln>
                    <a:noFill/>
                  </a:ln>
                  <a:solidFill>
                    <a:srgbClr val="000000"/>
                  </a:solidFill>
                  <a:effectLst/>
                  <a:uLnTx/>
                  <a:uFillTx/>
                  <a:latin typeface="+mn-lt"/>
                  <a:ea typeface="+mn-ea"/>
                  <a:cs typeface="Segoe UI Light" panose="020B0502040204020203" pitchFamily="34" charset="0"/>
                </a:rPr>
                <a:t>‘Delete’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te klikken kan je de foto verwijderen.</a:t>
              </a:r>
            </a:p>
            <a:p>
              <a:pPr marL="452438"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Vervolgens kan je door op het foto-icoon </a:t>
              </a:r>
              <a:b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klikken een foto naar keuze invoegen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00" b="1" i="1" u="none" strike="noStrike" kern="0" cap="none" spc="0" normalizeH="0" baseline="0" noProof="0">
                  <a:ln>
                    <a:noFill/>
                  </a:ln>
                  <a:solidFill>
                    <a:srgbClr val="262626"/>
                  </a:solidFill>
                  <a:effectLst/>
                  <a:uLnTx/>
                  <a:uFillTx/>
                  <a:latin typeface="+mn-lt"/>
                  <a:cs typeface="Segoe UI Light" panose="020B0502040204020203" pitchFamily="34" charset="0"/>
                </a:rPr>
                <a:t> </a:t>
              </a:r>
              <a:br>
                <a:rPr kumimoji="0" lang="nl-NL" sz="1100" b="1" i="1" u="none" strike="noStrike" kern="0" cap="none" spc="0" normalizeH="0" baseline="0" noProof="0">
                  <a:ln>
                    <a:noFill/>
                  </a:ln>
                  <a:solidFill>
                    <a:srgbClr val="262626"/>
                  </a:solidFill>
                  <a:effectLst/>
                  <a:uLnTx/>
                  <a:uFillTx/>
                  <a:latin typeface="+mn-lt"/>
                  <a:cs typeface="Segoe UI Light" panose="020B0502040204020203" pitchFamily="34" charset="0"/>
                </a:rPr>
              </a:br>
              <a:r>
                <a:rPr kumimoji="0" lang="nl-NL" sz="1100" b="1" i="1" u="none" strike="noStrike" kern="0" cap="none" spc="0" normalizeH="0" baseline="0" noProof="0">
                  <a:ln>
                    <a:noFill/>
                  </a:ln>
                  <a:solidFill>
                    <a:srgbClr val="262626"/>
                  </a:solidFill>
                  <a:effectLst/>
                  <a:uLnTx/>
                  <a:uFillTx/>
                  <a:latin typeface="+mn-lt"/>
                  <a:cs typeface="Segoe UI Light" panose="020B0502040204020203" pitchFamily="34" charset="0"/>
                </a:rPr>
                <a:t>Ga vervolgens verder naar stap 3.</a:t>
              </a:r>
            </a:p>
          </p:txBody>
        </p:sp>
        <p:cxnSp>
          <p:nvCxnSpPr>
            <p:cNvPr id="77" name="Rechte verbindingslijn 76">
              <a:extLst>
                <a:ext uri="{FF2B5EF4-FFF2-40B4-BE49-F238E27FC236}">
                  <a16:creationId xmlns:a16="http://schemas.microsoft.com/office/drawing/2014/main" id="{7856588A-0EC6-4402-85FE-CFCFA71C4D8F}"/>
                </a:ext>
              </a:extLst>
            </p:cNvPr>
            <p:cNvCxnSpPr>
              <a:cxnSpLocks/>
            </p:cNvCxnSpPr>
            <p:nvPr userDrawn="1"/>
          </p:nvCxnSpPr>
          <p:spPr>
            <a:xfrm>
              <a:off x="12406842" y="2287259"/>
              <a:ext cx="3178017" cy="0"/>
            </a:xfrm>
            <a:prstGeom prst="line">
              <a:avLst/>
            </a:prstGeom>
            <a:noFill/>
            <a:ln w="3175" cap="flat" cmpd="sng" algn="ctr">
              <a:solidFill>
                <a:schemeClr val="accent1"/>
              </a:solidFill>
              <a:prstDash val="solid"/>
            </a:ln>
            <a:effectLst/>
          </p:spPr>
        </p:cxnSp>
        <p:grpSp>
          <p:nvGrpSpPr>
            <p:cNvPr id="78" name="Groep 77">
              <a:extLst>
                <a:ext uri="{FF2B5EF4-FFF2-40B4-BE49-F238E27FC236}">
                  <a16:creationId xmlns:a16="http://schemas.microsoft.com/office/drawing/2014/main" id="{CC269E0E-90B6-4D16-BE14-A25D905C968C}"/>
                </a:ext>
              </a:extLst>
            </p:cNvPr>
            <p:cNvGrpSpPr/>
            <p:nvPr userDrawn="1"/>
          </p:nvGrpSpPr>
          <p:grpSpPr>
            <a:xfrm>
              <a:off x="12757282" y="1531373"/>
              <a:ext cx="294789" cy="318834"/>
              <a:chOff x="14466489" y="1001522"/>
              <a:chExt cx="290627" cy="314333"/>
            </a:xfrm>
          </p:grpSpPr>
          <p:sp>
            <p:nvSpPr>
              <p:cNvPr id="79" name="Rechthoek 78">
                <a:extLst>
                  <a:ext uri="{FF2B5EF4-FFF2-40B4-BE49-F238E27FC236}">
                    <a16:creationId xmlns:a16="http://schemas.microsoft.com/office/drawing/2014/main" id="{1D90B2B0-1B72-43F8-8E25-4C019FFD408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0" name="Ovaal 79">
                <a:extLst>
                  <a:ext uri="{FF2B5EF4-FFF2-40B4-BE49-F238E27FC236}">
                    <a16:creationId xmlns:a16="http://schemas.microsoft.com/office/drawing/2014/main" id="{43366F1B-A85C-49D4-BB7B-94A7F1C35A5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Vrije vorm: vorm 80">
                <a:extLst>
                  <a:ext uri="{FF2B5EF4-FFF2-40B4-BE49-F238E27FC236}">
                    <a16:creationId xmlns:a16="http://schemas.microsoft.com/office/drawing/2014/main" id="{A760781D-E619-4727-8A87-1EE37D0E55E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afgeronde hoeken 82">
                <a:extLst>
                  <a:ext uri="{FF2B5EF4-FFF2-40B4-BE49-F238E27FC236}">
                    <a16:creationId xmlns:a16="http://schemas.microsoft.com/office/drawing/2014/main" id="{58F6AFEB-EEB2-4CB7-B9AD-FE6C03A944E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85" name="Rechte verbindingslijn 84">
                <a:extLst>
                  <a:ext uri="{FF2B5EF4-FFF2-40B4-BE49-F238E27FC236}">
                    <a16:creationId xmlns:a16="http://schemas.microsoft.com/office/drawing/2014/main" id="{E43EAC06-B80B-43B5-8B17-30E03915E2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Rechte verbindingslijn 85">
                <a:extLst>
                  <a:ext uri="{FF2B5EF4-FFF2-40B4-BE49-F238E27FC236}">
                    <a16:creationId xmlns:a16="http://schemas.microsoft.com/office/drawing/2014/main" id="{4AD92D5E-02B0-4984-8D1D-D83395FC8785}"/>
                  </a:ext>
                </a:extLst>
              </p:cNvPr>
              <p:cNvCxnSpPr>
                <a:cxnSpLocks/>
                <a:stCxn id="8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53" name="Tijdelijke aanduiding voor tekst 7">
            <a:extLst>
              <a:ext uri="{FF2B5EF4-FFF2-40B4-BE49-F238E27FC236}">
                <a16:creationId xmlns:a16="http://schemas.microsoft.com/office/drawing/2014/main" id="{D1FD3E07-8F79-4F14-AFD8-D835165764A7}"/>
              </a:ext>
            </a:extLst>
          </p:cNvPr>
          <p:cNvSpPr>
            <a:spLocks noGrp="1"/>
          </p:cNvSpPr>
          <p:nvPr>
            <p:ph type="body" sz="quarter" idx="55" hasCustomPrompt="1"/>
          </p:nvPr>
        </p:nvSpPr>
        <p:spPr>
          <a:xfrm>
            <a:off x="638913" y="5667573"/>
            <a:ext cx="1584000" cy="720000"/>
          </a:xfr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lvl1pPr>
          </a:lstStyle>
          <a:p>
            <a:pPr lvl="0"/>
            <a:r>
              <a:rPr lang="nl-NL" dirty="0"/>
              <a:t> </a:t>
            </a:r>
          </a:p>
        </p:txBody>
      </p:sp>
    </p:spTree>
    <p:extLst>
      <p:ext uri="{BB962C8B-B14F-4D97-AF65-F5344CB8AC3E}">
        <p14:creationId xmlns:p14="http://schemas.microsoft.com/office/powerpoint/2010/main" val="33697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6000" decel="84000" fill="hold" grpId="0" nodeType="withEffect">
                                  <p:stCondLst>
                                    <p:cond delay="0"/>
                                  </p:stCondLst>
                                  <p:childTnLst>
                                    <p:animScale>
                                      <p:cBhvr>
                                        <p:cTn id="6" dur="4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optie 1">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265339EB-8D9A-4D0B-9D06-941B1F0223C5}"/>
              </a:ext>
            </a:extLst>
          </p:cNvPr>
          <p:cNvSpPr>
            <a:spLocks noGrp="1"/>
          </p:cNvSpPr>
          <p:nvPr>
            <p:ph type="body" sz="quarter" idx="24" hasCustomPrompt="1"/>
          </p:nvPr>
        </p:nvSpPr>
        <p:spPr>
          <a:xfrm>
            <a:off x="1758468" y="1456908"/>
            <a:ext cx="1833680" cy="1829217"/>
          </a:xfrm>
          <a:prstGeom prst="ellipse">
            <a:avLst/>
          </a:prstGeom>
          <a:solidFill>
            <a:schemeClr val="tx1"/>
          </a:solidFill>
        </p:spPr>
        <p:txBody>
          <a:bodyPr anchor="ctr" anchorCtr="0"/>
          <a:lstStyle>
            <a:lvl1pPr marL="0" indent="0" algn="ctr">
              <a:buFontTx/>
              <a:buNone/>
              <a:defRPr>
                <a:latin typeface="Inter" panose="02000503000000020004" pitchFamily="2" charset="0"/>
                <a:ea typeface="Inter" panose="02000503000000020004" pitchFamily="2" charset="0"/>
              </a:defRPr>
            </a:lvl1pPr>
          </a:lstStyle>
          <a:p>
            <a:pPr lvl="0"/>
            <a:r>
              <a:rPr lang="nl-NL"/>
              <a:t> </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p:txBody>
          <a:bodyPr/>
          <a:lstStyle>
            <a:lvl1pPr>
              <a:defRPr>
                <a:latin typeface="Inter" panose="02000503000000020004" pitchFamily="2" charset="0"/>
                <a:ea typeface="Inter" panose="02000503000000020004" pitchFamily="2" charset="0"/>
              </a:defRPr>
            </a:lvl1pPr>
          </a:lstStyle>
          <a:p>
            <a:r>
              <a:rPr lang="nl-NL" noProof="0" dirty="0"/>
              <a:t>Inhoudsopgave optie 1</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5320566" y="-798828"/>
            <a:ext cx="1550901"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Inter" panose="02000503000000020004" pitchFamily="2" charset="0"/>
                <a:ea typeface="Inter" panose="02000503000000020004" pitchFamily="2" charset="0"/>
                <a:cs typeface="Calibri" panose="020F0502020204030204" pitchFamily="34" charset="0"/>
              </a:rPr>
              <a:t>MENU1</a:t>
            </a:r>
          </a:p>
        </p:txBody>
      </p:sp>
      <p:grpSp>
        <p:nvGrpSpPr>
          <p:cNvPr id="9" name="Instructie">
            <a:extLst>
              <a:ext uri="{FF2B5EF4-FFF2-40B4-BE49-F238E27FC236}">
                <a16:creationId xmlns:a16="http://schemas.microsoft.com/office/drawing/2014/main" id="{4252931A-E496-46DC-B391-3B363A7B5600}"/>
              </a:ext>
            </a:extLst>
          </p:cNvPr>
          <p:cNvGrpSpPr/>
          <p:nvPr userDrawn="1"/>
        </p:nvGrpSpPr>
        <p:grpSpPr>
          <a:xfrm>
            <a:off x="-3461610" y="0"/>
            <a:ext cx="3201327" cy="6001164"/>
            <a:chOff x="-3437547" y="1434"/>
            <a:chExt cx="3201327" cy="6001164"/>
          </a:xfrm>
        </p:grpSpPr>
        <p:cxnSp>
          <p:nvCxnSpPr>
            <p:cNvPr id="10" name="Rechte verbindingslijn 9">
              <a:extLst>
                <a:ext uri="{FF2B5EF4-FFF2-40B4-BE49-F238E27FC236}">
                  <a16:creationId xmlns:a16="http://schemas.microsoft.com/office/drawing/2014/main" id="{55255503-CCD5-4CCB-BF76-354922A517F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1" name="Ovaal 10">
              <a:extLst>
                <a:ext uri="{FF2B5EF4-FFF2-40B4-BE49-F238E27FC236}">
                  <a16:creationId xmlns:a16="http://schemas.microsoft.com/office/drawing/2014/main" id="{5D17D4FF-644F-4FC1-AC39-B58E21AEAA5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6</a:t>
              </a:r>
            </a:p>
          </p:txBody>
        </p:sp>
        <p:sp>
          <p:nvSpPr>
            <p:cNvPr id="12" name="Rechthoek 11">
              <a:extLst>
                <a:ext uri="{FF2B5EF4-FFF2-40B4-BE49-F238E27FC236}">
                  <a16:creationId xmlns:a16="http://schemas.microsoft.com/office/drawing/2014/main" id="{CE8F017E-F98E-44A2-89DF-EF7E2F1772B7}"/>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endParaRPr>
            </a:p>
          </p:txBody>
        </p:sp>
        <p:sp>
          <p:nvSpPr>
            <p:cNvPr id="13" name="Ovaal 12">
              <a:extLst>
                <a:ext uri="{FF2B5EF4-FFF2-40B4-BE49-F238E27FC236}">
                  <a16:creationId xmlns:a16="http://schemas.microsoft.com/office/drawing/2014/main" id="{21735D8E-FC74-4801-B1AC-3E6B6431534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7</a:t>
              </a:r>
            </a:p>
          </p:txBody>
        </p:sp>
        <p:sp>
          <p:nvSpPr>
            <p:cNvPr id="14" name="Rechthoek 13">
              <a:extLst>
                <a:ext uri="{FF2B5EF4-FFF2-40B4-BE49-F238E27FC236}">
                  <a16:creationId xmlns:a16="http://schemas.microsoft.com/office/drawing/2014/main" id="{6D98BADD-5BB7-4B7A-A6BF-9BD100C8906F}"/>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Inter" panose="02000503000000020004" pitchFamily="2" charset="0"/>
                  <a:ea typeface="Inter" panose="02000503000000020004" pitchFamily="2" charset="0"/>
                  <a:cs typeface="+mn-cs"/>
                </a:rPr>
                <a:t>Sub-</a:t>
              </a:r>
              <a:r>
                <a:rPr lang="nl-NL" sz="1100" kern="1200" noProof="0" err="1">
                  <a:solidFill>
                    <a:schemeClr val="tx1"/>
                  </a:solidFill>
                  <a:latin typeface="Inter" panose="02000503000000020004" pitchFamily="2" charset="0"/>
                  <a:ea typeface="Inter" panose="02000503000000020004" pitchFamily="2" charset="0"/>
                  <a:cs typeface="+mn-cs"/>
                </a:rPr>
                <a:t>bullet</a:t>
              </a:r>
              <a:r>
                <a:rPr lang="nl-NL" sz="1100" kern="1200" noProof="0">
                  <a:solidFill>
                    <a:schemeClr val="tx1"/>
                  </a:solidFill>
                  <a:latin typeface="Inter" panose="02000503000000020004" pitchFamily="2" charset="0"/>
                  <a:ea typeface="Inter" panose="02000503000000020004" pitchFamily="2" charset="0"/>
                  <a:cs typeface="+mn-cs"/>
                </a:rPr>
                <a:t> #1</a:t>
              </a:r>
            </a:p>
          </p:txBody>
        </p:sp>
        <p:sp>
          <p:nvSpPr>
            <p:cNvPr id="15" name="Ovaal 14">
              <a:extLst>
                <a:ext uri="{FF2B5EF4-FFF2-40B4-BE49-F238E27FC236}">
                  <a16:creationId xmlns:a16="http://schemas.microsoft.com/office/drawing/2014/main" id="{AF103401-07C9-4701-A97C-FD7BF1501F9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8</a:t>
              </a:r>
            </a:p>
          </p:txBody>
        </p:sp>
        <p:sp>
          <p:nvSpPr>
            <p:cNvPr id="16" name="Rechthoek 15">
              <a:extLst>
                <a:ext uri="{FF2B5EF4-FFF2-40B4-BE49-F238E27FC236}">
                  <a16:creationId xmlns:a16="http://schemas.microsoft.com/office/drawing/2014/main" id="{D798934A-304E-4602-8948-A013432F3C0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Inter" panose="02000503000000020004" pitchFamily="2" charset="0"/>
                  <a:ea typeface="Inter" panose="02000503000000020004" pitchFamily="2" charset="0"/>
                  <a:cs typeface="+mn-cs"/>
                </a:rPr>
                <a:t>Sub-</a:t>
              </a:r>
              <a:r>
                <a:rPr lang="nl-NL" sz="1100" kern="1200" noProof="0" err="1">
                  <a:solidFill>
                    <a:schemeClr val="tx1"/>
                  </a:solidFill>
                  <a:latin typeface="Inter" panose="02000503000000020004" pitchFamily="2" charset="0"/>
                  <a:ea typeface="Inter" panose="02000503000000020004" pitchFamily="2" charset="0"/>
                  <a:cs typeface="+mn-cs"/>
                </a:rPr>
                <a:t>bullet</a:t>
              </a:r>
              <a:r>
                <a:rPr lang="nl-NL" sz="1100" kern="1200" noProof="0">
                  <a:solidFill>
                    <a:schemeClr val="tx1"/>
                  </a:solidFill>
                  <a:latin typeface="Inter" panose="02000503000000020004" pitchFamily="2" charset="0"/>
                  <a:ea typeface="Inter" panose="02000503000000020004" pitchFamily="2" charset="0"/>
                  <a:cs typeface="+mn-cs"/>
                </a:rPr>
                <a:t> #2</a:t>
              </a:r>
            </a:p>
          </p:txBody>
        </p:sp>
        <p:sp>
          <p:nvSpPr>
            <p:cNvPr id="17" name="Ovaal 16">
              <a:extLst>
                <a:ext uri="{FF2B5EF4-FFF2-40B4-BE49-F238E27FC236}">
                  <a16:creationId xmlns:a16="http://schemas.microsoft.com/office/drawing/2014/main" id="{823103C5-B965-48FA-9589-F3EB1BDC2A0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9</a:t>
              </a:r>
            </a:p>
          </p:txBody>
        </p:sp>
        <p:sp>
          <p:nvSpPr>
            <p:cNvPr id="18" name="Rechthoek 17">
              <a:extLst>
                <a:ext uri="{FF2B5EF4-FFF2-40B4-BE49-F238E27FC236}">
                  <a16:creationId xmlns:a16="http://schemas.microsoft.com/office/drawing/2014/main" id="{3AA1E7BE-1B6F-4C97-943C-1C6A527134FF}"/>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Leestekst</a:t>
              </a:r>
            </a:p>
          </p:txBody>
        </p:sp>
        <p:grpSp>
          <p:nvGrpSpPr>
            <p:cNvPr id="19" name="Meer informatie">
              <a:extLst>
                <a:ext uri="{FF2B5EF4-FFF2-40B4-BE49-F238E27FC236}">
                  <a16:creationId xmlns:a16="http://schemas.microsoft.com/office/drawing/2014/main" id="{3BAAC8BA-F62D-4BCC-BFA1-8C115B8FA11F}"/>
                </a:ext>
              </a:extLst>
            </p:cNvPr>
            <p:cNvGrpSpPr/>
            <p:nvPr userDrawn="1"/>
          </p:nvGrpSpPr>
          <p:grpSpPr>
            <a:xfrm>
              <a:off x="-3421298" y="5206936"/>
              <a:ext cx="3178515" cy="795662"/>
              <a:chOff x="-3741486" y="3387723"/>
              <a:chExt cx="3178515" cy="795662"/>
            </a:xfrm>
          </p:grpSpPr>
          <p:sp>
            <p:nvSpPr>
              <p:cNvPr id="89" name="Freeform 101">
                <a:extLst>
                  <a:ext uri="{FF2B5EF4-FFF2-40B4-BE49-F238E27FC236}">
                    <a16:creationId xmlns:a16="http://schemas.microsoft.com/office/drawing/2014/main" id="{AAB4AFAD-F00E-499C-8846-C2E4AF01D936}"/>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Inter" panose="02000503000000020004" pitchFamily="2" charset="0"/>
                  <a:ea typeface="Inter" panose="02000503000000020004" pitchFamily="2" charset="0"/>
                </a:endParaRPr>
              </a:p>
            </p:txBody>
          </p:sp>
          <p:sp>
            <p:nvSpPr>
              <p:cNvPr id="90" name="Rechthoek 89">
                <a:extLst>
                  <a:ext uri="{FF2B5EF4-FFF2-40B4-BE49-F238E27FC236}">
                    <a16:creationId xmlns:a16="http://schemas.microsoft.com/office/drawing/2014/main" id="{162D73F9-B7AA-43BD-9634-7300B2E79F6B}"/>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16248E5-0600-4541-AE80-2E5DA8474324}"/>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0" name="Rechthoek 19">
              <a:extLst>
                <a:ext uri="{FF2B5EF4-FFF2-40B4-BE49-F238E27FC236}">
                  <a16:creationId xmlns:a16="http://schemas.microsoft.com/office/drawing/2014/main" id="{784ECD98-2A0A-472E-96E1-9297F001FDF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Inter" panose="02000503000000020004" pitchFamily="2" charset="0"/>
                  <a:ea typeface="Inter" panose="02000503000000020004" pitchFamily="2" charset="0"/>
                  <a:cs typeface="Segoe UI Light" panose="020B0502040204020203" pitchFamily="34" charset="0"/>
                </a:rPr>
                <a:t>TEKST NIVEAUS kiezen</a:t>
              </a:r>
            </a:p>
          </p:txBody>
        </p:sp>
        <p:sp>
          <p:nvSpPr>
            <p:cNvPr id="21" name="Ovaal 20">
              <a:extLst>
                <a:ext uri="{FF2B5EF4-FFF2-40B4-BE49-F238E27FC236}">
                  <a16:creationId xmlns:a16="http://schemas.microsoft.com/office/drawing/2014/main" id="{5A29A236-5693-436A-BE2A-40BF55D0375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1</a:t>
              </a:r>
            </a:p>
          </p:txBody>
        </p:sp>
        <p:cxnSp>
          <p:nvCxnSpPr>
            <p:cNvPr id="22" name="Rechte verbindingslijn 21">
              <a:extLst>
                <a:ext uri="{FF2B5EF4-FFF2-40B4-BE49-F238E27FC236}">
                  <a16:creationId xmlns:a16="http://schemas.microsoft.com/office/drawing/2014/main" id="{987D170A-B48D-4BD4-A46C-CBD2E68B710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3" name="Groep 22">
              <a:extLst>
                <a:ext uri="{FF2B5EF4-FFF2-40B4-BE49-F238E27FC236}">
                  <a16:creationId xmlns:a16="http://schemas.microsoft.com/office/drawing/2014/main" id="{3B244A99-574F-4DA0-B838-9365511F2D17}"/>
                </a:ext>
              </a:extLst>
            </p:cNvPr>
            <p:cNvGrpSpPr/>
            <p:nvPr userDrawn="1"/>
          </p:nvGrpSpPr>
          <p:grpSpPr>
            <a:xfrm>
              <a:off x="-3437547" y="349413"/>
              <a:ext cx="2933825" cy="558875"/>
              <a:chOff x="-3419346" y="368233"/>
              <a:chExt cx="3904920" cy="743862"/>
            </a:xfrm>
          </p:grpSpPr>
          <p:sp>
            <p:nvSpPr>
              <p:cNvPr id="35" name="Rechthoek 34">
                <a:extLst>
                  <a:ext uri="{FF2B5EF4-FFF2-40B4-BE49-F238E27FC236}">
                    <a16:creationId xmlns:a16="http://schemas.microsoft.com/office/drawing/2014/main" id="{90089C9C-2425-4E17-A215-FD84124D6E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Inter" panose="02000503000000020004" pitchFamily="2" charset="0"/>
                    <a:ea typeface="Inter" panose="02000503000000020004" pitchFamily="2" charset="0"/>
                    <a:cs typeface="Arial" panose="020B0604020202020204" pitchFamily="34" charset="0"/>
                  </a:rPr>
                  <a:t>Start</a:t>
                </a:r>
              </a:p>
            </p:txBody>
          </p:sp>
          <p:cxnSp>
            <p:nvCxnSpPr>
              <p:cNvPr id="36" name="Rechte verbindingslijn 35">
                <a:extLst>
                  <a:ext uri="{FF2B5EF4-FFF2-40B4-BE49-F238E27FC236}">
                    <a16:creationId xmlns:a16="http://schemas.microsoft.com/office/drawing/2014/main" id="{C130E239-FF3A-480C-A062-45801308B486}"/>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15020BF6-CBC2-4E94-9323-B0D11846B2E3}"/>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id="{A64D9D7C-2D9D-47A2-B075-0696310582B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grpSp>
            <p:nvGrpSpPr>
              <p:cNvPr id="39" name="Groep 38">
                <a:extLst>
                  <a:ext uri="{FF2B5EF4-FFF2-40B4-BE49-F238E27FC236}">
                    <a16:creationId xmlns:a16="http://schemas.microsoft.com/office/drawing/2014/main" id="{DB06409E-3FE6-49FE-AE8A-DCD7DC118B4D}"/>
                  </a:ext>
                </a:extLst>
              </p:cNvPr>
              <p:cNvGrpSpPr/>
              <p:nvPr userDrawn="1"/>
            </p:nvGrpSpPr>
            <p:grpSpPr>
              <a:xfrm>
                <a:off x="-3002834" y="720303"/>
                <a:ext cx="182598" cy="143759"/>
                <a:chOff x="-3310843" y="700986"/>
                <a:chExt cx="182598" cy="143759"/>
              </a:xfrm>
            </p:grpSpPr>
            <p:grpSp>
              <p:nvGrpSpPr>
                <p:cNvPr id="78" name="Groep 77">
                  <a:extLst>
                    <a:ext uri="{FF2B5EF4-FFF2-40B4-BE49-F238E27FC236}">
                      <a16:creationId xmlns:a16="http://schemas.microsoft.com/office/drawing/2014/main" id="{9FBF5BA5-89E7-4302-8B3D-6B257B3CF6F8}"/>
                    </a:ext>
                  </a:extLst>
                </p:cNvPr>
                <p:cNvGrpSpPr/>
                <p:nvPr userDrawn="1"/>
              </p:nvGrpSpPr>
              <p:grpSpPr>
                <a:xfrm>
                  <a:off x="-3310843" y="700986"/>
                  <a:ext cx="182598" cy="143759"/>
                  <a:chOff x="-3310843" y="700986"/>
                  <a:chExt cx="182598" cy="143759"/>
                </a:xfrm>
              </p:grpSpPr>
              <p:cxnSp>
                <p:nvCxnSpPr>
                  <p:cNvPr id="83" name="Rechte verbindingslijn 82">
                    <a:extLst>
                      <a:ext uri="{FF2B5EF4-FFF2-40B4-BE49-F238E27FC236}">
                        <a16:creationId xmlns:a16="http://schemas.microsoft.com/office/drawing/2014/main" id="{FD345FA4-860F-4A6F-8938-B6E0621133E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76175230-FAD0-4579-9DD6-4549568CA67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7E48CA09-F9C4-4B24-A89F-B9924AE7CE3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37E19385-C45F-47C4-9EED-EE4D4C4EECD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17A4C1E6-7D92-4365-ADD0-6290FC1055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F79E390-9B61-4096-9D3E-76C75D98DDBA}"/>
                    </a:ext>
                  </a:extLst>
                </p:cNvPr>
                <p:cNvGrpSpPr/>
                <p:nvPr userDrawn="1"/>
              </p:nvGrpSpPr>
              <p:grpSpPr>
                <a:xfrm flipH="1">
                  <a:off x="-3310774" y="735854"/>
                  <a:ext cx="88801" cy="72568"/>
                  <a:chOff x="-2091059" y="1395403"/>
                  <a:chExt cx="157316" cy="128558"/>
                </a:xfrm>
              </p:grpSpPr>
              <p:sp>
                <p:nvSpPr>
                  <p:cNvPr id="80" name="Rechthoek 79">
                    <a:extLst>
                      <a:ext uri="{FF2B5EF4-FFF2-40B4-BE49-F238E27FC236}">
                        <a16:creationId xmlns:a16="http://schemas.microsoft.com/office/drawing/2014/main" id="{45CD5EF0-E62D-4DF9-9C0B-4B0846BFD6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sp>
                <p:nvSpPr>
                  <p:cNvPr id="81" name="Pijl: punthaak 80">
                    <a:extLst>
                      <a:ext uri="{FF2B5EF4-FFF2-40B4-BE49-F238E27FC236}">
                        <a16:creationId xmlns:a16="http://schemas.microsoft.com/office/drawing/2014/main" id="{07324056-EF70-4ED7-9C3D-BAFB4050032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grpSp>
          </p:grpSp>
          <p:grpSp>
            <p:nvGrpSpPr>
              <p:cNvPr id="40" name="Groep 39">
                <a:extLst>
                  <a:ext uri="{FF2B5EF4-FFF2-40B4-BE49-F238E27FC236}">
                    <a16:creationId xmlns:a16="http://schemas.microsoft.com/office/drawing/2014/main" id="{6C09C6EF-102E-4F45-9D84-DB2EC52A33FB}"/>
                  </a:ext>
                </a:extLst>
              </p:cNvPr>
              <p:cNvGrpSpPr/>
              <p:nvPr userDrawn="1"/>
            </p:nvGrpSpPr>
            <p:grpSpPr>
              <a:xfrm>
                <a:off x="-3326107" y="720303"/>
                <a:ext cx="182598" cy="143759"/>
                <a:chOff x="-3634116" y="700986"/>
                <a:chExt cx="182598" cy="143759"/>
              </a:xfrm>
            </p:grpSpPr>
            <p:grpSp>
              <p:nvGrpSpPr>
                <p:cNvPr id="69" name="Groep 68">
                  <a:extLst>
                    <a:ext uri="{FF2B5EF4-FFF2-40B4-BE49-F238E27FC236}">
                      <a16:creationId xmlns:a16="http://schemas.microsoft.com/office/drawing/2014/main" id="{AFE38299-5717-4403-A1CB-632CE8343FE3}"/>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DFB273C3-C34E-44AA-A389-92ECDEB1881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F405B59B-FB8A-48E8-A1BA-214784806CD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5A6391B6-E72E-484A-8C0E-82253058508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75F80985-BC70-409A-B215-37F066BDAA6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9C503601-5141-40BA-A645-A0340DA1B2E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0A2E01AC-4DE8-4B0E-BF43-CD1A48502193}"/>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C92F63B8-5F4E-4EBA-9319-937C7549466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sp>
                <p:nvSpPr>
                  <p:cNvPr id="72" name="Pijl: punthaak 71">
                    <a:extLst>
                      <a:ext uri="{FF2B5EF4-FFF2-40B4-BE49-F238E27FC236}">
                        <a16:creationId xmlns:a16="http://schemas.microsoft.com/office/drawing/2014/main" id="{757722D2-E0DE-407E-8BF5-E1D2CF7515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grpSp>
          </p:grpSp>
          <p:cxnSp>
            <p:nvCxnSpPr>
              <p:cNvPr id="41" name="Rechte verbindingslijn 40">
                <a:extLst>
                  <a:ext uri="{FF2B5EF4-FFF2-40B4-BE49-F238E27FC236}">
                    <a16:creationId xmlns:a16="http://schemas.microsoft.com/office/drawing/2014/main" id="{193DC17D-87F8-47D4-B2C5-8C3F928FAF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9317F574-6C29-4F55-BC0B-FBEA900321E8}"/>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43" name="Groep 42">
                <a:extLst>
                  <a:ext uri="{FF2B5EF4-FFF2-40B4-BE49-F238E27FC236}">
                    <a16:creationId xmlns:a16="http://schemas.microsoft.com/office/drawing/2014/main" id="{62F5D7DA-2B7A-477C-839A-33D537CE74E1}"/>
                  </a:ext>
                </a:extLst>
              </p:cNvPr>
              <p:cNvGrpSpPr/>
              <p:nvPr userDrawn="1"/>
            </p:nvGrpSpPr>
            <p:grpSpPr>
              <a:xfrm>
                <a:off x="-2425037" y="370226"/>
                <a:ext cx="357690" cy="330595"/>
                <a:chOff x="-2721817" y="347336"/>
                <a:chExt cx="432805" cy="400021"/>
              </a:xfrm>
            </p:grpSpPr>
            <p:sp>
              <p:nvSpPr>
                <p:cNvPr id="58" name="Rechthoek 57">
                  <a:extLst>
                    <a:ext uri="{FF2B5EF4-FFF2-40B4-BE49-F238E27FC236}">
                      <a16:creationId xmlns:a16="http://schemas.microsoft.com/office/drawing/2014/main" id="{0154CA88-48A0-45AC-81C8-3C4DF31848E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Inter" panose="02000503000000020004" pitchFamily="2" charset="0"/>
                    <a:ea typeface="Inter" panose="02000503000000020004" pitchFamily="2" charset="0"/>
                    <a:cs typeface="Arial" panose="020B0604020202020204" pitchFamily="34" charset="0"/>
                  </a:endParaRPr>
                </a:p>
              </p:txBody>
            </p:sp>
            <p:grpSp>
              <p:nvGrpSpPr>
                <p:cNvPr id="59" name="Groep 58">
                  <a:extLst>
                    <a:ext uri="{FF2B5EF4-FFF2-40B4-BE49-F238E27FC236}">
                      <a16:creationId xmlns:a16="http://schemas.microsoft.com/office/drawing/2014/main" id="{5CCF1C8B-6D6D-4236-8CFF-B60F1FFEBC25}"/>
                    </a:ext>
                  </a:extLst>
                </p:cNvPr>
                <p:cNvGrpSpPr/>
                <p:nvPr userDrawn="1"/>
              </p:nvGrpSpPr>
              <p:grpSpPr>
                <a:xfrm>
                  <a:off x="-2652453" y="431583"/>
                  <a:ext cx="294076" cy="231526"/>
                  <a:chOff x="-3634116" y="700986"/>
                  <a:chExt cx="182598" cy="143759"/>
                </a:xfrm>
              </p:grpSpPr>
              <p:grpSp>
                <p:nvGrpSpPr>
                  <p:cNvPr id="60" name="Groep 59">
                    <a:extLst>
                      <a:ext uri="{FF2B5EF4-FFF2-40B4-BE49-F238E27FC236}">
                        <a16:creationId xmlns:a16="http://schemas.microsoft.com/office/drawing/2014/main" id="{5C95EA23-833A-4524-BAFA-ABC093E9205F}"/>
                      </a:ext>
                    </a:extLst>
                  </p:cNvPr>
                  <p:cNvGrpSpPr/>
                  <p:nvPr userDrawn="1"/>
                </p:nvGrpSpPr>
                <p:grpSpPr>
                  <a:xfrm>
                    <a:off x="-3634116" y="700986"/>
                    <a:ext cx="182598" cy="143759"/>
                    <a:chOff x="-3634116" y="700986"/>
                    <a:chExt cx="182598" cy="143759"/>
                  </a:xfrm>
                </p:grpSpPr>
                <p:cxnSp>
                  <p:nvCxnSpPr>
                    <p:cNvPr id="64" name="Rechte verbindingslijn 63">
                      <a:extLst>
                        <a:ext uri="{FF2B5EF4-FFF2-40B4-BE49-F238E27FC236}">
                          <a16:creationId xmlns:a16="http://schemas.microsoft.com/office/drawing/2014/main" id="{97DBC128-284C-459E-BF95-61198FE2973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DB31BCFB-A6F9-40CA-ACA7-CF7C74DA870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F60C6244-DE9B-48BE-8D87-7DB9E398FA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7" name="Rechte verbindingslijn 66">
                      <a:extLst>
                        <a:ext uri="{FF2B5EF4-FFF2-40B4-BE49-F238E27FC236}">
                          <a16:creationId xmlns:a16="http://schemas.microsoft.com/office/drawing/2014/main" id="{F56BEF80-CAEB-4C9F-BB56-3F7C7188537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8" name="Rechte verbindingslijn 67">
                      <a:extLst>
                        <a:ext uri="{FF2B5EF4-FFF2-40B4-BE49-F238E27FC236}">
                          <a16:creationId xmlns:a16="http://schemas.microsoft.com/office/drawing/2014/main" id="{2E9FEA2B-0D17-4A32-B39B-2562DBD0B5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1" name="Groep 60">
                    <a:extLst>
                      <a:ext uri="{FF2B5EF4-FFF2-40B4-BE49-F238E27FC236}">
                        <a16:creationId xmlns:a16="http://schemas.microsoft.com/office/drawing/2014/main" id="{A31BEDFB-D939-44A9-8BCA-716A9E62AF2A}"/>
                      </a:ext>
                    </a:extLst>
                  </p:cNvPr>
                  <p:cNvGrpSpPr/>
                  <p:nvPr userDrawn="1"/>
                </p:nvGrpSpPr>
                <p:grpSpPr>
                  <a:xfrm>
                    <a:off x="-3634047" y="735854"/>
                    <a:ext cx="88801" cy="72568"/>
                    <a:chOff x="-2091059" y="1395403"/>
                    <a:chExt cx="157316" cy="128558"/>
                  </a:xfrm>
                </p:grpSpPr>
                <p:sp>
                  <p:nvSpPr>
                    <p:cNvPr id="62" name="Rechthoek 61">
                      <a:extLst>
                        <a:ext uri="{FF2B5EF4-FFF2-40B4-BE49-F238E27FC236}">
                          <a16:creationId xmlns:a16="http://schemas.microsoft.com/office/drawing/2014/main" id="{40207DD1-A0CE-4C04-B6C9-513883E413F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sp>
                  <p:nvSpPr>
                    <p:cNvPr id="63" name="Pijl: punthaak 62">
                      <a:extLst>
                        <a:ext uri="{FF2B5EF4-FFF2-40B4-BE49-F238E27FC236}">
                          <a16:creationId xmlns:a16="http://schemas.microsoft.com/office/drawing/2014/main" id="{3689897E-9EF3-438A-8127-B95555AFA40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grpSp>
            </p:grpSp>
          </p:grpSp>
          <p:grpSp>
            <p:nvGrpSpPr>
              <p:cNvPr id="44" name="Groep 43">
                <a:extLst>
                  <a:ext uri="{FF2B5EF4-FFF2-40B4-BE49-F238E27FC236}">
                    <a16:creationId xmlns:a16="http://schemas.microsoft.com/office/drawing/2014/main" id="{FD121B7D-C720-4720-BA0E-9546B47316F8}"/>
                  </a:ext>
                </a:extLst>
              </p:cNvPr>
              <p:cNvGrpSpPr/>
              <p:nvPr userDrawn="1"/>
            </p:nvGrpSpPr>
            <p:grpSpPr>
              <a:xfrm>
                <a:off x="-2425037" y="781500"/>
                <a:ext cx="357690" cy="330595"/>
                <a:chOff x="-2721817" y="782525"/>
                <a:chExt cx="432805" cy="400021"/>
              </a:xfrm>
            </p:grpSpPr>
            <p:sp>
              <p:nvSpPr>
                <p:cNvPr id="47" name="Rechthoek 46">
                  <a:extLst>
                    <a:ext uri="{FF2B5EF4-FFF2-40B4-BE49-F238E27FC236}">
                      <a16:creationId xmlns:a16="http://schemas.microsoft.com/office/drawing/2014/main" id="{A1435FDB-8CFF-41FE-98FD-06E8118F13C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Inter" panose="02000503000000020004" pitchFamily="2" charset="0"/>
                    <a:ea typeface="Inter" panose="02000503000000020004" pitchFamily="2" charset="0"/>
                    <a:cs typeface="Arial" panose="020B0604020202020204" pitchFamily="34" charset="0"/>
                  </a:endParaRPr>
                </a:p>
              </p:txBody>
            </p:sp>
            <p:grpSp>
              <p:nvGrpSpPr>
                <p:cNvPr id="48" name="Groep 47">
                  <a:extLst>
                    <a:ext uri="{FF2B5EF4-FFF2-40B4-BE49-F238E27FC236}">
                      <a16:creationId xmlns:a16="http://schemas.microsoft.com/office/drawing/2014/main" id="{FF3073CB-BC1A-4F3A-931B-19E4A3A8BDBE}"/>
                    </a:ext>
                  </a:extLst>
                </p:cNvPr>
                <p:cNvGrpSpPr/>
                <p:nvPr userDrawn="1"/>
              </p:nvGrpSpPr>
              <p:grpSpPr>
                <a:xfrm>
                  <a:off x="-2652453" y="866772"/>
                  <a:ext cx="294076" cy="231526"/>
                  <a:chOff x="-3310843" y="700986"/>
                  <a:chExt cx="182598" cy="143759"/>
                </a:xfrm>
              </p:grpSpPr>
              <p:grpSp>
                <p:nvGrpSpPr>
                  <p:cNvPr id="49" name="Groep 48">
                    <a:extLst>
                      <a:ext uri="{FF2B5EF4-FFF2-40B4-BE49-F238E27FC236}">
                        <a16:creationId xmlns:a16="http://schemas.microsoft.com/office/drawing/2014/main" id="{D56E5301-239A-44B9-B73A-8D207C1E9F0A}"/>
                      </a:ext>
                    </a:extLst>
                  </p:cNvPr>
                  <p:cNvGrpSpPr/>
                  <p:nvPr userDrawn="1"/>
                </p:nvGrpSpPr>
                <p:grpSpPr>
                  <a:xfrm>
                    <a:off x="-3310843" y="700986"/>
                    <a:ext cx="182598" cy="143759"/>
                    <a:chOff x="-3310843" y="700986"/>
                    <a:chExt cx="182598" cy="143759"/>
                  </a:xfrm>
                </p:grpSpPr>
                <p:cxnSp>
                  <p:nvCxnSpPr>
                    <p:cNvPr id="53" name="Rechte verbindingslijn 52">
                      <a:extLst>
                        <a:ext uri="{FF2B5EF4-FFF2-40B4-BE49-F238E27FC236}">
                          <a16:creationId xmlns:a16="http://schemas.microsoft.com/office/drawing/2014/main" id="{CBDACB98-CE17-430D-90A6-689B7052658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4" name="Rechte verbindingslijn 53">
                      <a:extLst>
                        <a:ext uri="{FF2B5EF4-FFF2-40B4-BE49-F238E27FC236}">
                          <a16:creationId xmlns:a16="http://schemas.microsoft.com/office/drawing/2014/main" id="{B6C72B3C-C719-4DCC-9B2D-ED94214B496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5" name="Rechte verbindingslijn 54">
                      <a:extLst>
                        <a:ext uri="{FF2B5EF4-FFF2-40B4-BE49-F238E27FC236}">
                          <a16:creationId xmlns:a16="http://schemas.microsoft.com/office/drawing/2014/main" id="{E029356E-280B-458F-85B0-DF8E90ADEFE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6" name="Rechte verbindingslijn 55">
                      <a:extLst>
                        <a:ext uri="{FF2B5EF4-FFF2-40B4-BE49-F238E27FC236}">
                          <a16:creationId xmlns:a16="http://schemas.microsoft.com/office/drawing/2014/main" id="{32FE9FA8-F207-4190-B645-E740886B53C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7" name="Rechte verbindingslijn 56">
                      <a:extLst>
                        <a:ext uri="{FF2B5EF4-FFF2-40B4-BE49-F238E27FC236}">
                          <a16:creationId xmlns:a16="http://schemas.microsoft.com/office/drawing/2014/main" id="{B8BCAB9A-9B95-4D00-AD20-36E5D76DE3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0" name="Groep 49">
                    <a:extLst>
                      <a:ext uri="{FF2B5EF4-FFF2-40B4-BE49-F238E27FC236}">
                        <a16:creationId xmlns:a16="http://schemas.microsoft.com/office/drawing/2014/main" id="{D1C83378-A3E2-4C0D-8A1C-F2D7F0325ACC}"/>
                      </a:ext>
                    </a:extLst>
                  </p:cNvPr>
                  <p:cNvGrpSpPr/>
                  <p:nvPr userDrawn="1"/>
                </p:nvGrpSpPr>
                <p:grpSpPr>
                  <a:xfrm flipH="1">
                    <a:off x="-3310774" y="735854"/>
                    <a:ext cx="88801" cy="72568"/>
                    <a:chOff x="-2091059" y="1395403"/>
                    <a:chExt cx="157316" cy="128558"/>
                  </a:xfrm>
                </p:grpSpPr>
                <p:sp>
                  <p:nvSpPr>
                    <p:cNvPr id="51" name="Rechthoek 50">
                      <a:extLst>
                        <a:ext uri="{FF2B5EF4-FFF2-40B4-BE49-F238E27FC236}">
                          <a16:creationId xmlns:a16="http://schemas.microsoft.com/office/drawing/2014/main" id="{56435037-E86D-482A-9842-4CE10F58151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sp>
                  <p:nvSpPr>
                    <p:cNvPr id="52" name="Pijl: punthaak 51">
                      <a:extLst>
                        <a:ext uri="{FF2B5EF4-FFF2-40B4-BE49-F238E27FC236}">
                          <a16:creationId xmlns:a16="http://schemas.microsoft.com/office/drawing/2014/main" id="{6F93897F-E295-4716-BDAF-50552BA7B5F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Inter" panose="02000503000000020004" pitchFamily="2" charset="0"/>
                        <a:ea typeface="Inter" panose="02000503000000020004" pitchFamily="2" charset="0"/>
                      </a:endParaRPr>
                    </a:p>
                  </p:txBody>
                </p:sp>
              </p:grpSp>
            </p:grpSp>
          </p:grpSp>
          <p:sp>
            <p:nvSpPr>
              <p:cNvPr id="45" name="Rechthoek 44">
                <a:extLst>
                  <a:ext uri="{FF2B5EF4-FFF2-40B4-BE49-F238E27FC236}">
                    <a16:creationId xmlns:a16="http://schemas.microsoft.com/office/drawing/2014/main" id="{B1961FD7-3087-438E-84FF-A67F8B221BD5}"/>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Tekstniveau omhoog</a:t>
                </a:r>
              </a:p>
            </p:txBody>
          </p:sp>
          <p:sp>
            <p:nvSpPr>
              <p:cNvPr id="46" name="Rechthoek 45">
                <a:extLst>
                  <a:ext uri="{FF2B5EF4-FFF2-40B4-BE49-F238E27FC236}">
                    <a16:creationId xmlns:a16="http://schemas.microsoft.com/office/drawing/2014/main" id="{D3CF15AB-0665-4C5D-843F-DEE9612F831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Tekstniveau omlaag</a:t>
                </a:r>
              </a:p>
            </p:txBody>
          </p:sp>
        </p:grpSp>
        <p:cxnSp>
          <p:nvCxnSpPr>
            <p:cNvPr id="24" name="Rechte verbindingslijn 23">
              <a:extLst>
                <a:ext uri="{FF2B5EF4-FFF2-40B4-BE49-F238E27FC236}">
                  <a16:creationId xmlns:a16="http://schemas.microsoft.com/office/drawing/2014/main" id="{D0EDC9B9-D097-4528-AE98-8BE480FC4FF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5" name="Rechthoek 24">
              <a:extLst>
                <a:ext uri="{FF2B5EF4-FFF2-40B4-BE49-F238E27FC236}">
                  <a16:creationId xmlns:a16="http://schemas.microsoft.com/office/drawing/2014/main" id="{1A88EDC5-F227-4028-AE88-BA982317826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endParaRPr>
            </a:p>
          </p:txBody>
        </p:sp>
        <p:sp>
          <p:nvSpPr>
            <p:cNvPr id="26" name="Ovaal 25">
              <a:extLst>
                <a:ext uri="{FF2B5EF4-FFF2-40B4-BE49-F238E27FC236}">
                  <a16:creationId xmlns:a16="http://schemas.microsoft.com/office/drawing/2014/main" id="{F2AD2B48-60EB-4AE3-8EBA-013D3E0F54D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2</a:t>
              </a:r>
            </a:p>
          </p:txBody>
        </p:sp>
        <p:sp>
          <p:nvSpPr>
            <p:cNvPr id="27" name="Rechthoek 26">
              <a:extLst>
                <a:ext uri="{FF2B5EF4-FFF2-40B4-BE49-F238E27FC236}">
                  <a16:creationId xmlns:a16="http://schemas.microsoft.com/office/drawing/2014/main" id="{9684FD13-0014-41A8-9AEC-6CEB0256FD9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Inter" panose="02000503000000020004" pitchFamily="2" charset="0"/>
                  <a:ea typeface="Inter" panose="02000503000000020004" pitchFamily="2" charset="0"/>
                  <a:cs typeface="+mn-cs"/>
                </a:rPr>
                <a:t>Sub-</a:t>
              </a:r>
              <a:r>
                <a:rPr lang="nl-NL" sz="1100" kern="1200" noProof="0" err="1">
                  <a:solidFill>
                    <a:schemeClr val="tx1"/>
                  </a:solidFill>
                  <a:latin typeface="Inter" panose="02000503000000020004" pitchFamily="2" charset="0"/>
                  <a:ea typeface="Inter" panose="02000503000000020004" pitchFamily="2" charset="0"/>
                  <a:cs typeface="+mn-cs"/>
                </a:rPr>
                <a:t>bullet</a:t>
              </a:r>
              <a:r>
                <a:rPr lang="nl-NL" sz="1100" kern="1200" noProof="0">
                  <a:solidFill>
                    <a:schemeClr val="tx1"/>
                  </a:solidFill>
                  <a:latin typeface="Inter" panose="02000503000000020004" pitchFamily="2" charset="0"/>
                  <a:ea typeface="Inter" panose="02000503000000020004" pitchFamily="2" charset="0"/>
                  <a:cs typeface="+mn-cs"/>
                </a:rPr>
                <a:t> #1</a:t>
              </a:r>
            </a:p>
          </p:txBody>
        </p:sp>
        <p:sp>
          <p:nvSpPr>
            <p:cNvPr id="28" name="Ovaal 27">
              <a:extLst>
                <a:ext uri="{FF2B5EF4-FFF2-40B4-BE49-F238E27FC236}">
                  <a16:creationId xmlns:a16="http://schemas.microsoft.com/office/drawing/2014/main" id="{459F2C04-7301-412F-983A-FC155FA00C5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3</a:t>
              </a:r>
            </a:p>
          </p:txBody>
        </p:sp>
        <p:sp>
          <p:nvSpPr>
            <p:cNvPr id="29" name="Rechthoek 28">
              <a:extLst>
                <a:ext uri="{FF2B5EF4-FFF2-40B4-BE49-F238E27FC236}">
                  <a16:creationId xmlns:a16="http://schemas.microsoft.com/office/drawing/2014/main" id="{95CBED7C-B8F6-4E57-92FF-6C750D5353B9}"/>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Inter" panose="02000503000000020004" pitchFamily="2" charset="0"/>
                  <a:ea typeface="Inter" panose="02000503000000020004" pitchFamily="2" charset="0"/>
                  <a:cs typeface="+mn-cs"/>
                </a:rPr>
                <a:t>Sub-</a:t>
              </a:r>
              <a:r>
                <a:rPr lang="nl-NL" sz="1100" kern="1200" noProof="0" err="1">
                  <a:solidFill>
                    <a:schemeClr val="tx1"/>
                  </a:solidFill>
                  <a:latin typeface="Inter" panose="02000503000000020004" pitchFamily="2" charset="0"/>
                  <a:ea typeface="Inter" panose="02000503000000020004" pitchFamily="2" charset="0"/>
                  <a:cs typeface="+mn-cs"/>
                </a:rPr>
                <a:t>bullet</a:t>
              </a:r>
              <a:r>
                <a:rPr lang="nl-NL" sz="1100" kern="1200" noProof="0">
                  <a:solidFill>
                    <a:schemeClr val="tx1"/>
                  </a:solidFill>
                  <a:latin typeface="Inter" panose="02000503000000020004" pitchFamily="2" charset="0"/>
                  <a:ea typeface="Inter" panose="02000503000000020004" pitchFamily="2" charset="0"/>
                  <a:cs typeface="+mn-cs"/>
                </a:rPr>
                <a:t> #2</a:t>
              </a:r>
            </a:p>
          </p:txBody>
        </p:sp>
        <p:sp>
          <p:nvSpPr>
            <p:cNvPr id="30" name="Ovaal 29">
              <a:extLst>
                <a:ext uri="{FF2B5EF4-FFF2-40B4-BE49-F238E27FC236}">
                  <a16:creationId xmlns:a16="http://schemas.microsoft.com/office/drawing/2014/main" id="{05A4CDCC-FC8B-4DA1-A405-482F345A17E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4</a:t>
              </a:r>
            </a:p>
          </p:txBody>
        </p:sp>
        <p:sp>
          <p:nvSpPr>
            <p:cNvPr id="31" name="Rechthoek 30">
              <a:extLst>
                <a:ext uri="{FF2B5EF4-FFF2-40B4-BE49-F238E27FC236}">
                  <a16:creationId xmlns:a16="http://schemas.microsoft.com/office/drawing/2014/main" id="{898263AF-84FE-4D40-8506-46F2EBE91DE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Leestekst</a:t>
              </a:r>
            </a:p>
          </p:txBody>
        </p:sp>
        <p:sp>
          <p:nvSpPr>
            <p:cNvPr id="32" name="Ovaal 31">
              <a:extLst>
                <a:ext uri="{FF2B5EF4-FFF2-40B4-BE49-F238E27FC236}">
                  <a16:creationId xmlns:a16="http://schemas.microsoft.com/office/drawing/2014/main" id="{337B3E7E-27D2-4634-9F14-D128798790E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Inter" panose="02000503000000020004" pitchFamily="2" charset="0"/>
                  <a:ea typeface="Inter" panose="02000503000000020004" pitchFamily="2" charset="0"/>
                  <a:cs typeface="Segoe UI Light" panose="020B0502040204020203" pitchFamily="34" charset="0"/>
                </a:rPr>
                <a:t>5</a:t>
              </a:r>
            </a:p>
          </p:txBody>
        </p:sp>
        <p:sp>
          <p:nvSpPr>
            <p:cNvPr id="33" name="Rechthoek 32">
              <a:extLst>
                <a:ext uri="{FF2B5EF4-FFF2-40B4-BE49-F238E27FC236}">
                  <a16:creationId xmlns:a16="http://schemas.microsoft.com/office/drawing/2014/main" id="{B3414B9D-0E6A-4E2D-85B8-E0E2C2D945C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Kopje</a:t>
              </a:r>
            </a:p>
          </p:txBody>
        </p:sp>
        <p:sp>
          <p:nvSpPr>
            <p:cNvPr id="34" name="Rechthoek 33">
              <a:extLst>
                <a:ext uri="{FF2B5EF4-FFF2-40B4-BE49-F238E27FC236}">
                  <a16:creationId xmlns:a16="http://schemas.microsoft.com/office/drawing/2014/main" id="{DF3F531C-6839-4257-B7C5-886302F1D80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Inter" panose="02000503000000020004" pitchFamily="2" charset="0"/>
                  <a:ea typeface="Inter" panose="02000503000000020004" pitchFamily="2" charset="0"/>
                  <a:cs typeface="Segoe UI Light" panose="020B0502040204020203" pitchFamily="34" charset="0"/>
                </a:rPr>
                <a:t>, zoals hierboven aangegeven, om een tekst niveau te kiezen. Kies uit:</a:t>
              </a:r>
            </a:p>
          </p:txBody>
        </p:sp>
      </p:grpSp>
      <p:sp>
        <p:nvSpPr>
          <p:cNvPr id="114" name="Tijdelijke aanduiding voor tekst 5">
            <a:extLst>
              <a:ext uri="{FF2B5EF4-FFF2-40B4-BE49-F238E27FC236}">
                <a16:creationId xmlns:a16="http://schemas.microsoft.com/office/drawing/2014/main" id="{EA284491-D161-4E98-8C95-6FFC5F20628A}"/>
              </a:ext>
            </a:extLst>
          </p:cNvPr>
          <p:cNvSpPr>
            <a:spLocks noGrp="1"/>
          </p:cNvSpPr>
          <p:nvPr>
            <p:ph type="body" sz="quarter" idx="23" hasCustomPrompt="1"/>
          </p:nvPr>
        </p:nvSpPr>
        <p:spPr>
          <a:xfrm>
            <a:off x="1957748" y="1651308"/>
            <a:ext cx="1440000" cy="1440000"/>
          </a:xfrm>
          <a:prstGeom prst="ellipse">
            <a:avLst/>
          </a:prstGeom>
          <a:solidFill>
            <a:schemeClr val="bg1"/>
          </a:solidFill>
        </p:spPr>
        <p:txBody>
          <a:bodyPr wrap="none" anchor="ctr"/>
          <a:lstStyle>
            <a:lvl1pPr marL="0" indent="0" algn="ctr">
              <a:buFontTx/>
              <a:buNone/>
              <a:defRPr sz="1800" b="1">
                <a:solidFill>
                  <a:schemeClr val="tx1"/>
                </a:solidFill>
                <a:latin typeface="Inter" panose="02000503000000020004" pitchFamily="2" charset="0"/>
                <a:ea typeface="Inter" panose="02000503000000020004"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dirty="0"/>
              <a:t>Titel</a:t>
            </a:r>
          </a:p>
        </p:txBody>
      </p:sp>
      <p:sp>
        <p:nvSpPr>
          <p:cNvPr id="119" name="Tijdelijke aanduiding voor tekst 7">
            <a:extLst>
              <a:ext uri="{FF2B5EF4-FFF2-40B4-BE49-F238E27FC236}">
                <a16:creationId xmlns:a16="http://schemas.microsoft.com/office/drawing/2014/main" id="{893818F7-F211-457E-B052-C73260E976AE}"/>
              </a:ext>
            </a:extLst>
          </p:cNvPr>
          <p:cNvSpPr>
            <a:spLocks noGrp="1"/>
          </p:cNvSpPr>
          <p:nvPr>
            <p:ph type="body" sz="quarter" idx="25" hasCustomPrompt="1"/>
          </p:nvPr>
        </p:nvSpPr>
        <p:spPr>
          <a:xfrm>
            <a:off x="2897975" y="3549974"/>
            <a:ext cx="1833680" cy="1829217"/>
          </a:xfrm>
          <a:prstGeom prst="ellipse">
            <a:avLst/>
          </a:prstGeom>
          <a:solidFill>
            <a:schemeClr val="tx1"/>
          </a:solidFill>
        </p:spPr>
        <p:txBody>
          <a:bodyPr anchor="ctr" anchorCtr="0"/>
          <a:lstStyle>
            <a:lvl1pPr marL="0" indent="0" algn="ctr">
              <a:buFontTx/>
              <a:buNone/>
              <a:defRPr>
                <a:latin typeface="Inter" panose="02000503000000020004" pitchFamily="2" charset="0"/>
                <a:ea typeface="Inter" panose="02000503000000020004" pitchFamily="2" charset="0"/>
              </a:defRPr>
            </a:lvl1pPr>
          </a:lstStyle>
          <a:p>
            <a:pPr lvl="0"/>
            <a:r>
              <a:rPr lang="nl-NL"/>
              <a:t> </a:t>
            </a:r>
          </a:p>
        </p:txBody>
      </p:sp>
      <p:sp>
        <p:nvSpPr>
          <p:cNvPr id="120" name="Tijdelijke aanduiding voor tekst 5">
            <a:extLst>
              <a:ext uri="{FF2B5EF4-FFF2-40B4-BE49-F238E27FC236}">
                <a16:creationId xmlns:a16="http://schemas.microsoft.com/office/drawing/2014/main" id="{9CF9EEF1-4596-4DF3-AF49-C8A6D2FEF530}"/>
              </a:ext>
            </a:extLst>
          </p:cNvPr>
          <p:cNvSpPr>
            <a:spLocks noGrp="1"/>
          </p:cNvSpPr>
          <p:nvPr>
            <p:ph type="body" sz="quarter" idx="26" hasCustomPrompt="1"/>
          </p:nvPr>
        </p:nvSpPr>
        <p:spPr>
          <a:xfrm>
            <a:off x="3097255" y="3744374"/>
            <a:ext cx="1440000" cy="1440000"/>
          </a:xfrm>
          <a:prstGeom prst="ellipse">
            <a:avLst/>
          </a:prstGeom>
          <a:solidFill>
            <a:schemeClr val="bg1"/>
          </a:solidFill>
        </p:spPr>
        <p:txBody>
          <a:bodyPr wrap="none" anchor="ctr"/>
          <a:lstStyle>
            <a:lvl1pPr marL="0" indent="0" algn="ctr">
              <a:buFontTx/>
              <a:buNone/>
              <a:defRPr sz="1800" b="1">
                <a:solidFill>
                  <a:schemeClr val="tx1"/>
                </a:solidFill>
                <a:latin typeface="Inter" panose="02000503000000020004" pitchFamily="2" charset="0"/>
                <a:ea typeface="Inter" panose="02000503000000020004"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a:t>Titel</a:t>
            </a:r>
          </a:p>
        </p:txBody>
      </p:sp>
      <p:sp>
        <p:nvSpPr>
          <p:cNvPr id="121" name="Tijdelijke aanduiding voor tekst 7">
            <a:extLst>
              <a:ext uri="{FF2B5EF4-FFF2-40B4-BE49-F238E27FC236}">
                <a16:creationId xmlns:a16="http://schemas.microsoft.com/office/drawing/2014/main" id="{B24D50FA-7F7F-4A85-95FA-7355762865B2}"/>
              </a:ext>
            </a:extLst>
          </p:cNvPr>
          <p:cNvSpPr>
            <a:spLocks noGrp="1"/>
          </p:cNvSpPr>
          <p:nvPr>
            <p:ph type="body" sz="quarter" idx="27" hasCustomPrompt="1"/>
          </p:nvPr>
        </p:nvSpPr>
        <p:spPr>
          <a:xfrm>
            <a:off x="4029053" y="1456908"/>
            <a:ext cx="1833680" cy="1829217"/>
          </a:xfrm>
          <a:prstGeom prst="ellipse">
            <a:avLst/>
          </a:prstGeom>
          <a:solidFill>
            <a:schemeClr val="tx1"/>
          </a:solidFill>
        </p:spPr>
        <p:txBody>
          <a:bodyPr anchor="ctr" anchorCtr="0"/>
          <a:lstStyle>
            <a:lvl1pPr marL="0" indent="0" algn="ctr">
              <a:buFontTx/>
              <a:buNone/>
              <a:defRPr>
                <a:latin typeface="Inter" panose="02000503000000020004" pitchFamily="2" charset="0"/>
                <a:ea typeface="Inter" panose="02000503000000020004" pitchFamily="2" charset="0"/>
              </a:defRPr>
            </a:lvl1pPr>
          </a:lstStyle>
          <a:p>
            <a:pPr lvl="0"/>
            <a:r>
              <a:rPr lang="nl-NL"/>
              <a:t> </a:t>
            </a:r>
          </a:p>
        </p:txBody>
      </p:sp>
      <p:sp>
        <p:nvSpPr>
          <p:cNvPr id="122" name="Tijdelijke aanduiding voor tekst 5">
            <a:extLst>
              <a:ext uri="{FF2B5EF4-FFF2-40B4-BE49-F238E27FC236}">
                <a16:creationId xmlns:a16="http://schemas.microsoft.com/office/drawing/2014/main" id="{8CFCC10F-3AAE-460F-B017-4A7C655DCF84}"/>
              </a:ext>
            </a:extLst>
          </p:cNvPr>
          <p:cNvSpPr>
            <a:spLocks noGrp="1"/>
          </p:cNvSpPr>
          <p:nvPr>
            <p:ph type="body" sz="quarter" idx="28" hasCustomPrompt="1"/>
          </p:nvPr>
        </p:nvSpPr>
        <p:spPr>
          <a:xfrm>
            <a:off x="4228333" y="1651308"/>
            <a:ext cx="1440000" cy="1440000"/>
          </a:xfrm>
          <a:prstGeom prst="ellipse">
            <a:avLst/>
          </a:prstGeom>
          <a:solidFill>
            <a:schemeClr val="bg1"/>
          </a:solidFill>
        </p:spPr>
        <p:txBody>
          <a:bodyPr wrap="none" anchor="ctr"/>
          <a:lstStyle>
            <a:lvl1pPr marL="0" indent="0" algn="ctr">
              <a:buFontTx/>
              <a:buNone/>
              <a:defRPr sz="1800" b="1">
                <a:solidFill>
                  <a:schemeClr val="tx1"/>
                </a:solidFill>
                <a:latin typeface="Inter" panose="02000503000000020004" pitchFamily="2" charset="0"/>
                <a:ea typeface="Inter" panose="02000503000000020004"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a:t>Titel</a:t>
            </a:r>
          </a:p>
        </p:txBody>
      </p:sp>
      <p:sp>
        <p:nvSpPr>
          <p:cNvPr id="123" name="Tijdelijke aanduiding voor tekst 7">
            <a:extLst>
              <a:ext uri="{FF2B5EF4-FFF2-40B4-BE49-F238E27FC236}">
                <a16:creationId xmlns:a16="http://schemas.microsoft.com/office/drawing/2014/main" id="{6F588973-1904-42C6-9C39-3AB44489474A}"/>
              </a:ext>
            </a:extLst>
          </p:cNvPr>
          <p:cNvSpPr>
            <a:spLocks noGrp="1"/>
          </p:cNvSpPr>
          <p:nvPr>
            <p:ph type="body" sz="quarter" idx="29" hasCustomPrompt="1"/>
          </p:nvPr>
        </p:nvSpPr>
        <p:spPr>
          <a:xfrm>
            <a:off x="5176720" y="3549974"/>
            <a:ext cx="1833680" cy="1829217"/>
          </a:xfrm>
          <a:prstGeom prst="ellipse">
            <a:avLst/>
          </a:prstGeom>
          <a:solidFill>
            <a:schemeClr val="tx1"/>
          </a:solidFill>
        </p:spPr>
        <p:txBody>
          <a:bodyPr anchor="ctr" anchorCtr="0"/>
          <a:lstStyle>
            <a:lvl1pPr marL="0" indent="0" algn="ctr">
              <a:buFontTx/>
              <a:buNone/>
              <a:defRPr>
                <a:latin typeface="Inter" panose="02000503000000020004" pitchFamily="2" charset="0"/>
                <a:ea typeface="Inter" panose="02000503000000020004" pitchFamily="2" charset="0"/>
              </a:defRPr>
            </a:lvl1pPr>
          </a:lstStyle>
          <a:p>
            <a:pPr lvl="0"/>
            <a:r>
              <a:rPr lang="nl-NL"/>
              <a:t> </a:t>
            </a:r>
          </a:p>
        </p:txBody>
      </p:sp>
      <p:sp>
        <p:nvSpPr>
          <p:cNvPr id="124" name="Tijdelijke aanduiding voor tekst 5">
            <a:extLst>
              <a:ext uri="{FF2B5EF4-FFF2-40B4-BE49-F238E27FC236}">
                <a16:creationId xmlns:a16="http://schemas.microsoft.com/office/drawing/2014/main" id="{AB437D0D-D841-40A0-AE6B-096A0B52388A}"/>
              </a:ext>
            </a:extLst>
          </p:cNvPr>
          <p:cNvSpPr>
            <a:spLocks noGrp="1"/>
          </p:cNvSpPr>
          <p:nvPr>
            <p:ph type="body" sz="quarter" idx="30" hasCustomPrompt="1"/>
          </p:nvPr>
        </p:nvSpPr>
        <p:spPr>
          <a:xfrm>
            <a:off x="5376000" y="3744374"/>
            <a:ext cx="1440000" cy="1440000"/>
          </a:xfrm>
          <a:prstGeom prst="ellipse">
            <a:avLst/>
          </a:prstGeom>
          <a:solidFill>
            <a:schemeClr val="bg1"/>
          </a:solidFill>
        </p:spPr>
        <p:txBody>
          <a:bodyPr wrap="none" anchor="ctr"/>
          <a:lstStyle>
            <a:lvl1pPr marL="0" indent="0" algn="ctr">
              <a:buFontTx/>
              <a:buNone/>
              <a:defRPr sz="1800" b="1">
                <a:solidFill>
                  <a:schemeClr val="tx1"/>
                </a:solidFill>
                <a:latin typeface="Inter" panose="02000503000000020004" pitchFamily="2" charset="0"/>
                <a:ea typeface="Inter" panose="02000503000000020004"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a:t>Titel</a:t>
            </a:r>
          </a:p>
        </p:txBody>
      </p:sp>
      <p:sp>
        <p:nvSpPr>
          <p:cNvPr id="125" name="Tijdelijke aanduiding voor tekst 7">
            <a:extLst>
              <a:ext uri="{FF2B5EF4-FFF2-40B4-BE49-F238E27FC236}">
                <a16:creationId xmlns:a16="http://schemas.microsoft.com/office/drawing/2014/main" id="{ACEBE205-14A0-486C-B1E9-915BF7C523E0}"/>
              </a:ext>
            </a:extLst>
          </p:cNvPr>
          <p:cNvSpPr>
            <a:spLocks noGrp="1"/>
          </p:cNvSpPr>
          <p:nvPr>
            <p:ph type="body" sz="quarter" idx="31" hasCustomPrompt="1"/>
          </p:nvPr>
        </p:nvSpPr>
        <p:spPr>
          <a:xfrm>
            <a:off x="6310203" y="1456908"/>
            <a:ext cx="1833680" cy="1829217"/>
          </a:xfrm>
          <a:prstGeom prst="ellipse">
            <a:avLst/>
          </a:prstGeom>
          <a:solidFill>
            <a:schemeClr val="tx1"/>
          </a:solidFill>
        </p:spPr>
        <p:txBody>
          <a:bodyPr anchor="ctr" anchorCtr="0"/>
          <a:lstStyle>
            <a:lvl1pPr marL="0" indent="0" algn="ctr">
              <a:buFontTx/>
              <a:buNone/>
              <a:defRPr>
                <a:latin typeface="Inter" panose="02000503000000020004" pitchFamily="2" charset="0"/>
                <a:ea typeface="Inter" panose="02000503000000020004" pitchFamily="2" charset="0"/>
              </a:defRPr>
            </a:lvl1pPr>
          </a:lstStyle>
          <a:p>
            <a:pPr lvl="0"/>
            <a:r>
              <a:rPr lang="nl-NL"/>
              <a:t> </a:t>
            </a:r>
          </a:p>
        </p:txBody>
      </p:sp>
      <p:sp>
        <p:nvSpPr>
          <p:cNvPr id="126" name="Tijdelijke aanduiding voor tekst 5">
            <a:extLst>
              <a:ext uri="{FF2B5EF4-FFF2-40B4-BE49-F238E27FC236}">
                <a16:creationId xmlns:a16="http://schemas.microsoft.com/office/drawing/2014/main" id="{6004C9C5-35FC-47E1-A348-744E4CDA9889}"/>
              </a:ext>
            </a:extLst>
          </p:cNvPr>
          <p:cNvSpPr>
            <a:spLocks noGrp="1"/>
          </p:cNvSpPr>
          <p:nvPr>
            <p:ph type="body" sz="quarter" idx="32" hasCustomPrompt="1"/>
          </p:nvPr>
        </p:nvSpPr>
        <p:spPr>
          <a:xfrm>
            <a:off x="6509483" y="1651308"/>
            <a:ext cx="1440000" cy="1440000"/>
          </a:xfrm>
          <a:prstGeom prst="ellipse">
            <a:avLst/>
          </a:prstGeom>
          <a:solidFill>
            <a:schemeClr val="bg1"/>
          </a:solidFill>
        </p:spPr>
        <p:txBody>
          <a:bodyPr wrap="none" anchor="ctr"/>
          <a:lstStyle>
            <a:lvl1pPr marL="0" indent="0" algn="ctr">
              <a:buFontTx/>
              <a:buNone/>
              <a:defRPr sz="1800" b="1">
                <a:solidFill>
                  <a:schemeClr val="tx1"/>
                </a:solidFill>
                <a:latin typeface="Inter" panose="02000503000000020004" pitchFamily="2" charset="0"/>
                <a:ea typeface="Inter" panose="02000503000000020004"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a:t>Titel</a:t>
            </a:r>
          </a:p>
        </p:txBody>
      </p:sp>
      <p:sp>
        <p:nvSpPr>
          <p:cNvPr id="127" name="Tijdelijke aanduiding voor tekst 7">
            <a:extLst>
              <a:ext uri="{FF2B5EF4-FFF2-40B4-BE49-F238E27FC236}">
                <a16:creationId xmlns:a16="http://schemas.microsoft.com/office/drawing/2014/main" id="{E773118D-26CF-4B38-9200-39F177953B35}"/>
              </a:ext>
            </a:extLst>
          </p:cNvPr>
          <p:cNvSpPr>
            <a:spLocks noGrp="1"/>
          </p:cNvSpPr>
          <p:nvPr>
            <p:ph type="body" sz="quarter" idx="33" hasCustomPrompt="1"/>
          </p:nvPr>
        </p:nvSpPr>
        <p:spPr>
          <a:xfrm>
            <a:off x="7460345" y="3549974"/>
            <a:ext cx="1833680" cy="1829217"/>
          </a:xfrm>
          <a:prstGeom prst="ellipse">
            <a:avLst/>
          </a:prstGeom>
          <a:solidFill>
            <a:schemeClr val="tx1"/>
          </a:solidFill>
        </p:spPr>
        <p:txBody>
          <a:bodyPr anchor="ctr" anchorCtr="0"/>
          <a:lstStyle>
            <a:lvl1pPr marL="0" indent="0" algn="ctr">
              <a:buFontTx/>
              <a:buNone/>
              <a:defRPr>
                <a:latin typeface="Inter" panose="02000503000000020004" pitchFamily="2" charset="0"/>
                <a:ea typeface="Inter" panose="02000503000000020004" pitchFamily="2" charset="0"/>
              </a:defRPr>
            </a:lvl1pPr>
          </a:lstStyle>
          <a:p>
            <a:pPr lvl="0"/>
            <a:r>
              <a:rPr lang="nl-NL"/>
              <a:t> </a:t>
            </a:r>
          </a:p>
        </p:txBody>
      </p:sp>
      <p:sp>
        <p:nvSpPr>
          <p:cNvPr id="128" name="Tijdelijke aanduiding voor tekst 5">
            <a:extLst>
              <a:ext uri="{FF2B5EF4-FFF2-40B4-BE49-F238E27FC236}">
                <a16:creationId xmlns:a16="http://schemas.microsoft.com/office/drawing/2014/main" id="{24298014-6AC0-45FE-9F34-F8752F6B5B86}"/>
              </a:ext>
            </a:extLst>
          </p:cNvPr>
          <p:cNvSpPr>
            <a:spLocks noGrp="1"/>
          </p:cNvSpPr>
          <p:nvPr>
            <p:ph type="body" sz="quarter" idx="34" hasCustomPrompt="1"/>
          </p:nvPr>
        </p:nvSpPr>
        <p:spPr>
          <a:xfrm>
            <a:off x="7659625" y="3744374"/>
            <a:ext cx="1440000" cy="1440000"/>
          </a:xfrm>
          <a:prstGeom prst="ellipse">
            <a:avLst/>
          </a:prstGeom>
          <a:solidFill>
            <a:schemeClr val="bg1"/>
          </a:solidFill>
        </p:spPr>
        <p:txBody>
          <a:bodyPr wrap="none" anchor="ctr"/>
          <a:lstStyle>
            <a:lvl1pPr marL="0" indent="0" algn="ctr">
              <a:buFontTx/>
              <a:buNone/>
              <a:defRPr sz="1800" b="1">
                <a:solidFill>
                  <a:schemeClr val="tx1"/>
                </a:solidFill>
                <a:latin typeface="Inter" panose="02000503000000020004" pitchFamily="2" charset="0"/>
                <a:ea typeface="Inter" panose="02000503000000020004"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a:t>Titel</a:t>
            </a:r>
          </a:p>
        </p:txBody>
      </p:sp>
      <p:sp>
        <p:nvSpPr>
          <p:cNvPr id="129" name="Tijdelijke aanduiding voor tekst 7">
            <a:extLst>
              <a:ext uri="{FF2B5EF4-FFF2-40B4-BE49-F238E27FC236}">
                <a16:creationId xmlns:a16="http://schemas.microsoft.com/office/drawing/2014/main" id="{7B309626-1EF4-4C20-A15E-467A0CE9514E}"/>
              </a:ext>
            </a:extLst>
          </p:cNvPr>
          <p:cNvSpPr>
            <a:spLocks noGrp="1"/>
          </p:cNvSpPr>
          <p:nvPr>
            <p:ph type="body" sz="quarter" idx="35" hasCustomPrompt="1"/>
          </p:nvPr>
        </p:nvSpPr>
        <p:spPr>
          <a:xfrm>
            <a:off x="8578142" y="1456908"/>
            <a:ext cx="1833680" cy="1829217"/>
          </a:xfrm>
          <a:prstGeom prst="ellipse">
            <a:avLst/>
          </a:prstGeom>
          <a:solidFill>
            <a:schemeClr val="tx1"/>
          </a:solidFill>
        </p:spPr>
        <p:txBody>
          <a:bodyPr anchor="ctr" anchorCtr="0"/>
          <a:lstStyle>
            <a:lvl1pPr marL="0" indent="0" algn="ctr">
              <a:buFontTx/>
              <a:buNone/>
              <a:defRPr>
                <a:latin typeface="Inter" panose="02000503000000020004" pitchFamily="2" charset="0"/>
                <a:ea typeface="Inter" panose="02000503000000020004" pitchFamily="2" charset="0"/>
              </a:defRPr>
            </a:lvl1pPr>
          </a:lstStyle>
          <a:p>
            <a:pPr lvl="0"/>
            <a:r>
              <a:rPr lang="nl-NL"/>
              <a:t> </a:t>
            </a:r>
          </a:p>
        </p:txBody>
      </p:sp>
      <p:sp>
        <p:nvSpPr>
          <p:cNvPr id="130" name="Tijdelijke aanduiding voor tekst 5">
            <a:extLst>
              <a:ext uri="{FF2B5EF4-FFF2-40B4-BE49-F238E27FC236}">
                <a16:creationId xmlns:a16="http://schemas.microsoft.com/office/drawing/2014/main" id="{1FC83EE4-0B10-446F-8444-376D24C1501E}"/>
              </a:ext>
            </a:extLst>
          </p:cNvPr>
          <p:cNvSpPr>
            <a:spLocks noGrp="1"/>
          </p:cNvSpPr>
          <p:nvPr>
            <p:ph type="body" sz="quarter" idx="36" hasCustomPrompt="1"/>
          </p:nvPr>
        </p:nvSpPr>
        <p:spPr>
          <a:xfrm>
            <a:off x="8777422" y="1651308"/>
            <a:ext cx="1440000" cy="1440000"/>
          </a:xfrm>
          <a:prstGeom prst="ellipse">
            <a:avLst/>
          </a:prstGeom>
          <a:solidFill>
            <a:schemeClr val="bg1"/>
          </a:solidFill>
        </p:spPr>
        <p:txBody>
          <a:bodyPr wrap="none" anchor="ctr"/>
          <a:lstStyle>
            <a:lvl1pPr marL="0" indent="0" algn="ctr">
              <a:buFontTx/>
              <a:buNone/>
              <a:defRPr sz="1800" b="1">
                <a:solidFill>
                  <a:schemeClr val="tx1"/>
                </a:solidFill>
                <a:latin typeface="Inter" panose="02000503000000020004" pitchFamily="2" charset="0"/>
                <a:ea typeface="Inter" panose="02000503000000020004" pitchFamily="2" charset="0"/>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nl-NL"/>
              <a:t>Titel</a:t>
            </a:r>
          </a:p>
        </p:txBody>
      </p:sp>
    </p:spTree>
    <p:extLst>
      <p:ext uri="{BB962C8B-B14F-4D97-AF65-F5344CB8AC3E}">
        <p14:creationId xmlns:p14="http://schemas.microsoft.com/office/powerpoint/2010/main" val="3778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grafi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10895544" cy="408448"/>
          </a:xfrm>
        </p:spPr>
        <p:txBody>
          <a:bodyPr/>
          <a:lstStyle>
            <a:lvl1pPr>
              <a:defRPr/>
            </a:lvl1pPr>
          </a:lstStyle>
          <a:p>
            <a:r>
              <a:rPr lang="nl-NL" noProof="0"/>
              <a:t>Plaats hier je titel</a:t>
            </a:r>
            <a:endParaRPr lang="nl-NL"/>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5320566" y="-798828"/>
            <a:ext cx="1550901"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GRAFIEK (100%)</a:t>
            </a:r>
          </a:p>
        </p:txBody>
      </p:sp>
      <p:grpSp>
        <p:nvGrpSpPr>
          <p:cNvPr id="9" name="Instructie">
            <a:extLst>
              <a:ext uri="{FF2B5EF4-FFF2-40B4-BE49-F238E27FC236}">
                <a16:creationId xmlns:a16="http://schemas.microsoft.com/office/drawing/2014/main" id="{4252931A-E496-46DC-B391-3B363A7B5600}"/>
              </a:ext>
            </a:extLst>
          </p:cNvPr>
          <p:cNvGrpSpPr/>
          <p:nvPr userDrawn="1"/>
        </p:nvGrpSpPr>
        <p:grpSpPr>
          <a:xfrm>
            <a:off x="-3437547" y="0"/>
            <a:ext cx="3201327" cy="6001164"/>
            <a:chOff x="-3437547" y="1434"/>
            <a:chExt cx="3201327" cy="6001164"/>
          </a:xfrm>
        </p:grpSpPr>
        <p:cxnSp>
          <p:nvCxnSpPr>
            <p:cNvPr id="10" name="Rechte verbindingslijn 9">
              <a:extLst>
                <a:ext uri="{FF2B5EF4-FFF2-40B4-BE49-F238E27FC236}">
                  <a16:creationId xmlns:a16="http://schemas.microsoft.com/office/drawing/2014/main" id="{55255503-CCD5-4CCB-BF76-354922A517F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1" name="Ovaal 10">
              <a:extLst>
                <a:ext uri="{FF2B5EF4-FFF2-40B4-BE49-F238E27FC236}">
                  <a16:creationId xmlns:a16="http://schemas.microsoft.com/office/drawing/2014/main" id="{5D17D4FF-644F-4FC1-AC39-B58E21AEAA5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 name="Rechthoek 11">
              <a:extLst>
                <a:ext uri="{FF2B5EF4-FFF2-40B4-BE49-F238E27FC236}">
                  <a16:creationId xmlns:a16="http://schemas.microsoft.com/office/drawing/2014/main" id="{CE8F017E-F98E-44A2-89DF-EF7E2F1772B7}"/>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3" name="Ovaal 12">
              <a:extLst>
                <a:ext uri="{FF2B5EF4-FFF2-40B4-BE49-F238E27FC236}">
                  <a16:creationId xmlns:a16="http://schemas.microsoft.com/office/drawing/2014/main" id="{21735D8E-FC74-4801-B1AC-3E6B6431534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 name="Rechthoek 13">
              <a:extLst>
                <a:ext uri="{FF2B5EF4-FFF2-40B4-BE49-F238E27FC236}">
                  <a16:creationId xmlns:a16="http://schemas.microsoft.com/office/drawing/2014/main" id="{6D98BADD-5BB7-4B7A-A6BF-9BD100C8906F}"/>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15" name="Ovaal 14">
              <a:extLst>
                <a:ext uri="{FF2B5EF4-FFF2-40B4-BE49-F238E27FC236}">
                  <a16:creationId xmlns:a16="http://schemas.microsoft.com/office/drawing/2014/main" id="{AF103401-07C9-4701-A97C-FD7BF1501F9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 name="Rechthoek 15">
              <a:extLst>
                <a:ext uri="{FF2B5EF4-FFF2-40B4-BE49-F238E27FC236}">
                  <a16:creationId xmlns:a16="http://schemas.microsoft.com/office/drawing/2014/main" id="{D798934A-304E-4602-8948-A013432F3C0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17" name="Ovaal 16">
              <a:extLst>
                <a:ext uri="{FF2B5EF4-FFF2-40B4-BE49-F238E27FC236}">
                  <a16:creationId xmlns:a16="http://schemas.microsoft.com/office/drawing/2014/main" id="{823103C5-B965-48FA-9589-F3EB1BDC2A0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8" name="Rechthoek 17">
              <a:extLst>
                <a:ext uri="{FF2B5EF4-FFF2-40B4-BE49-F238E27FC236}">
                  <a16:creationId xmlns:a16="http://schemas.microsoft.com/office/drawing/2014/main" id="{3AA1E7BE-1B6F-4C97-943C-1C6A527134FF}"/>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19" name="Meer informatie">
              <a:extLst>
                <a:ext uri="{FF2B5EF4-FFF2-40B4-BE49-F238E27FC236}">
                  <a16:creationId xmlns:a16="http://schemas.microsoft.com/office/drawing/2014/main" id="{3BAAC8BA-F62D-4BCC-BFA1-8C115B8FA11F}"/>
                </a:ext>
              </a:extLst>
            </p:cNvPr>
            <p:cNvGrpSpPr/>
            <p:nvPr userDrawn="1"/>
          </p:nvGrpSpPr>
          <p:grpSpPr>
            <a:xfrm>
              <a:off x="-3421298" y="5206936"/>
              <a:ext cx="3178515" cy="795662"/>
              <a:chOff x="-3741486" y="3387723"/>
              <a:chExt cx="3178515" cy="795662"/>
            </a:xfrm>
          </p:grpSpPr>
          <p:sp>
            <p:nvSpPr>
              <p:cNvPr id="89" name="Freeform 101">
                <a:extLst>
                  <a:ext uri="{FF2B5EF4-FFF2-40B4-BE49-F238E27FC236}">
                    <a16:creationId xmlns:a16="http://schemas.microsoft.com/office/drawing/2014/main" id="{AAB4AFAD-F00E-499C-8846-C2E4AF01D936}"/>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0" name="Rechthoek 89">
                <a:extLst>
                  <a:ext uri="{FF2B5EF4-FFF2-40B4-BE49-F238E27FC236}">
                    <a16:creationId xmlns:a16="http://schemas.microsoft.com/office/drawing/2014/main" id="{162D73F9-B7AA-43BD-9634-7300B2E79F6B}"/>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16248E5-0600-4541-AE80-2E5DA8474324}"/>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0" name="Rechthoek 19">
              <a:extLst>
                <a:ext uri="{FF2B5EF4-FFF2-40B4-BE49-F238E27FC236}">
                  <a16:creationId xmlns:a16="http://schemas.microsoft.com/office/drawing/2014/main" id="{784ECD98-2A0A-472E-96E1-9297F001FDF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21" name="Ovaal 20">
              <a:extLst>
                <a:ext uri="{FF2B5EF4-FFF2-40B4-BE49-F238E27FC236}">
                  <a16:creationId xmlns:a16="http://schemas.microsoft.com/office/drawing/2014/main" id="{5A29A236-5693-436A-BE2A-40BF55D0375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2" name="Rechte verbindingslijn 21">
              <a:extLst>
                <a:ext uri="{FF2B5EF4-FFF2-40B4-BE49-F238E27FC236}">
                  <a16:creationId xmlns:a16="http://schemas.microsoft.com/office/drawing/2014/main" id="{987D170A-B48D-4BD4-A46C-CBD2E68B710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3" name="Groep 22">
              <a:extLst>
                <a:ext uri="{FF2B5EF4-FFF2-40B4-BE49-F238E27FC236}">
                  <a16:creationId xmlns:a16="http://schemas.microsoft.com/office/drawing/2014/main" id="{3B244A99-574F-4DA0-B838-9365511F2D17}"/>
                </a:ext>
              </a:extLst>
            </p:cNvPr>
            <p:cNvGrpSpPr/>
            <p:nvPr userDrawn="1"/>
          </p:nvGrpSpPr>
          <p:grpSpPr>
            <a:xfrm>
              <a:off x="-3437547" y="349413"/>
              <a:ext cx="2933825" cy="558875"/>
              <a:chOff x="-3419346" y="368233"/>
              <a:chExt cx="3904920" cy="743862"/>
            </a:xfrm>
          </p:grpSpPr>
          <p:sp>
            <p:nvSpPr>
              <p:cNvPr id="35" name="Rechthoek 34">
                <a:extLst>
                  <a:ext uri="{FF2B5EF4-FFF2-40B4-BE49-F238E27FC236}">
                    <a16:creationId xmlns:a16="http://schemas.microsoft.com/office/drawing/2014/main" id="{90089C9C-2425-4E17-A215-FD84124D6E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36" name="Rechte verbindingslijn 35">
                <a:extLst>
                  <a:ext uri="{FF2B5EF4-FFF2-40B4-BE49-F238E27FC236}">
                    <a16:creationId xmlns:a16="http://schemas.microsoft.com/office/drawing/2014/main" id="{C130E239-FF3A-480C-A062-45801308B486}"/>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15020BF6-CBC2-4E94-9323-B0D11846B2E3}"/>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hthoek 37">
                <a:extLst>
                  <a:ext uri="{FF2B5EF4-FFF2-40B4-BE49-F238E27FC236}">
                    <a16:creationId xmlns:a16="http://schemas.microsoft.com/office/drawing/2014/main" id="{A64D9D7C-2D9D-47A2-B075-0696310582B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9" name="Groep 38">
                <a:extLst>
                  <a:ext uri="{FF2B5EF4-FFF2-40B4-BE49-F238E27FC236}">
                    <a16:creationId xmlns:a16="http://schemas.microsoft.com/office/drawing/2014/main" id="{DB06409E-3FE6-49FE-AE8A-DCD7DC118B4D}"/>
                  </a:ext>
                </a:extLst>
              </p:cNvPr>
              <p:cNvGrpSpPr/>
              <p:nvPr userDrawn="1"/>
            </p:nvGrpSpPr>
            <p:grpSpPr>
              <a:xfrm>
                <a:off x="-3002834" y="720303"/>
                <a:ext cx="182598" cy="143759"/>
                <a:chOff x="-3310843" y="700986"/>
                <a:chExt cx="182598" cy="143759"/>
              </a:xfrm>
            </p:grpSpPr>
            <p:grpSp>
              <p:nvGrpSpPr>
                <p:cNvPr id="78" name="Groep 77">
                  <a:extLst>
                    <a:ext uri="{FF2B5EF4-FFF2-40B4-BE49-F238E27FC236}">
                      <a16:creationId xmlns:a16="http://schemas.microsoft.com/office/drawing/2014/main" id="{9FBF5BA5-89E7-4302-8B3D-6B257B3CF6F8}"/>
                    </a:ext>
                  </a:extLst>
                </p:cNvPr>
                <p:cNvGrpSpPr/>
                <p:nvPr userDrawn="1"/>
              </p:nvGrpSpPr>
              <p:grpSpPr>
                <a:xfrm>
                  <a:off x="-3310843" y="700986"/>
                  <a:ext cx="182598" cy="143759"/>
                  <a:chOff x="-3310843" y="700986"/>
                  <a:chExt cx="182598" cy="143759"/>
                </a:xfrm>
              </p:grpSpPr>
              <p:cxnSp>
                <p:nvCxnSpPr>
                  <p:cNvPr id="83" name="Rechte verbindingslijn 82">
                    <a:extLst>
                      <a:ext uri="{FF2B5EF4-FFF2-40B4-BE49-F238E27FC236}">
                        <a16:creationId xmlns:a16="http://schemas.microsoft.com/office/drawing/2014/main" id="{FD345FA4-860F-4A6F-8938-B6E0621133E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76175230-FAD0-4579-9DD6-4549568CA67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7E48CA09-F9C4-4B24-A89F-B9924AE7CE3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37E19385-C45F-47C4-9EED-EE4D4C4EECD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17A4C1E6-7D92-4365-ADD0-6290FC1055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F79E390-9B61-4096-9D3E-76C75D98DDBA}"/>
                    </a:ext>
                  </a:extLst>
                </p:cNvPr>
                <p:cNvGrpSpPr/>
                <p:nvPr userDrawn="1"/>
              </p:nvGrpSpPr>
              <p:grpSpPr>
                <a:xfrm flipH="1">
                  <a:off x="-3310774" y="735854"/>
                  <a:ext cx="88801" cy="72568"/>
                  <a:chOff x="-2091059" y="1395403"/>
                  <a:chExt cx="157316" cy="128558"/>
                </a:xfrm>
              </p:grpSpPr>
              <p:sp>
                <p:nvSpPr>
                  <p:cNvPr id="80" name="Rechthoek 79">
                    <a:extLst>
                      <a:ext uri="{FF2B5EF4-FFF2-40B4-BE49-F238E27FC236}">
                        <a16:creationId xmlns:a16="http://schemas.microsoft.com/office/drawing/2014/main" id="{45CD5EF0-E62D-4DF9-9C0B-4B0846BFD6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07324056-EF70-4ED7-9C3D-BAFB4050032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0" name="Groep 39">
                <a:extLst>
                  <a:ext uri="{FF2B5EF4-FFF2-40B4-BE49-F238E27FC236}">
                    <a16:creationId xmlns:a16="http://schemas.microsoft.com/office/drawing/2014/main" id="{6C09C6EF-102E-4F45-9D84-DB2EC52A33FB}"/>
                  </a:ext>
                </a:extLst>
              </p:cNvPr>
              <p:cNvGrpSpPr/>
              <p:nvPr userDrawn="1"/>
            </p:nvGrpSpPr>
            <p:grpSpPr>
              <a:xfrm>
                <a:off x="-3326107" y="720303"/>
                <a:ext cx="182598" cy="143759"/>
                <a:chOff x="-3634116" y="700986"/>
                <a:chExt cx="182598" cy="143759"/>
              </a:xfrm>
            </p:grpSpPr>
            <p:grpSp>
              <p:nvGrpSpPr>
                <p:cNvPr id="69" name="Groep 68">
                  <a:extLst>
                    <a:ext uri="{FF2B5EF4-FFF2-40B4-BE49-F238E27FC236}">
                      <a16:creationId xmlns:a16="http://schemas.microsoft.com/office/drawing/2014/main" id="{AFE38299-5717-4403-A1CB-632CE8343FE3}"/>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DFB273C3-C34E-44AA-A389-92ECDEB1881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F405B59B-FB8A-48E8-A1BA-214784806CD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5A6391B6-E72E-484A-8C0E-82253058508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75F80985-BC70-409A-B215-37F066BDAA6D}"/>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9C503601-5141-40BA-A645-A0340DA1B2E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0A2E01AC-4DE8-4B0E-BF43-CD1A48502193}"/>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C92F63B8-5F4E-4EBA-9319-937C7549466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757722D2-E0DE-407E-8BF5-E1D2CF7515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41" name="Rechte verbindingslijn 40">
                <a:extLst>
                  <a:ext uri="{FF2B5EF4-FFF2-40B4-BE49-F238E27FC236}">
                    <a16:creationId xmlns:a16="http://schemas.microsoft.com/office/drawing/2014/main" id="{193DC17D-87F8-47D4-B2C5-8C3F928FAF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42" name="Rechte verbindingslijn 41">
                <a:extLst>
                  <a:ext uri="{FF2B5EF4-FFF2-40B4-BE49-F238E27FC236}">
                    <a16:creationId xmlns:a16="http://schemas.microsoft.com/office/drawing/2014/main" id="{9317F574-6C29-4F55-BC0B-FBEA900321E8}"/>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43" name="Groep 42">
                <a:extLst>
                  <a:ext uri="{FF2B5EF4-FFF2-40B4-BE49-F238E27FC236}">
                    <a16:creationId xmlns:a16="http://schemas.microsoft.com/office/drawing/2014/main" id="{62F5D7DA-2B7A-477C-839A-33D537CE74E1}"/>
                  </a:ext>
                </a:extLst>
              </p:cNvPr>
              <p:cNvGrpSpPr/>
              <p:nvPr userDrawn="1"/>
            </p:nvGrpSpPr>
            <p:grpSpPr>
              <a:xfrm>
                <a:off x="-2425037" y="370226"/>
                <a:ext cx="357690" cy="330595"/>
                <a:chOff x="-2721817" y="347336"/>
                <a:chExt cx="432805" cy="400021"/>
              </a:xfrm>
            </p:grpSpPr>
            <p:sp>
              <p:nvSpPr>
                <p:cNvPr id="58" name="Rechthoek 57">
                  <a:extLst>
                    <a:ext uri="{FF2B5EF4-FFF2-40B4-BE49-F238E27FC236}">
                      <a16:creationId xmlns:a16="http://schemas.microsoft.com/office/drawing/2014/main" id="{0154CA88-48A0-45AC-81C8-3C4DF31848E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9" name="Groep 58">
                  <a:extLst>
                    <a:ext uri="{FF2B5EF4-FFF2-40B4-BE49-F238E27FC236}">
                      <a16:creationId xmlns:a16="http://schemas.microsoft.com/office/drawing/2014/main" id="{5CCF1C8B-6D6D-4236-8CFF-B60F1FFEBC25}"/>
                    </a:ext>
                  </a:extLst>
                </p:cNvPr>
                <p:cNvGrpSpPr/>
                <p:nvPr userDrawn="1"/>
              </p:nvGrpSpPr>
              <p:grpSpPr>
                <a:xfrm>
                  <a:off x="-2652453" y="431583"/>
                  <a:ext cx="294076" cy="231526"/>
                  <a:chOff x="-3634116" y="700986"/>
                  <a:chExt cx="182598" cy="143759"/>
                </a:xfrm>
              </p:grpSpPr>
              <p:grpSp>
                <p:nvGrpSpPr>
                  <p:cNvPr id="60" name="Groep 59">
                    <a:extLst>
                      <a:ext uri="{FF2B5EF4-FFF2-40B4-BE49-F238E27FC236}">
                        <a16:creationId xmlns:a16="http://schemas.microsoft.com/office/drawing/2014/main" id="{5C95EA23-833A-4524-BAFA-ABC093E9205F}"/>
                      </a:ext>
                    </a:extLst>
                  </p:cNvPr>
                  <p:cNvGrpSpPr/>
                  <p:nvPr userDrawn="1"/>
                </p:nvGrpSpPr>
                <p:grpSpPr>
                  <a:xfrm>
                    <a:off x="-3634116" y="700986"/>
                    <a:ext cx="182598" cy="143759"/>
                    <a:chOff x="-3634116" y="700986"/>
                    <a:chExt cx="182598" cy="143759"/>
                  </a:xfrm>
                </p:grpSpPr>
                <p:cxnSp>
                  <p:nvCxnSpPr>
                    <p:cNvPr id="64" name="Rechte verbindingslijn 63">
                      <a:extLst>
                        <a:ext uri="{FF2B5EF4-FFF2-40B4-BE49-F238E27FC236}">
                          <a16:creationId xmlns:a16="http://schemas.microsoft.com/office/drawing/2014/main" id="{97DBC128-284C-459E-BF95-61198FE2973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DB31BCFB-A6F9-40CA-ACA7-CF7C74DA870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F60C6244-DE9B-48BE-8D87-7DB9E398FA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7" name="Rechte verbindingslijn 66">
                      <a:extLst>
                        <a:ext uri="{FF2B5EF4-FFF2-40B4-BE49-F238E27FC236}">
                          <a16:creationId xmlns:a16="http://schemas.microsoft.com/office/drawing/2014/main" id="{F56BEF80-CAEB-4C9F-BB56-3F7C7188537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8" name="Rechte verbindingslijn 67">
                      <a:extLst>
                        <a:ext uri="{FF2B5EF4-FFF2-40B4-BE49-F238E27FC236}">
                          <a16:creationId xmlns:a16="http://schemas.microsoft.com/office/drawing/2014/main" id="{2E9FEA2B-0D17-4A32-B39B-2562DBD0B5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1" name="Groep 60">
                    <a:extLst>
                      <a:ext uri="{FF2B5EF4-FFF2-40B4-BE49-F238E27FC236}">
                        <a16:creationId xmlns:a16="http://schemas.microsoft.com/office/drawing/2014/main" id="{A31BEDFB-D939-44A9-8BCA-716A9E62AF2A}"/>
                      </a:ext>
                    </a:extLst>
                  </p:cNvPr>
                  <p:cNvGrpSpPr/>
                  <p:nvPr userDrawn="1"/>
                </p:nvGrpSpPr>
                <p:grpSpPr>
                  <a:xfrm>
                    <a:off x="-3634047" y="735854"/>
                    <a:ext cx="88801" cy="72568"/>
                    <a:chOff x="-2091059" y="1395403"/>
                    <a:chExt cx="157316" cy="128558"/>
                  </a:xfrm>
                </p:grpSpPr>
                <p:sp>
                  <p:nvSpPr>
                    <p:cNvPr id="62" name="Rechthoek 61">
                      <a:extLst>
                        <a:ext uri="{FF2B5EF4-FFF2-40B4-BE49-F238E27FC236}">
                          <a16:creationId xmlns:a16="http://schemas.microsoft.com/office/drawing/2014/main" id="{40207DD1-A0CE-4C04-B6C9-513883E413F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3" name="Pijl: punthaak 62">
                      <a:extLst>
                        <a:ext uri="{FF2B5EF4-FFF2-40B4-BE49-F238E27FC236}">
                          <a16:creationId xmlns:a16="http://schemas.microsoft.com/office/drawing/2014/main" id="{3689897E-9EF3-438A-8127-B95555AFA40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4" name="Groep 43">
                <a:extLst>
                  <a:ext uri="{FF2B5EF4-FFF2-40B4-BE49-F238E27FC236}">
                    <a16:creationId xmlns:a16="http://schemas.microsoft.com/office/drawing/2014/main" id="{FD121B7D-C720-4720-BA0E-9546B47316F8}"/>
                  </a:ext>
                </a:extLst>
              </p:cNvPr>
              <p:cNvGrpSpPr/>
              <p:nvPr userDrawn="1"/>
            </p:nvGrpSpPr>
            <p:grpSpPr>
              <a:xfrm>
                <a:off x="-2425037" y="781500"/>
                <a:ext cx="357690" cy="330595"/>
                <a:chOff x="-2721817" y="782525"/>
                <a:chExt cx="432805" cy="400021"/>
              </a:xfrm>
            </p:grpSpPr>
            <p:sp>
              <p:nvSpPr>
                <p:cNvPr id="47" name="Rechthoek 46">
                  <a:extLst>
                    <a:ext uri="{FF2B5EF4-FFF2-40B4-BE49-F238E27FC236}">
                      <a16:creationId xmlns:a16="http://schemas.microsoft.com/office/drawing/2014/main" id="{A1435FDB-8CFF-41FE-98FD-06E8118F13C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8" name="Groep 47">
                  <a:extLst>
                    <a:ext uri="{FF2B5EF4-FFF2-40B4-BE49-F238E27FC236}">
                      <a16:creationId xmlns:a16="http://schemas.microsoft.com/office/drawing/2014/main" id="{FF3073CB-BC1A-4F3A-931B-19E4A3A8BDBE}"/>
                    </a:ext>
                  </a:extLst>
                </p:cNvPr>
                <p:cNvGrpSpPr/>
                <p:nvPr userDrawn="1"/>
              </p:nvGrpSpPr>
              <p:grpSpPr>
                <a:xfrm>
                  <a:off x="-2652453" y="866772"/>
                  <a:ext cx="294076" cy="231526"/>
                  <a:chOff x="-3310843" y="700986"/>
                  <a:chExt cx="182598" cy="143759"/>
                </a:xfrm>
              </p:grpSpPr>
              <p:grpSp>
                <p:nvGrpSpPr>
                  <p:cNvPr id="49" name="Groep 48">
                    <a:extLst>
                      <a:ext uri="{FF2B5EF4-FFF2-40B4-BE49-F238E27FC236}">
                        <a16:creationId xmlns:a16="http://schemas.microsoft.com/office/drawing/2014/main" id="{D56E5301-239A-44B9-B73A-8D207C1E9F0A}"/>
                      </a:ext>
                    </a:extLst>
                  </p:cNvPr>
                  <p:cNvGrpSpPr/>
                  <p:nvPr userDrawn="1"/>
                </p:nvGrpSpPr>
                <p:grpSpPr>
                  <a:xfrm>
                    <a:off x="-3310843" y="700986"/>
                    <a:ext cx="182598" cy="143759"/>
                    <a:chOff x="-3310843" y="700986"/>
                    <a:chExt cx="182598" cy="143759"/>
                  </a:xfrm>
                </p:grpSpPr>
                <p:cxnSp>
                  <p:nvCxnSpPr>
                    <p:cNvPr id="53" name="Rechte verbindingslijn 52">
                      <a:extLst>
                        <a:ext uri="{FF2B5EF4-FFF2-40B4-BE49-F238E27FC236}">
                          <a16:creationId xmlns:a16="http://schemas.microsoft.com/office/drawing/2014/main" id="{CBDACB98-CE17-430D-90A6-689B7052658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4" name="Rechte verbindingslijn 53">
                      <a:extLst>
                        <a:ext uri="{FF2B5EF4-FFF2-40B4-BE49-F238E27FC236}">
                          <a16:creationId xmlns:a16="http://schemas.microsoft.com/office/drawing/2014/main" id="{B6C72B3C-C719-4DCC-9B2D-ED94214B496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5" name="Rechte verbindingslijn 54">
                      <a:extLst>
                        <a:ext uri="{FF2B5EF4-FFF2-40B4-BE49-F238E27FC236}">
                          <a16:creationId xmlns:a16="http://schemas.microsoft.com/office/drawing/2014/main" id="{E029356E-280B-458F-85B0-DF8E90ADEFE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6" name="Rechte verbindingslijn 55">
                      <a:extLst>
                        <a:ext uri="{FF2B5EF4-FFF2-40B4-BE49-F238E27FC236}">
                          <a16:creationId xmlns:a16="http://schemas.microsoft.com/office/drawing/2014/main" id="{32FE9FA8-F207-4190-B645-E740886B53C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7" name="Rechte verbindingslijn 56">
                      <a:extLst>
                        <a:ext uri="{FF2B5EF4-FFF2-40B4-BE49-F238E27FC236}">
                          <a16:creationId xmlns:a16="http://schemas.microsoft.com/office/drawing/2014/main" id="{B8BCAB9A-9B95-4D00-AD20-36E5D76DE3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0" name="Groep 49">
                    <a:extLst>
                      <a:ext uri="{FF2B5EF4-FFF2-40B4-BE49-F238E27FC236}">
                        <a16:creationId xmlns:a16="http://schemas.microsoft.com/office/drawing/2014/main" id="{D1C83378-A3E2-4C0D-8A1C-F2D7F0325ACC}"/>
                      </a:ext>
                    </a:extLst>
                  </p:cNvPr>
                  <p:cNvGrpSpPr/>
                  <p:nvPr userDrawn="1"/>
                </p:nvGrpSpPr>
                <p:grpSpPr>
                  <a:xfrm flipH="1">
                    <a:off x="-3310774" y="735854"/>
                    <a:ext cx="88801" cy="72568"/>
                    <a:chOff x="-2091059" y="1395403"/>
                    <a:chExt cx="157316" cy="128558"/>
                  </a:xfrm>
                </p:grpSpPr>
                <p:sp>
                  <p:nvSpPr>
                    <p:cNvPr id="51" name="Rechthoek 50">
                      <a:extLst>
                        <a:ext uri="{FF2B5EF4-FFF2-40B4-BE49-F238E27FC236}">
                          <a16:creationId xmlns:a16="http://schemas.microsoft.com/office/drawing/2014/main" id="{56435037-E86D-482A-9842-4CE10F58151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2" name="Pijl: punthaak 51">
                      <a:extLst>
                        <a:ext uri="{FF2B5EF4-FFF2-40B4-BE49-F238E27FC236}">
                          <a16:creationId xmlns:a16="http://schemas.microsoft.com/office/drawing/2014/main" id="{6F93897F-E295-4716-BDAF-50552BA7B5F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5" name="Rechthoek 44">
                <a:extLst>
                  <a:ext uri="{FF2B5EF4-FFF2-40B4-BE49-F238E27FC236}">
                    <a16:creationId xmlns:a16="http://schemas.microsoft.com/office/drawing/2014/main" id="{B1961FD7-3087-438E-84FF-A67F8B221BD5}"/>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46" name="Rechthoek 45">
                <a:extLst>
                  <a:ext uri="{FF2B5EF4-FFF2-40B4-BE49-F238E27FC236}">
                    <a16:creationId xmlns:a16="http://schemas.microsoft.com/office/drawing/2014/main" id="{D3CF15AB-0665-4C5D-843F-DEE9612F831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4" name="Rechte verbindingslijn 23">
              <a:extLst>
                <a:ext uri="{FF2B5EF4-FFF2-40B4-BE49-F238E27FC236}">
                  <a16:creationId xmlns:a16="http://schemas.microsoft.com/office/drawing/2014/main" id="{D0EDC9B9-D097-4528-AE98-8BE480FC4FF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5" name="Rechthoek 24">
              <a:extLst>
                <a:ext uri="{FF2B5EF4-FFF2-40B4-BE49-F238E27FC236}">
                  <a16:creationId xmlns:a16="http://schemas.microsoft.com/office/drawing/2014/main" id="{1A88EDC5-F227-4028-AE88-BA982317826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6" name="Ovaal 25">
              <a:extLst>
                <a:ext uri="{FF2B5EF4-FFF2-40B4-BE49-F238E27FC236}">
                  <a16:creationId xmlns:a16="http://schemas.microsoft.com/office/drawing/2014/main" id="{F2AD2B48-60EB-4AE3-8EBA-013D3E0F54D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 name="Rechthoek 26">
              <a:extLst>
                <a:ext uri="{FF2B5EF4-FFF2-40B4-BE49-F238E27FC236}">
                  <a16:creationId xmlns:a16="http://schemas.microsoft.com/office/drawing/2014/main" id="{9684FD13-0014-41A8-9AEC-6CEB0256FD9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8" name="Ovaal 27">
              <a:extLst>
                <a:ext uri="{FF2B5EF4-FFF2-40B4-BE49-F238E27FC236}">
                  <a16:creationId xmlns:a16="http://schemas.microsoft.com/office/drawing/2014/main" id="{459F2C04-7301-412F-983A-FC155FA00C5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 name="Rechthoek 28">
              <a:extLst>
                <a:ext uri="{FF2B5EF4-FFF2-40B4-BE49-F238E27FC236}">
                  <a16:creationId xmlns:a16="http://schemas.microsoft.com/office/drawing/2014/main" id="{95CBED7C-B8F6-4E57-92FF-6C750D5353B9}"/>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0" name="Ovaal 29">
              <a:extLst>
                <a:ext uri="{FF2B5EF4-FFF2-40B4-BE49-F238E27FC236}">
                  <a16:creationId xmlns:a16="http://schemas.microsoft.com/office/drawing/2014/main" id="{05A4CDCC-FC8B-4DA1-A405-482F345A17E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1" name="Rechthoek 30">
              <a:extLst>
                <a:ext uri="{FF2B5EF4-FFF2-40B4-BE49-F238E27FC236}">
                  <a16:creationId xmlns:a16="http://schemas.microsoft.com/office/drawing/2014/main" id="{898263AF-84FE-4D40-8506-46F2EBE91DE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32" name="Ovaal 31">
              <a:extLst>
                <a:ext uri="{FF2B5EF4-FFF2-40B4-BE49-F238E27FC236}">
                  <a16:creationId xmlns:a16="http://schemas.microsoft.com/office/drawing/2014/main" id="{337B3E7E-27D2-4634-9F14-D128798790E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3" name="Rechthoek 32">
              <a:extLst>
                <a:ext uri="{FF2B5EF4-FFF2-40B4-BE49-F238E27FC236}">
                  <a16:creationId xmlns:a16="http://schemas.microsoft.com/office/drawing/2014/main" id="{B3414B9D-0E6A-4E2D-85B8-E0E2C2D945C7}"/>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34" name="Rechthoek 33">
              <a:extLst>
                <a:ext uri="{FF2B5EF4-FFF2-40B4-BE49-F238E27FC236}">
                  <a16:creationId xmlns:a16="http://schemas.microsoft.com/office/drawing/2014/main" id="{DF3F531C-6839-4257-B7C5-886302F1D80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95" name="Tijdelijke aanduiding voor grafiek 94">
            <a:extLst>
              <a:ext uri="{FF2B5EF4-FFF2-40B4-BE49-F238E27FC236}">
                <a16:creationId xmlns:a16="http://schemas.microsoft.com/office/drawing/2014/main" id="{D6972097-C125-4B86-A87F-118E4CD63865}"/>
              </a:ext>
            </a:extLst>
          </p:cNvPr>
          <p:cNvSpPr>
            <a:spLocks noGrp="1"/>
          </p:cNvSpPr>
          <p:nvPr>
            <p:ph type="chart" sz="quarter" idx="10" hasCustomPrompt="1"/>
          </p:nvPr>
        </p:nvSpPr>
        <p:spPr>
          <a:xfrm>
            <a:off x="639142" y="1465263"/>
            <a:ext cx="10897200" cy="3808800"/>
          </a:xfrm>
        </p:spPr>
        <p:txBody>
          <a:bodyPr tIns="1404000" anchor="t"/>
          <a:lstStyle>
            <a:lvl1pPr marL="0" indent="0" algn="ctr">
              <a:buFontTx/>
              <a:buNone/>
              <a:defRPr sz="1000" i="1">
                <a:solidFill>
                  <a:schemeClr val="tx1">
                    <a:lumMod val="50000"/>
                    <a:lumOff val="50000"/>
                  </a:schemeClr>
                </a:solidFill>
              </a:defRPr>
            </a:lvl1pPr>
          </a:lstStyle>
          <a:p>
            <a:r>
              <a:rPr lang="nl-NL"/>
              <a:t>Klik op onderstaande pictogram</a:t>
            </a:r>
            <a:br>
              <a:rPr lang="nl-NL"/>
            </a:br>
            <a:r>
              <a:rPr lang="nl-NL"/>
              <a:t>om een grafiek in te voegen</a:t>
            </a:r>
          </a:p>
        </p:txBody>
      </p:sp>
      <p:grpSp>
        <p:nvGrpSpPr>
          <p:cNvPr id="99" name="Instructie">
            <a:extLst>
              <a:ext uri="{FF2B5EF4-FFF2-40B4-BE49-F238E27FC236}">
                <a16:creationId xmlns:a16="http://schemas.microsoft.com/office/drawing/2014/main" id="{B79A3409-9092-456B-AA98-DDAD8B04B29A}"/>
              </a:ext>
            </a:extLst>
          </p:cNvPr>
          <p:cNvGrpSpPr/>
          <p:nvPr userDrawn="1"/>
        </p:nvGrpSpPr>
        <p:grpSpPr>
          <a:xfrm>
            <a:off x="12389714" y="3046306"/>
            <a:ext cx="3183677" cy="2546619"/>
            <a:chOff x="12389714" y="4327164"/>
            <a:chExt cx="3183677" cy="2546619"/>
          </a:xfrm>
        </p:grpSpPr>
        <p:grpSp>
          <p:nvGrpSpPr>
            <p:cNvPr id="100" name="Meer informatie">
              <a:extLst>
                <a:ext uri="{FF2B5EF4-FFF2-40B4-BE49-F238E27FC236}">
                  <a16:creationId xmlns:a16="http://schemas.microsoft.com/office/drawing/2014/main" id="{52B64292-840B-4BDE-A3A6-4DFC7B4FDB17}"/>
                </a:ext>
              </a:extLst>
            </p:cNvPr>
            <p:cNvGrpSpPr/>
            <p:nvPr userDrawn="1"/>
          </p:nvGrpSpPr>
          <p:grpSpPr>
            <a:xfrm>
              <a:off x="12394875" y="6090510"/>
              <a:ext cx="3178515" cy="783273"/>
              <a:chOff x="-3741486" y="3359148"/>
              <a:chExt cx="3178515" cy="783273"/>
            </a:xfrm>
          </p:grpSpPr>
          <p:sp>
            <p:nvSpPr>
              <p:cNvPr id="138" name="Freeform 101">
                <a:extLst>
                  <a:ext uri="{FF2B5EF4-FFF2-40B4-BE49-F238E27FC236}">
                    <a16:creationId xmlns:a16="http://schemas.microsoft.com/office/drawing/2014/main" id="{8D88A041-E004-459A-AD08-226BBF9822C0}"/>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9" name="Rechthoek 138">
                <a:extLst>
                  <a:ext uri="{FF2B5EF4-FFF2-40B4-BE49-F238E27FC236}">
                    <a16:creationId xmlns:a16="http://schemas.microsoft.com/office/drawing/2014/main" id="{8D51CBFB-257A-4547-AA78-8FAD6ED61A04}"/>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5E576832-87F4-4667-8DDF-2E16940641E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101" name="Rechte verbindingslijn 100">
              <a:extLst>
                <a:ext uri="{FF2B5EF4-FFF2-40B4-BE49-F238E27FC236}">
                  <a16:creationId xmlns:a16="http://schemas.microsoft.com/office/drawing/2014/main" id="{04BC3033-97D2-4773-80BF-62968B62FECE}"/>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102" name="Rechthoek 101">
              <a:extLst>
                <a:ext uri="{FF2B5EF4-FFF2-40B4-BE49-F238E27FC236}">
                  <a16:creationId xmlns:a16="http://schemas.microsoft.com/office/drawing/2014/main" id="{A7BAC692-0862-4677-92C2-1B17C047E4D4}"/>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Data van de Grafiek Bewerken</a:t>
              </a:r>
            </a:p>
          </p:txBody>
        </p:sp>
        <p:sp>
          <p:nvSpPr>
            <p:cNvPr id="103" name="Ovaal 102">
              <a:extLst>
                <a:ext uri="{FF2B5EF4-FFF2-40B4-BE49-F238E27FC236}">
                  <a16:creationId xmlns:a16="http://schemas.microsoft.com/office/drawing/2014/main" id="{3F960EEE-8D75-4BD3-B8C9-F91012F37975}"/>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4" name="Rechte verbindingslijn 103">
              <a:extLst>
                <a:ext uri="{FF2B5EF4-FFF2-40B4-BE49-F238E27FC236}">
                  <a16:creationId xmlns:a16="http://schemas.microsoft.com/office/drawing/2014/main" id="{0167145A-78DD-4537-8B26-8AD37C31722C}"/>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105" name="Rechthoek 104">
              <a:extLst>
                <a:ext uri="{FF2B5EF4-FFF2-40B4-BE49-F238E27FC236}">
                  <a16:creationId xmlns:a16="http://schemas.microsoft.com/office/drawing/2014/main" id="{397C6DA9-1447-47CD-959B-24E5887DA307}"/>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106" name="Groep 105">
              <a:extLst>
                <a:ext uri="{FF2B5EF4-FFF2-40B4-BE49-F238E27FC236}">
                  <a16:creationId xmlns:a16="http://schemas.microsoft.com/office/drawing/2014/main" id="{CD5E65DF-AA65-485E-911F-DF2C7A25DC18}"/>
                </a:ext>
              </a:extLst>
            </p:cNvPr>
            <p:cNvGrpSpPr/>
            <p:nvPr userDrawn="1"/>
          </p:nvGrpSpPr>
          <p:grpSpPr>
            <a:xfrm>
              <a:off x="12755394" y="5222855"/>
              <a:ext cx="1714530" cy="639425"/>
              <a:chOff x="12757283" y="4365594"/>
              <a:chExt cx="1714530" cy="639425"/>
            </a:xfrm>
          </p:grpSpPr>
          <p:sp>
            <p:nvSpPr>
              <p:cNvPr id="107" name="Rechthoek 106">
                <a:extLst>
                  <a:ext uri="{FF2B5EF4-FFF2-40B4-BE49-F238E27FC236}">
                    <a16:creationId xmlns:a16="http://schemas.microsoft.com/office/drawing/2014/main" id="{86C9528B-5AF9-4132-90E0-4418036BD8D2}"/>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8" name="Rechthoek 107">
                <a:extLst>
                  <a:ext uri="{FF2B5EF4-FFF2-40B4-BE49-F238E27FC236}">
                    <a16:creationId xmlns:a16="http://schemas.microsoft.com/office/drawing/2014/main" id="{E8FC523C-782E-40DF-90B9-5A419DE2AFF1}"/>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9" name="Tekstvak 108">
                <a:extLst>
                  <a:ext uri="{FF2B5EF4-FFF2-40B4-BE49-F238E27FC236}">
                    <a16:creationId xmlns:a16="http://schemas.microsoft.com/office/drawing/2014/main" id="{C0074D04-D627-4435-B924-E99758D515DC}"/>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110" name="Tekstvak 109">
                <a:extLst>
                  <a:ext uri="{FF2B5EF4-FFF2-40B4-BE49-F238E27FC236}">
                    <a16:creationId xmlns:a16="http://schemas.microsoft.com/office/drawing/2014/main" id="{A3BA2506-2E06-475B-900A-75FF2CCB1454}"/>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111" name="Picture 3">
                <a:extLst>
                  <a:ext uri="{FF2B5EF4-FFF2-40B4-BE49-F238E27FC236}">
                    <a16:creationId xmlns:a16="http://schemas.microsoft.com/office/drawing/2014/main" id="{A09A4B9F-F373-4F43-8AC3-996C57E4993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2" name="Groep 111">
                <a:extLst>
                  <a:ext uri="{FF2B5EF4-FFF2-40B4-BE49-F238E27FC236}">
                    <a16:creationId xmlns:a16="http://schemas.microsoft.com/office/drawing/2014/main" id="{BC83F330-C845-45B2-BDDF-745C3772DACE}"/>
                  </a:ext>
                </a:extLst>
              </p:cNvPr>
              <p:cNvGrpSpPr/>
              <p:nvPr userDrawn="1"/>
            </p:nvGrpSpPr>
            <p:grpSpPr>
              <a:xfrm>
                <a:off x="12831198" y="4432250"/>
                <a:ext cx="139861" cy="152244"/>
                <a:chOff x="12574450" y="6053892"/>
                <a:chExt cx="169232" cy="184215"/>
              </a:xfrm>
            </p:grpSpPr>
            <p:sp>
              <p:nvSpPr>
                <p:cNvPr id="135" name="Rechthoek 134">
                  <a:extLst>
                    <a:ext uri="{FF2B5EF4-FFF2-40B4-BE49-F238E27FC236}">
                      <a16:creationId xmlns:a16="http://schemas.microsoft.com/office/drawing/2014/main" id="{72E12B5D-7581-4A9F-8663-B8245EFE7DE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6" name="Rechthoek 135">
                  <a:extLst>
                    <a:ext uri="{FF2B5EF4-FFF2-40B4-BE49-F238E27FC236}">
                      <a16:creationId xmlns:a16="http://schemas.microsoft.com/office/drawing/2014/main" id="{AE952AAA-22EA-4B98-BBDE-AF0876DF113D}"/>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7" name="Rechthoek 136">
                  <a:extLst>
                    <a:ext uri="{FF2B5EF4-FFF2-40B4-BE49-F238E27FC236}">
                      <a16:creationId xmlns:a16="http://schemas.microsoft.com/office/drawing/2014/main" id="{E31E2B52-B539-4EDF-A7A7-BBCBDA49442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13" name="Groep 112">
                <a:extLst>
                  <a:ext uri="{FF2B5EF4-FFF2-40B4-BE49-F238E27FC236}">
                    <a16:creationId xmlns:a16="http://schemas.microsoft.com/office/drawing/2014/main" id="{364BF762-FB3D-46DC-907A-F33B12C759C2}"/>
                  </a:ext>
                </a:extLst>
              </p:cNvPr>
              <p:cNvGrpSpPr/>
              <p:nvPr userDrawn="1"/>
            </p:nvGrpSpPr>
            <p:grpSpPr>
              <a:xfrm>
                <a:off x="12831198" y="4748585"/>
                <a:ext cx="184916" cy="120210"/>
                <a:chOff x="8815516" y="1076284"/>
                <a:chExt cx="503174" cy="327105"/>
              </a:xfrm>
            </p:grpSpPr>
            <p:sp>
              <p:nvSpPr>
                <p:cNvPr id="114" name="Rechthoek 113">
                  <a:extLst>
                    <a:ext uri="{FF2B5EF4-FFF2-40B4-BE49-F238E27FC236}">
                      <a16:creationId xmlns:a16="http://schemas.microsoft.com/office/drawing/2014/main" id="{43DEE2D3-F4D5-4135-ACC4-59318FF4D8D7}"/>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5" name="Groep 114">
                  <a:extLst>
                    <a:ext uri="{FF2B5EF4-FFF2-40B4-BE49-F238E27FC236}">
                      <a16:creationId xmlns:a16="http://schemas.microsoft.com/office/drawing/2014/main" id="{6B98844A-6921-4A2D-A2AC-EBABBB5B9180}"/>
                    </a:ext>
                  </a:extLst>
                </p:cNvPr>
                <p:cNvGrpSpPr/>
                <p:nvPr userDrawn="1"/>
              </p:nvGrpSpPr>
              <p:grpSpPr>
                <a:xfrm>
                  <a:off x="8815517" y="1076284"/>
                  <a:ext cx="503173" cy="327105"/>
                  <a:chOff x="1351248" y="-683635"/>
                  <a:chExt cx="503173" cy="327105"/>
                </a:xfrm>
              </p:grpSpPr>
              <p:grpSp>
                <p:nvGrpSpPr>
                  <p:cNvPr id="116" name="Groep 115">
                    <a:extLst>
                      <a:ext uri="{FF2B5EF4-FFF2-40B4-BE49-F238E27FC236}">
                        <a16:creationId xmlns:a16="http://schemas.microsoft.com/office/drawing/2014/main" id="{0112A725-CC4A-46B7-965B-5E841547F2C2}"/>
                      </a:ext>
                    </a:extLst>
                  </p:cNvPr>
                  <p:cNvGrpSpPr/>
                  <p:nvPr userDrawn="1"/>
                </p:nvGrpSpPr>
                <p:grpSpPr>
                  <a:xfrm>
                    <a:off x="1351248" y="-683635"/>
                    <a:ext cx="375186" cy="293652"/>
                    <a:chOff x="1094874" y="-884923"/>
                    <a:chExt cx="884668" cy="692417"/>
                  </a:xfrm>
                </p:grpSpPr>
                <p:sp>
                  <p:nvSpPr>
                    <p:cNvPr id="121" name="Rechthoek 120">
                      <a:extLst>
                        <a:ext uri="{FF2B5EF4-FFF2-40B4-BE49-F238E27FC236}">
                          <a16:creationId xmlns:a16="http://schemas.microsoft.com/office/drawing/2014/main" id="{25528607-9590-426D-871D-8FFE86D7A5FE}"/>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22" name="Groep 121">
                      <a:extLst>
                        <a:ext uri="{FF2B5EF4-FFF2-40B4-BE49-F238E27FC236}">
                          <a16:creationId xmlns:a16="http://schemas.microsoft.com/office/drawing/2014/main" id="{CD7D1539-9671-442D-AD39-8AEDD58E817F}"/>
                        </a:ext>
                      </a:extLst>
                    </p:cNvPr>
                    <p:cNvGrpSpPr/>
                    <p:nvPr userDrawn="1"/>
                  </p:nvGrpSpPr>
                  <p:grpSpPr>
                    <a:xfrm>
                      <a:off x="1094874" y="-878306"/>
                      <a:ext cx="867364" cy="685800"/>
                      <a:chOff x="1094874" y="-878306"/>
                      <a:chExt cx="867364" cy="613611"/>
                    </a:xfrm>
                  </p:grpSpPr>
                  <p:cxnSp>
                    <p:nvCxnSpPr>
                      <p:cNvPr id="128" name="Rechte verbindingslijn 127">
                        <a:extLst>
                          <a:ext uri="{FF2B5EF4-FFF2-40B4-BE49-F238E27FC236}">
                            <a16:creationId xmlns:a16="http://schemas.microsoft.com/office/drawing/2014/main" id="{28859613-15BD-4AFE-88A5-A2AFB33BAC48}"/>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9DD0D390-8D6B-4721-B94D-CCE4D902387F}"/>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30" name="Groep 129">
                        <a:extLst>
                          <a:ext uri="{FF2B5EF4-FFF2-40B4-BE49-F238E27FC236}">
                            <a16:creationId xmlns:a16="http://schemas.microsoft.com/office/drawing/2014/main" id="{1DEF3952-5A54-4474-B488-B31EDEBD1225}"/>
                          </a:ext>
                        </a:extLst>
                      </p:cNvPr>
                      <p:cNvGrpSpPr/>
                      <p:nvPr userDrawn="1"/>
                    </p:nvGrpSpPr>
                    <p:grpSpPr>
                      <a:xfrm>
                        <a:off x="1270535" y="-878306"/>
                        <a:ext cx="526983" cy="613611"/>
                        <a:chOff x="1270535" y="-745959"/>
                        <a:chExt cx="526983" cy="481264"/>
                      </a:xfrm>
                    </p:grpSpPr>
                    <p:cxnSp>
                      <p:nvCxnSpPr>
                        <p:cNvPr id="131" name="Rechte verbindingslijn 130">
                          <a:extLst>
                            <a:ext uri="{FF2B5EF4-FFF2-40B4-BE49-F238E27FC236}">
                              <a16:creationId xmlns:a16="http://schemas.microsoft.com/office/drawing/2014/main" id="{B4239207-3AFB-4D63-8D16-DC194F0F95A8}"/>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2" name="Rechte verbindingslijn 131">
                          <a:extLst>
                            <a:ext uri="{FF2B5EF4-FFF2-40B4-BE49-F238E27FC236}">
                              <a16:creationId xmlns:a16="http://schemas.microsoft.com/office/drawing/2014/main" id="{ED2F0D2B-0252-438F-8C33-FC30F5770AB0}"/>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3" name="Rechte verbindingslijn 132">
                          <a:extLst>
                            <a:ext uri="{FF2B5EF4-FFF2-40B4-BE49-F238E27FC236}">
                              <a16:creationId xmlns:a16="http://schemas.microsoft.com/office/drawing/2014/main" id="{8E8BE4FF-0538-48A1-8CD4-70E8B8E19C54}"/>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4" name="Rechte verbindingslijn 133">
                          <a:extLst>
                            <a:ext uri="{FF2B5EF4-FFF2-40B4-BE49-F238E27FC236}">
                              <a16:creationId xmlns:a16="http://schemas.microsoft.com/office/drawing/2014/main" id="{17962863-8B35-4CB3-9F0C-F314A19A1CA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23" name="Rechte verbindingslijn 122">
                      <a:extLst>
                        <a:ext uri="{FF2B5EF4-FFF2-40B4-BE49-F238E27FC236}">
                          <a16:creationId xmlns:a16="http://schemas.microsoft.com/office/drawing/2014/main" id="{FA73F1BE-7B05-4F04-AA57-68B2193A6E05}"/>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D5E28964-BF23-45C8-959D-66609693B172}"/>
                        </a:ext>
                      </a:extLst>
                    </p:cNvPr>
                    <p:cNvGrpSpPr/>
                    <p:nvPr userDrawn="1"/>
                  </p:nvGrpSpPr>
                  <p:grpSpPr>
                    <a:xfrm>
                      <a:off x="1094874" y="-607596"/>
                      <a:ext cx="878306" cy="276726"/>
                      <a:chOff x="1106905" y="-607596"/>
                      <a:chExt cx="878307" cy="276726"/>
                    </a:xfrm>
                  </p:grpSpPr>
                  <p:cxnSp>
                    <p:nvCxnSpPr>
                      <p:cNvPr id="125" name="Rechte verbindingslijn 124">
                        <a:extLst>
                          <a:ext uri="{FF2B5EF4-FFF2-40B4-BE49-F238E27FC236}">
                            <a16:creationId xmlns:a16="http://schemas.microsoft.com/office/drawing/2014/main" id="{AC027A34-8124-4373-947C-BCCA479E5830}"/>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9133B54A-2E15-4B41-801C-D573CE7372D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B95B9EB-9541-4BBB-9350-9AA1F462899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7" name="Groep 116">
                    <a:extLst>
                      <a:ext uri="{FF2B5EF4-FFF2-40B4-BE49-F238E27FC236}">
                        <a16:creationId xmlns:a16="http://schemas.microsoft.com/office/drawing/2014/main" id="{A66F2A7B-5C73-4B51-8B5E-12A170FB02B1}"/>
                      </a:ext>
                    </a:extLst>
                  </p:cNvPr>
                  <p:cNvGrpSpPr/>
                  <p:nvPr userDrawn="1"/>
                </p:nvGrpSpPr>
                <p:grpSpPr>
                  <a:xfrm rot="2700000">
                    <a:off x="1605871" y="-605080"/>
                    <a:ext cx="90079" cy="407021"/>
                    <a:chOff x="3130062" y="-817193"/>
                    <a:chExt cx="131884" cy="595920"/>
                  </a:xfrm>
                  <a:solidFill>
                    <a:srgbClr val="3399FF"/>
                  </a:solidFill>
                </p:grpSpPr>
                <p:sp>
                  <p:nvSpPr>
                    <p:cNvPr id="118" name="Rechthoek 117">
                      <a:extLst>
                        <a:ext uri="{FF2B5EF4-FFF2-40B4-BE49-F238E27FC236}">
                          <a16:creationId xmlns:a16="http://schemas.microsoft.com/office/drawing/2014/main" id="{07C95B62-CDF2-4621-8FA8-A91D7DDF24C5}"/>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9" name="Rechthoek: afgeronde bovenhoeken 118">
                      <a:extLst>
                        <a:ext uri="{FF2B5EF4-FFF2-40B4-BE49-F238E27FC236}">
                          <a16:creationId xmlns:a16="http://schemas.microsoft.com/office/drawing/2014/main" id="{B9544B35-4609-476B-9EF8-9EDD67EB90F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0" name="Gelijkbenige driehoek 119">
                      <a:extLst>
                        <a:ext uri="{FF2B5EF4-FFF2-40B4-BE49-F238E27FC236}">
                          <a16:creationId xmlns:a16="http://schemas.microsoft.com/office/drawing/2014/main" id="{57A7D056-9CE5-479D-B9A7-F418C8EA7EBC}"/>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41" name="Instructie">
            <a:extLst>
              <a:ext uri="{FF2B5EF4-FFF2-40B4-BE49-F238E27FC236}">
                <a16:creationId xmlns:a16="http://schemas.microsoft.com/office/drawing/2014/main" id="{FE3ADCE6-AE72-429F-8795-B7251E8A9304}"/>
              </a:ext>
            </a:extLst>
          </p:cNvPr>
          <p:cNvGrpSpPr/>
          <p:nvPr userDrawn="1"/>
        </p:nvGrpSpPr>
        <p:grpSpPr>
          <a:xfrm>
            <a:off x="12391601" y="0"/>
            <a:ext cx="3183677" cy="2499789"/>
            <a:chOff x="12391601" y="0"/>
            <a:chExt cx="3183677" cy="2499789"/>
          </a:xfrm>
        </p:grpSpPr>
        <p:sp>
          <p:nvSpPr>
            <p:cNvPr id="142" name="Rechthoek 141">
              <a:extLst>
                <a:ext uri="{FF2B5EF4-FFF2-40B4-BE49-F238E27FC236}">
                  <a16:creationId xmlns:a16="http://schemas.microsoft.com/office/drawing/2014/main" id="{978C494F-8193-409B-8D0D-A2AF5D17B23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Grafiek invoegen/veranderen</a:t>
              </a:r>
            </a:p>
          </p:txBody>
        </p:sp>
        <p:sp>
          <p:nvSpPr>
            <p:cNvPr id="143" name="Ovaal 142">
              <a:extLst>
                <a:ext uri="{FF2B5EF4-FFF2-40B4-BE49-F238E27FC236}">
                  <a16:creationId xmlns:a16="http://schemas.microsoft.com/office/drawing/2014/main" id="{EB6DAAEC-D7A7-4493-A953-A9C00B8BD50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4" name="Rechte verbindingslijn 143">
              <a:extLst>
                <a:ext uri="{FF2B5EF4-FFF2-40B4-BE49-F238E27FC236}">
                  <a16:creationId xmlns:a16="http://schemas.microsoft.com/office/drawing/2014/main" id="{22D07CFB-0103-4C1F-9259-513D06B3792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45" name="Rechte verbindingslijn 144">
              <a:extLst>
                <a:ext uri="{FF2B5EF4-FFF2-40B4-BE49-F238E27FC236}">
                  <a16:creationId xmlns:a16="http://schemas.microsoft.com/office/drawing/2014/main" id="{A4A760EC-4FFA-4A31-B0E6-CE267B9550D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6" name="Rechthoek 145">
              <a:extLst>
                <a:ext uri="{FF2B5EF4-FFF2-40B4-BE49-F238E27FC236}">
                  <a16:creationId xmlns:a16="http://schemas.microsoft.com/office/drawing/2014/main" id="{DE1F3D79-9205-45D1-993B-6DE9A5312E7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7" name="Ovaal 146">
              <a:extLst>
                <a:ext uri="{FF2B5EF4-FFF2-40B4-BE49-F238E27FC236}">
                  <a16:creationId xmlns:a16="http://schemas.microsoft.com/office/drawing/2014/main" id="{ED38206C-CA2D-498C-BD2A-15A96CD2BE9F}"/>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47">
              <a:extLst>
                <a:ext uri="{FF2B5EF4-FFF2-40B4-BE49-F238E27FC236}">
                  <a16:creationId xmlns:a16="http://schemas.microsoft.com/office/drawing/2014/main" id="{D4662235-4B18-45DC-92D3-33DBA6E9B5F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9" name="Groep 148">
              <a:extLst>
                <a:ext uri="{FF2B5EF4-FFF2-40B4-BE49-F238E27FC236}">
                  <a16:creationId xmlns:a16="http://schemas.microsoft.com/office/drawing/2014/main" id="{D3454C6F-6F80-4A7A-96C1-ADC0E63D57CB}"/>
                </a:ext>
              </a:extLst>
            </p:cNvPr>
            <p:cNvGrpSpPr/>
            <p:nvPr userDrawn="1"/>
          </p:nvGrpSpPr>
          <p:grpSpPr>
            <a:xfrm>
              <a:off x="12757282" y="2184550"/>
              <a:ext cx="825500" cy="209550"/>
              <a:chOff x="13504624" y="2482850"/>
              <a:chExt cx="825500" cy="209550"/>
            </a:xfrm>
          </p:grpSpPr>
          <p:sp>
            <p:nvSpPr>
              <p:cNvPr id="155" name="Rechthoek 154">
                <a:extLst>
                  <a:ext uri="{FF2B5EF4-FFF2-40B4-BE49-F238E27FC236}">
                    <a16:creationId xmlns:a16="http://schemas.microsoft.com/office/drawing/2014/main" id="{A0BC97BA-CF29-4B7B-A467-E71D4C0E51A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6" name="Rechte verbindingslijn 155">
                <a:extLst>
                  <a:ext uri="{FF2B5EF4-FFF2-40B4-BE49-F238E27FC236}">
                    <a16:creationId xmlns:a16="http://schemas.microsoft.com/office/drawing/2014/main" id="{29949803-BB9D-4010-8A0B-4DCAEC96BE7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7" name="Gelijkbenige driehoek 156">
                <a:extLst>
                  <a:ext uri="{FF2B5EF4-FFF2-40B4-BE49-F238E27FC236}">
                    <a16:creationId xmlns:a16="http://schemas.microsoft.com/office/drawing/2014/main" id="{4B9C499E-07FD-4BA6-B2A8-16FC587D9FC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50" name="Rechte verbindingslijn 149">
              <a:extLst>
                <a:ext uri="{FF2B5EF4-FFF2-40B4-BE49-F238E27FC236}">
                  <a16:creationId xmlns:a16="http://schemas.microsoft.com/office/drawing/2014/main" id="{3E256BC7-2666-4D6D-94D8-18EF7749284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51" name="Groep 150">
              <a:extLst>
                <a:ext uri="{FF2B5EF4-FFF2-40B4-BE49-F238E27FC236}">
                  <a16:creationId xmlns:a16="http://schemas.microsoft.com/office/drawing/2014/main" id="{43B65525-7CAA-4200-8D1D-63041AB0C8C6}"/>
                </a:ext>
              </a:extLst>
            </p:cNvPr>
            <p:cNvGrpSpPr/>
            <p:nvPr userDrawn="1"/>
          </p:nvGrpSpPr>
          <p:grpSpPr>
            <a:xfrm>
              <a:off x="12751697" y="1147804"/>
              <a:ext cx="289372" cy="314992"/>
              <a:chOff x="7322769" y="-310267"/>
              <a:chExt cx="289372" cy="314992"/>
            </a:xfrm>
          </p:grpSpPr>
          <p:sp>
            <p:nvSpPr>
              <p:cNvPr id="152" name="Rechthoek 151">
                <a:extLst>
                  <a:ext uri="{FF2B5EF4-FFF2-40B4-BE49-F238E27FC236}">
                    <a16:creationId xmlns:a16="http://schemas.microsoft.com/office/drawing/2014/main" id="{2E4439CD-3831-424D-BAFF-79C2FF19A42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3" name="Rechthoek 152">
                <a:extLst>
                  <a:ext uri="{FF2B5EF4-FFF2-40B4-BE49-F238E27FC236}">
                    <a16:creationId xmlns:a16="http://schemas.microsoft.com/office/drawing/2014/main" id="{846CDF32-CD05-479D-B94E-567C5BA366C7}"/>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4" name="Rechthoek 153">
                <a:extLst>
                  <a:ext uri="{FF2B5EF4-FFF2-40B4-BE49-F238E27FC236}">
                    <a16:creationId xmlns:a16="http://schemas.microsoft.com/office/drawing/2014/main" id="{7EE3086F-BE27-4B3F-A310-B78E0345BCC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Tree>
    <p:extLst>
      <p:ext uri="{BB962C8B-B14F-4D97-AF65-F5344CB8AC3E}">
        <p14:creationId xmlns:p14="http://schemas.microsoft.com/office/powerpoint/2010/main" val="303392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10895544" cy="408448"/>
          </a:xfrm>
        </p:spPr>
        <p:txBody>
          <a:bodyPr/>
          <a:lstStyle>
            <a:lvl1pPr>
              <a:defRPr/>
            </a:lvl1pPr>
          </a:lstStyle>
          <a:p>
            <a:r>
              <a:rPr lang="nl-NL" noProof="0"/>
              <a:t>Plaats hier je titel</a:t>
            </a:r>
            <a:endParaRPr lang="nl-NL"/>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5320566" y="-798828"/>
            <a:ext cx="1550901"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TABEL (100%)</a:t>
            </a:r>
          </a:p>
        </p:txBody>
      </p:sp>
      <p:grpSp>
        <p:nvGrpSpPr>
          <p:cNvPr id="160" name="Instructie">
            <a:extLst>
              <a:ext uri="{FF2B5EF4-FFF2-40B4-BE49-F238E27FC236}">
                <a16:creationId xmlns:a16="http://schemas.microsoft.com/office/drawing/2014/main" id="{873A672A-CC2B-4878-9D78-EE3BAB45996D}"/>
              </a:ext>
            </a:extLst>
          </p:cNvPr>
          <p:cNvGrpSpPr/>
          <p:nvPr userDrawn="1"/>
        </p:nvGrpSpPr>
        <p:grpSpPr>
          <a:xfrm>
            <a:off x="-3425006" y="0"/>
            <a:ext cx="3183678" cy="3418198"/>
            <a:chOff x="12391601" y="0"/>
            <a:chExt cx="3183678" cy="3418198"/>
          </a:xfrm>
        </p:grpSpPr>
        <p:grpSp>
          <p:nvGrpSpPr>
            <p:cNvPr id="161" name="Meer informatie">
              <a:extLst>
                <a:ext uri="{FF2B5EF4-FFF2-40B4-BE49-F238E27FC236}">
                  <a16:creationId xmlns:a16="http://schemas.microsoft.com/office/drawing/2014/main" id="{EDBCE52C-804A-4811-B849-EB020A212349}"/>
                </a:ext>
              </a:extLst>
            </p:cNvPr>
            <p:cNvGrpSpPr/>
            <p:nvPr userDrawn="1"/>
          </p:nvGrpSpPr>
          <p:grpSpPr>
            <a:xfrm>
              <a:off x="12396764" y="2622893"/>
              <a:ext cx="3178515" cy="795305"/>
              <a:chOff x="-3741486" y="3347116"/>
              <a:chExt cx="3178515" cy="795305"/>
            </a:xfrm>
          </p:grpSpPr>
          <p:sp>
            <p:nvSpPr>
              <p:cNvPr id="183" name="Freeform 101">
                <a:extLst>
                  <a:ext uri="{FF2B5EF4-FFF2-40B4-BE49-F238E27FC236}">
                    <a16:creationId xmlns:a16="http://schemas.microsoft.com/office/drawing/2014/main" id="{BEA30102-C2FA-429D-83A6-477E2BF313A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84" name="Rechthoek 183">
                <a:extLst>
                  <a:ext uri="{FF2B5EF4-FFF2-40B4-BE49-F238E27FC236}">
                    <a16:creationId xmlns:a16="http://schemas.microsoft.com/office/drawing/2014/main" id="{FBFA9E39-0744-4FD4-AC26-FBADA6B2ED6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5" name="Rechte verbindingslijn 184">
                <a:extLst>
                  <a:ext uri="{FF2B5EF4-FFF2-40B4-BE49-F238E27FC236}">
                    <a16:creationId xmlns:a16="http://schemas.microsoft.com/office/drawing/2014/main" id="{18545F16-71D3-461D-9085-66653691C19F}"/>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149835C1-59C7-4B5F-80C4-2A57FEBC731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Tabel invoegen/veranderen</a:t>
              </a:r>
            </a:p>
          </p:txBody>
        </p:sp>
        <p:sp>
          <p:nvSpPr>
            <p:cNvPr id="163" name="Ovaal 162">
              <a:extLst>
                <a:ext uri="{FF2B5EF4-FFF2-40B4-BE49-F238E27FC236}">
                  <a16:creationId xmlns:a16="http://schemas.microsoft.com/office/drawing/2014/main" id="{5778F292-84F2-434D-AA37-A2434F6A507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675ECF89-FF6C-4FDF-8C31-62507721098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65" name="Rechte verbindingslijn 164">
              <a:extLst>
                <a:ext uri="{FF2B5EF4-FFF2-40B4-BE49-F238E27FC236}">
                  <a16:creationId xmlns:a16="http://schemas.microsoft.com/office/drawing/2014/main" id="{ABED079E-70D2-4D8F-A836-ED2D0B8ECBA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66" name="Rechthoek 165">
              <a:extLst>
                <a:ext uri="{FF2B5EF4-FFF2-40B4-BE49-F238E27FC236}">
                  <a16:creationId xmlns:a16="http://schemas.microsoft.com/office/drawing/2014/main" id="{AECF26E6-5B35-4151-8C8F-715EE2B8EAA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67" name="Ovaal 166">
              <a:extLst>
                <a:ext uri="{FF2B5EF4-FFF2-40B4-BE49-F238E27FC236}">
                  <a16:creationId xmlns:a16="http://schemas.microsoft.com/office/drawing/2014/main" id="{C7141CC0-7547-479A-9085-54B43118B88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8" name="Rechthoek 167">
              <a:extLst>
                <a:ext uri="{FF2B5EF4-FFF2-40B4-BE49-F238E27FC236}">
                  <a16:creationId xmlns:a16="http://schemas.microsoft.com/office/drawing/2014/main" id="{6727AAC8-D36A-4EFE-AE5C-5731B710179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9" name="Groep 168">
              <a:extLst>
                <a:ext uri="{FF2B5EF4-FFF2-40B4-BE49-F238E27FC236}">
                  <a16:creationId xmlns:a16="http://schemas.microsoft.com/office/drawing/2014/main" id="{89DEB779-0447-49BF-9ABE-749B7A1ABE9A}"/>
                </a:ext>
              </a:extLst>
            </p:cNvPr>
            <p:cNvGrpSpPr/>
            <p:nvPr userDrawn="1"/>
          </p:nvGrpSpPr>
          <p:grpSpPr>
            <a:xfrm>
              <a:off x="12757282" y="2184550"/>
              <a:ext cx="825500" cy="209550"/>
              <a:chOff x="13504624" y="2482850"/>
              <a:chExt cx="825500" cy="209550"/>
            </a:xfrm>
          </p:grpSpPr>
          <p:sp>
            <p:nvSpPr>
              <p:cNvPr id="180" name="Rechthoek 179">
                <a:extLst>
                  <a:ext uri="{FF2B5EF4-FFF2-40B4-BE49-F238E27FC236}">
                    <a16:creationId xmlns:a16="http://schemas.microsoft.com/office/drawing/2014/main" id="{751C533D-FC5F-4CF0-B566-A74E6FE96E6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181" name="Rechte verbindingslijn 180">
                <a:extLst>
                  <a:ext uri="{FF2B5EF4-FFF2-40B4-BE49-F238E27FC236}">
                    <a16:creationId xmlns:a16="http://schemas.microsoft.com/office/drawing/2014/main" id="{08AF096B-2E52-42FC-9E3D-6148F59D928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2" name="Gelijkbenige driehoek 181">
                <a:extLst>
                  <a:ext uri="{FF2B5EF4-FFF2-40B4-BE49-F238E27FC236}">
                    <a16:creationId xmlns:a16="http://schemas.microsoft.com/office/drawing/2014/main" id="{B8202D7A-A19D-465C-B718-4CF28A7367C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70" name="Rechte verbindingslijn 169">
              <a:extLst>
                <a:ext uri="{FF2B5EF4-FFF2-40B4-BE49-F238E27FC236}">
                  <a16:creationId xmlns:a16="http://schemas.microsoft.com/office/drawing/2014/main" id="{7991A2F2-EF99-48F3-9BED-CD7116E7E322}"/>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71" name="Tabel icoon">
              <a:extLst>
                <a:ext uri="{FF2B5EF4-FFF2-40B4-BE49-F238E27FC236}">
                  <a16:creationId xmlns:a16="http://schemas.microsoft.com/office/drawing/2014/main" id="{75AB4CAB-E591-4641-8B61-46CA27B99688}"/>
                </a:ext>
              </a:extLst>
            </p:cNvPr>
            <p:cNvGrpSpPr/>
            <p:nvPr userDrawn="1"/>
          </p:nvGrpSpPr>
          <p:grpSpPr>
            <a:xfrm>
              <a:off x="12757283" y="1133664"/>
              <a:ext cx="375500" cy="339168"/>
              <a:chOff x="6072040" y="3376043"/>
              <a:chExt cx="1227920" cy="1109109"/>
            </a:xfrm>
          </p:grpSpPr>
          <p:sp>
            <p:nvSpPr>
              <p:cNvPr id="172" name="Rechthoek 171">
                <a:extLst>
                  <a:ext uri="{FF2B5EF4-FFF2-40B4-BE49-F238E27FC236}">
                    <a16:creationId xmlns:a16="http://schemas.microsoft.com/office/drawing/2014/main" id="{AC765732-8952-4B2A-8A6D-977410229808}"/>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DE609AFC-E4EA-47AA-97DF-E62FF94F9D11}"/>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1A1BD459-921D-4C55-816F-4D054B70D842}"/>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4235CCC9-FAC4-4C3C-955C-AD2FE69B49BC}"/>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04A4623E-8F1B-4364-B05E-9E2D730BA59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5715F028-A3F6-4C26-B083-FAD1800C6FE7}"/>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C8D7B44E-9188-4D68-837D-75D91A3624E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5A294420-9E4D-4C4E-8E5F-0FDE161ECD18}"/>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5" name="Tijdelijke aanduiding voor tabel 4">
            <a:extLst>
              <a:ext uri="{FF2B5EF4-FFF2-40B4-BE49-F238E27FC236}">
                <a16:creationId xmlns:a16="http://schemas.microsoft.com/office/drawing/2014/main" id="{A11315FA-1DBE-4DD8-8FE2-7EBA90DD0AB8}"/>
              </a:ext>
            </a:extLst>
          </p:cNvPr>
          <p:cNvSpPr>
            <a:spLocks noGrp="1"/>
          </p:cNvSpPr>
          <p:nvPr>
            <p:ph type="tbl" sz="quarter" idx="57" hasCustomPrompt="1"/>
          </p:nvPr>
        </p:nvSpPr>
        <p:spPr>
          <a:xfrm>
            <a:off x="639142" y="1465651"/>
            <a:ext cx="10897200" cy="3808412"/>
          </a:xfrm>
        </p:spPr>
        <p:txBody>
          <a:bodyPr tIns="1404000" anchor="t"/>
          <a:lstStyle>
            <a:lvl1pPr marL="0" indent="0" algn="ctr">
              <a:buFontTx/>
              <a:buNone/>
              <a:defRPr sz="1000" i="1">
                <a:solidFill>
                  <a:schemeClr val="tx1">
                    <a:lumMod val="50000"/>
                    <a:lumOff val="50000"/>
                  </a:schemeClr>
                </a:solidFill>
              </a:defRPr>
            </a:lvl1pPr>
          </a:lstStyle>
          <a:p>
            <a:r>
              <a:rPr lang="nl-NL"/>
              <a:t>Klik op onderstaande pictogram</a:t>
            </a:r>
            <a:br>
              <a:rPr lang="nl-NL"/>
            </a:br>
            <a:r>
              <a:rPr lang="nl-NL"/>
              <a:t>om een tabel in te voegen</a:t>
            </a:r>
          </a:p>
        </p:txBody>
      </p:sp>
    </p:spTree>
    <p:extLst>
      <p:ext uri="{BB962C8B-B14F-4D97-AF65-F5344CB8AC3E}">
        <p14:creationId xmlns:p14="http://schemas.microsoft.com/office/powerpoint/2010/main" val="230528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 ">
    <p:spTree>
      <p:nvGrpSpPr>
        <p:cNvPr id="1" name=""/>
        <p:cNvGrpSpPr/>
        <p:nvPr/>
      </p:nvGrpSpPr>
      <p:grpSpPr>
        <a:xfrm>
          <a:off x="0" y="0"/>
          <a:ext cx="0" cy="0"/>
          <a:chOff x="0" y="0"/>
          <a:chExt cx="0" cy="0"/>
        </a:xfrm>
      </p:grpSpPr>
      <p:sp>
        <p:nvSpPr>
          <p:cNvPr id="80" name="Tijdelijke aanduiding voor afbeelding 12">
            <a:extLst>
              <a:ext uri="{FF2B5EF4-FFF2-40B4-BE49-F238E27FC236}">
                <a16:creationId xmlns:a16="http://schemas.microsoft.com/office/drawing/2014/main" id="{A462BF19-57F3-48EA-AF6E-4000C5EA90A8}"/>
              </a:ext>
            </a:extLst>
          </p:cNvPr>
          <p:cNvSpPr>
            <a:spLocks noGrp="1"/>
          </p:cNvSpPr>
          <p:nvPr>
            <p:ph type="pic" sz="quarter" idx="14" hasCustomPrompt="1"/>
          </p:nvPr>
        </p:nvSpPr>
        <p:spPr>
          <a:xfrm>
            <a:off x="1" y="0"/>
            <a:ext cx="12192000"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322629" y="-798828"/>
            <a:ext cx="1478827"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AFSLUITING DIA</a:t>
            </a:r>
          </a:p>
        </p:txBody>
      </p:sp>
      <p:sp>
        <p:nvSpPr>
          <p:cNvPr id="83" name="Tijdelijke aanduiding voor tekst 7">
            <a:extLst>
              <a:ext uri="{FF2B5EF4-FFF2-40B4-BE49-F238E27FC236}">
                <a16:creationId xmlns:a16="http://schemas.microsoft.com/office/drawing/2014/main" id="{8B2D7991-539C-4166-AB7A-D68CF1CAB111}"/>
              </a:ext>
            </a:extLst>
          </p:cNvPr>
          <p:cNvSpPr>
            <a:spLocks noGrp="1"/>
          </p:cNvSpPr>
          <p:nvPr>
            <p:ph type="body" sz="quarter" idx="22" hasCustomPrompt="1"/>
          </p:nvPr>
        </p:nvSpPr>
        <p:spPr>
          <a:xfrm>
            <a:off x="0" y="4779457"/>
            <a:ext cx="12192000" cy="2078544"/>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8" name="Tijdelijke aanduiding voor tekst 7">
            <a:extLst>
              <a:ext uri="{FF2B5EF4-FFF2-40B4-BE49-F238E27FC236}">
                <a16:creationId xmlns:a16="http://schemas.microsoft.com/office/drawing/2014/main" id="{AB693D0C-19AD-4363-8E17-7E8FC1248B1F}"/>
              </a:ext>
            </a:extLst>
          </p:cNvPr>
          <p:cNvSpPr>
            <a:spLocks noGrp="1" noChangeAspect="1"/>
          </p:cNvSpPr>
          <p:nvPr>
            <p:ph type="body" sz="quarter" idx="55" hasCustomPrompt="1"/>
          </p:nvPr>
        </p:nvSpPr>
        <p:spPr>
          <a:xfrm>
            <a:off x="644849" y="5249685"/>
            <a:ext cx="2615587" cy="1188903"/>
          </a:xfr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lvl1pPr>
          </a:lstStyle>
          <a:p>
            <a:pPr lvl="0"/>
            <a:r>
              <a:rPr lang="nl-NL" dirty="0"/>
              <a:t> </a:t>
            </a:r>
          </a:p>
        </p:txBody>
      </p:sp>
      <p:sp>
        <p:nvSpPr>
          <p:cNvPr id="94" name="Tijdelijke aanduiding voor tekst 7">
            <a:extLst>
              <a:ext uri="{FF2B5EF4-FFF2-40B4-BE49-F238E27FC236}">
                <a16:creationId xmlns:a16="http://schemas.microsoft.com/office/drawing/2014/main" id="{FDE8CA35-0F52-48A8-BB7C-0FBC617F3D7C}"/>
              </a:ext>
            </a:extLst>
          </p:cNvPr>
          <p:cNvSpPr>
            <a:spLocks noGrp="1"/>
          </p:cNvSpPr>
          <p:nvPr>
            <p:ph type="body" sz="quarter" idx="57" hasCustomPrompt="1"/>
          </p:nvPr>
        </p:nvSpPr>
        <p:spPr>
          <a:xfrm>
            <a:off x="8428722" y="1441119"/>
            <a:ext cx="4925329" cy="4925329"/>
          </a:xfrm>
          <a:prstGeom prst="ellipse">
            <a:avLst/>
          </a:prstGeom>
          <a:solidFill>
            <a:schemeClr val="tx1">
              <a:alpha val="65000"/>
            </a:schemeClr>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81" name="Tijdelijke aanduiding voor tekst 7">
            <a:extLst>
              <a:ext uri="{FF2B5EF4-FFF2-40B4-BE49-F238E27FC236}">
                <a16:creationId xmlns:a16="http://schemas.microsoft.com/office/drawing/2014/main" id="{91384C6E-FA94-4DBB-A1FE-EE3918844D70}"/>
              </a:ext>
            </a:extLst>
          </p:cNvPr>
          <p:cNvSpPr>
            <a:spLocks noGrp="1"/>
          </p:cNvSpPr>
          <p:nvPr>
            <p:ph type="body" sz="quarter" idx="56" hasCustomPrompt="1"/>
          </p:nvPr>
        </p:nvSpPr>
        <p:spPr>
          <a:xfrm>
            <a:off x="9105875" y="2118273"/>
            <a:ext cx="3571023" cy="3571023"/>
          </a:xfrm>
          <a:prstGeom prst="ellipse">
            <a:avLst/>
          </a:prstGeom>
          <a:solidFill>
            <a:schemeClr val="bg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9280483" y="2759948"/>
            <a:ext cx="2263519" cy="2207837"/>
          </a:xfrm>
        </p:spPr>
        <p:txBody>
          <a:bodyPr anchor="ctr"/>
          <a:lstStyle>
            <a:lvl1pPr algn="r">
              <a:defRPr sz="3600">
                <a:solidFill>
                  <a:schemeClr val="tx1"/>
                </a:solidFill>
              </a:defRPr>
            </a:lvl1pPr>
          </a:lstStyle>
          <a:p>
            <a:r>
              <a:rPr lang="nl-NL" noProof="0" dirty="0"/>
              <a:t>Bedankt!</a:t>
            </a:r>
            <a:endParaRPr lang="nl-NL" dirty="0"/>
          </a:p>
        </p:txBody>
      </p:sp>
      <p:grpSp>
        <p:nvGrpSpPr>
          <p:cNvPr id="88" name="GRID" hidden="1">
            <a:extLst>
              <a:ext uri="{FF2B5EF4-FFF2-40B4-BE49-F238E27FC236}">
                <a16:creationId xmlns:a16="http://schemas.microsoft.com/office/drawing/2014/main" id="{51DF7325-AF4A-468E-862A-9D44360F7B82}"/>
              </a:ext>
            </a:extLst>
          </p:cNvPr>
          <p:cNvGrpSpPr/>
          <p:nvPr userDrawn="1"/>
        </p:nvGrpSpPr>
        <p:grpSpPr>
          <a:xfrm>
            <a:off x="-3151" y="0"/>
            <a:ext cx="12195152" cy="6858000"/>
            <a:chOff x="-3151" y="0"/>
            <a:chExt cx="12195152" cy="6858000"/>
          </a:xfrm>
        </p:grpSpPr>
        <p:sp>
          <p:nvSpPr>
            <p:cNvPr id="89" name="Rechthoek 88">
              <a:extLst>
                <a:ext uri="{FF2B5EF4-FFF2-40B4-BE49-F238E27FC236}">
                  <a16:creationId xmlns:a16="http://schemas.microsoft.com/office/drawing/2014/main" id="{D359F467-E370-4247-9073-02DE3053E007}"/>
                </a:ext>
              </a:extLst>
            </p:cNvPr>
            <p:cNvSpPr/>
            <p:nvPr userDrawn="1"/>
          </p:nvSpPr>
          <p:spPr>
            <a:xfrm>
              <a:off x="0" y="0"/>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0" name="Rechthoek 89">
              <a:extLst>
                <a:ext uri="{FF2B5EF4-FFF2-40B4-BE49-F238E27FC236}">
                  <a16:creationId xmlns:a16="http://schemas.microsoft.com/office/drawing/2014/main" id="{8DEF8209-B5E8-480E-A820-1E51E9AF9FAB}"/>
                </a:ext>
              </a:extLst>
            </p:cNvPr>
            <p:cNvSpPr/>
            <p:nvPr userDrawn="1"/>
          </p:nvSpPr>
          <p:spPr>
            <a:xfrm>
              <a:off x="0" y="5958000"/>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1" name="Rechthoek 90">
              <a:extLst>
                <a:ext uri="{FF2B5EF4-FFF2-40B4-BE49-F238E27FC236}">
                  <a16:creationId xmlns:a16="http://schemas.microsoft.com/office/drawing/2014/main" id="{DB5C60D0-0688-489E-B39C-4B18318601A7}"/>
                </a:ext>
              </a:extLst>
            </p:cNvPr>
            <p:cNvSpPr/>
            <p:nvPr userDrawn="1"/>
          </p:nvSpPr>
          <p:spPr>
            <a:xfrm>
              <a:off x="-3151" y="0"/>
              <a:ext cx="648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2" name="Rechthoek 91">
              <a:extLst>
                <a:ext uri="{FF2B5EF4-FFF2-40B4-BE49-F238E27FC236}">
                  <a16:creationId xmlns:a16="http://schemas.microsoft.com/office/drawing/2014/main" id="{2D8A6011-4F57-47BB-9B0D-DD617551DD98}"/>
                </a:ext>
              </a:extLst>
            </p:cNvPr>
            <p:cNvSpPr/>
            <p:nvPr userDrawn="1"/>
          </p:nvSpPr>
          <p:spPr>
            <a:xfrm>
              <a:off x="11544001" y="0"/>
              <a:ext cx="648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3" name="Rechthoek 92">
              <a:extLst>
                <a:ext uri="{FF2B5EF4-FFF2-40B4-BE49-F238E27FC236}">
                  <a16:creationId xmlns:a16="http://schemas.microsoft.com/office/drawing/2014/main" id="{A7FE8F79-40A3-4311-AC35-E40D97113F19}"/>
                </a:ext>
              </a:extLst>
            </p:cNvPr>
            <p:cNvSpPr/>
            <p:nvPr userDrawn="1"/>
          </p:nvSpPr>
          <p:spPr>
            <a:xfrm>
              <a:off x="0" y="1308448"/>
              <a:ext cx="12192000" cy="15654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5" name="Rechthoek 94">
              <a:extLst>
                <a:ext uri="{FF2B5EF4-FFF2-40B4-BE49-F238E27FC236}">
                  <a16:creationId xmlns:a16="http://schemas.microsoft.com/office/drawing/2014/main" id="{1CC6D43A-C98A-4BC8-BA7C-9A2E5F8101AE}"/>
                </a:ext>
              </a:extLst>
            </p:cNvPr>
            <p:cNvSpPr/>
            <p:nvPr userDrawn="1"/>
          </p:nvSpPr>
          <p:spPr>
            <a:xfrm>
              <a:off x="0" y="4779456"/>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96" name="Rechthoek 95">
              <a:extLst>
                <a:ext uri="{FF2B5EF4-FFF2-40B4-BE49-F238E27FC236}">
                  <a16:creationId xmlns:a16="http://schemas.microsoft.com/office/drawing/2014/main" id="{9F174C3B-ED07-4A21-AD3A-856A0F337C71}"/>
                </a:ext>
              </a:extLst>
            </p:cNvPr>
            <p:cNvSpPr/>
            <p:nvPr userDrawn="1"/>
          </p:nvSpPr>
          <p:spPr>
            <a:xfrm>
              <a:off x="0" y="6366448"/>
              <a:ext cx="12192000" cy="491552"/>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grpSp>
        <p:nvGrpSpPr>
          <p:cNvPr id="21" name="Instructie">
            <a:extLst>
              <a:ext uri="{FF2B5EF4-FFF2-40B4-BE49-F238E27FC236}">
                <a16:creationId xmlns:a16="http://schemas.microsoft.com/office/drawing/2014/main" id="{32A473E6-0FED-41B6-B428-E7E9CEDE6345}"/>
              </a:ext>
            </a:extLst>
          </p:cNvPr>
          <p:cNvGrpSpPr/>
          <p:nvPr userDrawn="1"/>
        </p:nvGrpSpPr>
        <p:grpSpPr>
          <a:xfrm>
            <a:off x="-3446148" y="0"/>
            <a:ext cx="3183678" cy="5229113"/>
            <a:chOff x="12391601" y="0"/>
            <a:chExt cx="3183678" cy="5229113"/>
          </a:xfrm>
        </p:grpSpPr>
        <p:grpSp>
          <p:nvGrpSpPr>
            <p:cNvPr id="22" name="Meer informatie">
              <a:extLst>
                <a:ext uri="{FF2B5EF4-FFF2-40B4-BE49-F238E27FC236}">
                  <a16:creationId xmlns:a16="http://schemas.microsoft.com/office/drawing/2014/main" id="{768C885E-D9DD-4737-A05D-8A67F48DCFFC}"/>
                </a:ext>
              </a:extLst>
            </p:cNvPr>
            <p:cNvGrpSpPr/>
            <p:nvPr userDrawn="1"/>
          </p:nvGrpSpPr>
          <p:grpSpPr>
            <a:xfrm>
              <a:off x="12396764" y="4445840"/>
              <a:ext cx="3178515" cy="783273"/>
              <a:chOff x="-3741486" y="3386444"/>
              <a:chExt cx="3178515" cy="783273"/>
            </a:xfrm>
          </p:grpSpPr>
          <p:sp>
            <p:nvSpPr>
              <p:cNvPr id="68" name="Freeform 101">
                <a:extLst>
                  <a:ext uri="{FF2B5EF4-FFF2-40B4-BE49-F238E27FC236}">
                    <a16:creationId xmlns:a16="http://schemas.microsoft.com/office/drawing/2014/main" id="{EA79D29B-26C0-47FD-B51E-220CF9BEF23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9" name="Rechthoek 68">
                <a:extLst>
                  <a:ext uri="{FF2B5EF4-FFF2-40B4-BE49-F238E27FC236}">
                    <a16:creationId xmlns:a16="http://schemas.microsoft.com/office/drawing/2014/main" id="{B2158D3E-36B0-4379-AFC5-29F2E91B12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0" name="Rechte verbindingslijn 69">
                <a:extLst>
                  <a:ext uri="{FF2B5EF4-FFF2-40B4-BE49-F238E27FC236}">
                    <a16:creationId xmlns:a16="http://schemas.microsoft.com/office/drawing/2014/main" id="{63F0561F-28C3-4DDD-8D81-71443830BA5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23" name="Rechthoek 22">
              <a:extLst>
                <a:ext uri="{FF2B5EF4-FFF2-40B4-BE49-F238E27FC236}">
                  <a16:creationId xmlns:a16="http://schemas.microsoft.com/office/drawing/2014/main" id="{3680482E-2E38-4E5F-9E6B-886AD5D5CE1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cs typeface="Segoe UI Light" panose="020B0502040204020203" pitchFamily="34" charset="0"/>
                </a:rPr>
                <a:t>Afbeelding invoegen/veranderen</a:t>
              </a:r>
            </a:p>
          </p:txBody>
        </p:sp>
        <p:sp>
          <p:nvSpPr>
            <p:cNvPr id="24" name="Ovaal 23">
              <a:extLst>
                <a:ext uri="{FF2B5EF4-FFF2-40B4-BE49-F238E27FC236}">
                  <a16:creationId xmlns:a16="http://schemas.microsoft.com/office/drawing/2014/main" id="{85316068-A81A-4425-9711-F03C50B01FB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6FFC445F-53C8-4936-9F18-ECAA09EB58E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BFE5584A-39DD-42F2-BB43-9206BD3AEAD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968DFB5A-1B45-49B3-A83C-A4EB5185500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8" name="Rechte verbindingslijn 27">
              <a:extLst>
                <a:ext uri="{FF2B5EF4-FFF2-40B4-BE49-F238E27FC236}">
                  <a16:creationId xmlns:a16="http://schemas.microsoft.com/office/drawing/2014/main" id="{026525F2-955A-4421-8BE5-853B0D36B094}"/>
                </a:ext>
              </a:extLst>
            </p:cNvPr>
            <p:cNvCxnSpPr>
              <a:cxnSpLocks/>
            </p:cNvCxnSpPr>
            <p:nvPr userDrawn="1"/>
          </p:nvCxnSpPr>
          <p:spPr>
            <a:xfrm>
              <a:off x="12397261" y="4327957"/>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03248539-A105-432F-A13B-40BBFAEADDE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0" name="Rechthoek 29">
              <a:extLst>
                <a:ext uri="{FF2B5EF4-FFF2-40B4-BE49-F238E27FC236}">
                  <a16:creationId xmlns:a16="http://schemas.microsoft.com/office/drawing/2014/main" id="{740A625C-E35C-4C33-8652-5969EF7F2E7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 name="Groep 30">
              <a:extLst>
                <a:ext uri="{FF2B5EF4-FFF2-40B4-BE49-F238E27FC236}">
                  <a16:creationId xmlns:a16="http://schemas.microsoft.com/office/drawing/2014/main" id="{26D134F4-9F17-4B78-83DD-B2D97AD0544E}"/>
                </a:ext>
              </a:extLst>
            </p:cNvPr>
            <p:cNvGrpSpPr/>
            <p:nvPr userDrawn="1"/>
          </p:nvGrpSpPr>
          <p:grpSpPr>
            <a:xfrm>
              <a:off x="12757282" y="2184550"/>
              <a:ext cx="825500" cy="209550"/>
              <a:chOff x="13504624" y="2482850"/>
              <a:chExt cx="825500" cy="209550"/>
            </a:xfrm>
          </p:grpSpPr>
          <p:sp>
            <p:nvSpPr>
              <p:cNvPr id="65" name="Rechthoek 64">
                <a:extLst>
                  <a:ext uri="{FF2B5EF4-FFF2-40B4-BE49-F238E27FC236}">
                    <a16:creationId xmlns:a16="http://schemas.microsoft.com/office/drawing/2014/main" id="{419F4541-37DA-40FB-B5A6-F23EC2B4A9C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66" name="Rechte verbindingslijn 65">
                <a:extLst>
                  <a:ext uri="{FF2B5EF4-FFF2-40B4-BE49-F238E27FC236}">
                    <a16:creationId xmlns:a16="http://schemas.microsoft.com/office/drawing/2014/main" id="{9669DA04-05A4-4B3F-8A34-0F68022D6B7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7" name="Gelijkbenige driehoek 66">
                <a:extLst>
                  <a:ext uri="{FF2B5EF4-FFF2-40B4-BE49-F238E27FC236}">
                    <a16:creationId xmlns:a16="http://schemas.microsoft.com/office/drawing/2014/main" id="{0BCAF575-43B3-44B4-B458-E20339711D0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2" name="Groep 31">
              <a:extLst>
                <a:ext uri="{FF2B5EF4-FFF2-40B4-BE49-F238E27FC236}">
                  <a16:creationId xmlns:a16="http://schemas.microsoft.com/office/drawing/2014/main" id="{BBB4995C-9951-409B-A532-C7461C9E19AF}"/>
                </a:ext>
              </a:extLst>
            </p:cNvPr>
            <p:cNvGrpSpPr/>
            <p:nvPr userDrawn="1"/>
          </p:nvGrpSpPr>
          <p:grpSpPr>
            <a:xfrm>
              <a:off x="12757282" y="1141626"/>
              <a:ext cx="294789" cy="318834"/>
              <a:chOff x="14466489" y="1001522"/>
              <a:chExt cx="290627" cy="314333"/>
            </a:xfrm>
          </p:grpSpPr>
          <p:sp>
            <p:nvSpPr>
              <p:cNvPr id="59" name="Rechthoek 58">
                <a:extLst>
                  <a:ext uri="{FF2B5EF4-FFF2-40B4-BE49-F238E27FC236}">
                    <a16:creationId xmlns:a16="http://schemas.microsoft.com/office/drawing/2014/main" id="{EDFE0A40-601D-487C-B6A4-88FC26A6D60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0" name="Ovaal 59">
                <a:extLst>
                  <a:ext uri="{FF2B5EF4-FFF2-40B4-BE49-F238E27FC236}">
                    <a16:creationId xmlns:a16="http://schemas.microsoft.com/office/drawing/2014/main" id="{D0B3215B-058C-4E0A-9ED0-DE9F8612937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Vrije vorm: vorm 60">
                <a:extLst>
                  <a:ext uri="{FF2B5EF4-FFF2-40B4-BE49-F238E27FC236}">
                    <a16:creationId xmlns:a16="http://schemas.microsoft.com/office/drawing/2014/main" id="{BC9F7F8E-BBD5-447F-AB9A-1540889BCF3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2" name="Rechthoek: afgeronde hoeken 61">
                <a:extLst>
                  <a:ext uri="{FF2B5EF4-FFF2-40B4-BE49-F238E27FC236}">
                    <a16:creationId xmlns:a16="http://schemas.microsoft.com/office/drawing/2014/main" id="{5644D615-5A3D-4861-BDE5-5C1B0BDF451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63" name="Rechte verbindingslijn 62">
                <a:extLst>
                  <a:ext uri="{FF2B5EF4-FFF2-40B4-BE49-F238E27FC236}">
                    <a16:creationId xmlns:a16="http://schemas.microsoft.com/office/drawing/2014/main" id="{F4F47567-D85C-4080-82E8-5F7BD9D9599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Rechte verbindingslijn 63">
                <a:extLst>
                  <a:ext uri="{FF2B5EF4-FFF2-40B4-BE49-F238E27FC236}">
                    <a16:creationId xmlns:a16="http://schemas.microsoft.com/office/drawing/2014/main" id="{394F2A49-1F24-4BAC-9677-4E0E2756B221}"/>
                  </a:ext>
                </a:extLst>
              </p:cNvPr>
              <p:cNvCxnSpPr>
                <a:cxnSpLocks/>
                <a:stCxn id="6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33" name="Ovaal 32">
              <a:extLst>
                <a:ext uri="{FF2B5EF4-FFF2-40B4-BE49-F238E27FC236}">
                  <a16:creationId xmlns:a16="http://schemas.microsoft.com/office/drawing/2014/main" id="{E4E159D1-E06C-4416-8A82-952E857B4B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4" name="Rechthoek 33">
              <a:extLst>
                <a:ext uri="{FF2B5EF4-FFF2-40B4-BE49-F238E27FC236}">
                  <a16:creationId xmlns:a16="http://schemas.microsoft.com/office/drawing/2014/main" id="{61AE7D13-CC95-4B39-82C3-E9C600FC3834}"/>
                </a:ext>
              </a:extLst>
            </p:cNvPr>
            <p:cNvSpPr/>
            <p:nvPr userDrawn="1"/>
          </p:nvSpPr>
          <p:spPr>
            <a:xfrm>
              <a:off x="12757283" y="2684015"/>
              <a:ext cx="2817996"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5" name="Rechte verbindingslijn 34">
              <a:extLst>
                <a:ext uri="{FF2B5EF4-FFF2-40B4-BE49-F238E27FC236}">
                  <a16:creationId xmlns:a16="http://schemas.microsoft.com/office/drawing/2014/main" id="{89103E9D-5191-4199-96BD-248E79F1019D}"/>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sp>
          <p:nvSpPr>
            <p:cNvPr id="36" name="Rechthoek 35">
              <a:extLst>
                <a:ext uri="{FF2B5EF4-FFF2-40B4-BE49-F238E27FC236}">
                  <a16:creationId xmlns:a16="http://schemas.microsoft.com/office/drawing/2014/main" id="{02B9E4C1-FC24-4039-9EE3-E4BE934A3351}"/>
                </a:ext>
              </a:extLst>
            </p:cNvPr>
            <p:cNvSpPr/>
            <p:nvPr userDrawn="1"/>
          </p:nvSpPr>
          <p:spPr>
            <a:xfrm>
              <a:off x="12654153" y="3238910"/>
              <a:ext cx="1624926" cy="80522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grpSp>
          <p:nvGrpSpPr>
            <p:cNvPr id="37" name="Groep 36">
              <a:extLst>
                <a:ext uri="{FF2B5EF4-FFF2-40B4-BE49-F238E27FC236}">
                  <a16:creationId xmlns:a16="http://schemas.microsoft.com/office/drawing/2014/main" id="{21E782D2-E18F-42EB-A24E-685DA3DC309F}"/>
                </a:ext>
              </a:extLst>
            </p:cNvPr>
            <p:cNvGrpSpPr/>
            <p:nvPr userDrawn="1"/>
          </p:nvGrpSpPr>
          <p:grpSpPr>
            <a:xfrm>
              <a:off x="13614067" y="3535184"/>
              <a:ext cx="1195723" cy="678267"/>
              <a:chOff x="12757284" y="3224292"/>
              <a:chExt cx="1195723" cy="678267"/>
            </a:xfrm>
          </p:grpSpPr>
          <p:sp>
            <p:nvSpPr>
              <p:cNvPr id="38" name="Rechthoek 37">
                <a:extLst>
                  <a:ext uri="{FF2B5EF4-FFF2-40B4-BE49-F238E27FC236}">
                    <a16:creationId xmlns:a16="http://schemas.microsoft.com/office/drawing/2014/main" id="{C1B01C4B-77F7-4B36-9C52-50A23BB29EA5}"/>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9" name="Rechthoek 38">
                <a:extLst>
                  <a:ext uri="{FF2B5EF4-FFF2-40B4-BE49-F238E27FC236}">
                    <a16:creationId xmlns:a16="http://schemas.microsoft.com/office/drawing/2014/main" id="{8BA0927C-1923-451A-B5DA-0AAB4B7A273A}"/>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0" name="Groep 39">
                <a:extLst>
                  <a:ext uri="{FF2B5EF4-FFF2-40B4-BE49-F238E27FC236}">
                    <a16:creationId xmlns:a16="http://schemas.microsoft.com/office/drawing/2014/main" id="{7FC44B78-8B61-4DA7-947A-8DBDF088701F}"/>
                  </a:ext>
                </a:extLst>
              </p:cNvPr>
              <p:cNvGrpSpPr/>
              <p:nvPr userDrawn="1"/>
            </p:nvGrpSpPr>
            <p:grpSpPr>
              <a:xfrm>
                <a:off x="12839234" y="3289794"/>
                <a:ext cx="155951" cy="131922"/>
                <a:chOff x="12968836" y="3354170"/>
                <a:chExt cx="404806" cy="342433"/>
              </a:xfrm>
            </p:grpSpPr>
            <p:sp>
              <p:nvSpPr>
                <p:cNvPr id="53" name="Rechthoek: afgeronde hoeken 52">
                  <a:extLst>
                    <a:ext uri="{FF2B5EF4-FFF2-40B4-BE49-F238E27FC236}">
                      <a16:creationId xmlns:a16="http://schemas.microsoft.com/office/drawing/2014/main" id="{CA1274FB-11FA-401A-ADBA-9C43A0D7CCB1}"/>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4" name="Rechthoek 53">
                  <a:extLst>
                    <a:ext uri="{FF2B5EF4-FFF2-40B4-BE49-F238E27FC236}">
                      <a16:creationId xmlns:a16="http://schemas.microsoft.com/office/drawing/2014/main" id="{7039854E-6AF2-4F6E-B023-28F6DC23F510}"/>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54">
                  <a:extLst>
                    <a:ext uri="{FF2B5EF4-FFF2-40B4-BE49-F238E27FC236}">
                      <a16:creationId xmlns:a16="http://schemas.microsoft.com/office/drawing/2014/main" id="{DC165E3A-B10E-41FC-801D-C2D9AED54A5A}"/>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6" name="Rechthoek 55">
                  <a:extLst>
                    <a:ext uri="{FF2B5EF4-FFF2-40B4-BE49-F238E27FC236}">
                      <a16:creationId xmlns:a16="http://schemas.microsoft.com/office/drawing/2014/main" id="{460D717F-54DD-426A-BB57-47CE9F2C209F}"/>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872EFBA4-A3C2-48C6-A204-7B50B23561C1}"/>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Rechthoek 57">
                  <a:extLst>
                    <a:ext uri="{FF2B5EF4-FFF2-40B4-BE49-F238E27FC236}">
                      <a16:creationId xmlns:a16="http://schemas.microsoft.com/office/drawing/2014/main" id="{5B2E2A2B-0F1F-4893-87E0-54B9C1140704}"/>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41" name="Groep 40">
                <a:extLst>
                  <a:ext uri="{FF2B5EF4-FFF2-40B4-BE49-F238E27FC236}">
                    <a16:creationId xmlns:a16="http://schemas.microsoft.com/office/drawing/2014/main" id="{22FC4808-97F7-4595-A86E-9A2E2B3B8B27}"/>
                  </a:ext>
                </a:extLst>
              </p:cNvPr>
              <p:cNvGrpSpPr/>
              <p:nvPr userDrawn="1"/>
            </p:nvGrpSpPr>
            <p:grpSpPr>
              <a:xfrm>
                <a:off x="12819679" y="3589117"/>
                <a:ext cx="166739" cy="218963"/>
                <a:chOff x="12940828" y="3950597"/>
                <a:chExt cx="432813" cy="568367"/>
              </a:xfrm>
            </p:grpSpPr>
            <p:grpSp>
              <p:nvGrpSpPr>
                <p:cNvPr id="45" name="Groep 44">
                  <a:extLst>
                    <a:ext uri="{FF2B5EF4-FFF2-40B4-BE49-F238E27FC236}">
                      <a16:creationId xmlns:a16="http://schemas.microsoft.com/office/drawing/2014/main" id="{819FDADE-E124-46A0-B745-4FD59CBE68BA}"/>
                    </a:ext>
                  </a:extLst>
                </p:cNvPr>
                <p:cNvGrpSpPr/>
                <p:nvPr userDrawn="1"/>
              </p:nvGrpSpPr>
              <p:grpSpPr>
                <a:xfrm>
                  <a:off x="13000382" y="4006891"/>
                  <a:ext cx="373259" cy="315747"/>
                  <a:chOff x="12968836" y="3354170"/>
                  <a:chExt cx="404806" cy="342433"/>
                </a:xfrm>
              </p:grpSpPr>
              <p:sp>
                <p:nvSpPr>
                  <p:cNvPr id="47" name="Rechthoek: afgeronde hoeken 46">
                    <a:extLst>
                      <a:ext uri="{FF2B5EF4-FFF2-40B4-BE49-F238E27FC236}">
                        <a16:creationId xmlns:a16="http://schemas.microsoft.com/office/drawing/2014/main" id="{90B21D9E-FD74-4788-B8CD-B06D44B45B2F}"/>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8" name="Rechthoek 47">
                    <a:extLst>
                      <a:ext uri="{FF2B5EF4-FFF2-40B4-BE49-F238E27FC236}">
                        <a16:creationId xmlns:a16="http://schemas.microsoft.com/office/drawing/2014/main" id="{134F7885-7A1E-487F-980E-8CCE703DFC7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9" name="Rechthoek 48">
                    <a:extLst>
                      <a:ext uri="{FF2B5EF4-FFF2-40B4-BE49-F238E27FC236}">
                        <a16:creationId xmlns:a16="http://schemas.microsoft.com/office/drawing/2014/main" id="{AF0A9393-D28F-407C-A33F-1B27E195C5C3}"/>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0" name="Rechthoek 49">
                    <a:extLst>
                      <a:ext uri="{FF2B5EF4-FFF2-40B4-BE49-F238E27FC236}">
                        <a16:creationId xmlns:a16="http://schemas.microsoft.com/office/drawing/2014/main" id="{C8F09BE3-C14D-47A0-9B10-125097C882D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1" name="Rechthoek 50">
                    <a:extLst>
                      <a:ext uri="{FF2B5EF4-FFF2-40B4-BE49-F238E27FC236}">
                        <a16:creationId xmlns:a16="http://schemas.microsoft.com/office/drawing/2014/main" id="{BF046509-5BD6-43B8-A593-5722A505831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2" name="Rechthoek 51">
                    <a:extLst>
                      <a:ext uri="{FF2B5EF4-FFF2-40B4-BE49-F238E27FC236}">
                        <a16:creationId xmlns:a16="http://schemas.microsoft.com/office/drawing/2014/main" id="{E6FB9D12-1401-4970-BA65-822E8287A96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46" name="Boog 45">
                  <a:extLst>
                    <a:ext uri="{FF2B5EF4-FFF2-40B4-BE49-F238E27FC236}">
                      <a16:creationId xmlns:a16="http://schemas.microsoft.com/office/drawing/2014/main" id="{FF80973B-E80D-4D1A-9E50-25ECAC49CF9B}"/>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42" name="Tekstvak 41">
                <a:extLst>
                  <a:ext uri="{FF2B5EF4-FFF2-40B4-BE49-F238E27FC236}">
                    <a16:creationId xmlns:a16="http://schemas.microsoft.com/office/drawing/2014/main" id="{E2B7B13B-DD4C-4887-8E4B-A75F407A1D0E}"/>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43" name="Tekstvak 42">
                <a:extLst>
                  <a:ext uri="{FF2B5EF4-FFF2-40B4-BE49-F238E27FC236}">
                    <a16:creationId xmlns:a16="http://schemas.microsoft.com/office/drawing/2014/main" id="{871A6E36-F1FD-4826-AA90-C98A69C06465}"/>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44" name="Picture 3">
                <a:extLst>
                  <a:ext uri="{FF2B5EF4-FFF2-40B4-BE49-F238E27FC236}">
                    <a16:creationId xmlns:a16="http://schemas.microsoft.com/office/drawing/2014/main" id="{7DB89877-5D4F-4F43-8832-0D7ADF951FDC}"/>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3809921" y="367122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24825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8000" decel="82000" fill="hold" grpId="0" nodeType="withEffect">
                                  <p:stCondLst>
                                    <p:cond delay="0"/>
                                  </p:stCondLst>
                                  <p:childTnLst>
                                    <p:animScale>
                                      <p:cBhvr>
                                        <p:cTn id="6" dur="2750" fill="hold"/>
                                        <p:tgtEl>
                                          <p:spTgt spid="80"/>
                                        </p:tgtEl>
                                      </p:cBhvr>
                                      <p:by x="110000" y="110000"/>
                                    </p:animScale>
                                  </p:childTnLst>
                                </p:cTn>
                              </p:par>
                              <p:par>
                                <p:cTn id="7" presetID="2" presetClass="entr" presetSubtype="4" accel="50000" decel="50000" fill="hold" grpId="0" nodeType="withEffect">
                                  <p:stCondLst>
                                    <p:cond delay="25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ppt_x"/>
                                          </p:val>
                                        </p:tav>
                                        <p:tav tm="100000">
                                          <p:val>
                                            <p:strVal val="#ppt_x"/>
                                          </p:val>
                                        </p:tav>
                                      </p:tavLst>
                                    </p:anim>
                                    <p:anim calcmode="lin" valueType="num">
                                      <p:cBhvr additive="base">
                                        <p:cTn id="10" dur="1000" fill="hold"/>
                                        <p:tgtEl>
                                          <p:spTgt spid="8"/>
                                        </p:tgtEl>
                                        <p:attrNameLst>
                                          <p:attrName>ppt_y</p:attrName>
                                        </p:attrNameLst>
                                      </p:cBhvr>
                                      <p:tavLst>
                                        <p:tav tm="0">
                                          <p:val>
                                            <p:strVal val="1+#ppt_h/2"/>
                                          </p:val>
                                        </p:tav>
                                        <p:tav tm="100000">
                                          <p:val>
                                            <p:strVal val="#ppt_y"/>
                                          </p:val>
                                        </p:tav>
                                      </p:tavLst>
                                    </p:anim>
                                  </p:childTnLst>
                                </p:cTn>
                              </p:par>
                              <p:par>
                                <p:cTn id="11" presetID="23" presetClass="entr" presetSubtype="16" fill="hold" grpId="0" nodeType="withEffect">
                                  <p:stCondLst>
                                    <p:cond delay="500"/>
                                  </p:stCondLst>
                                  <p:childTnLst>
                                    <p:set>
                                      <p:cBhvr>
                                        <p:cTn id="12" dur="1" fill="hold">
                                          <p:stCondLst>
                                            <p:cond delay="0"/>
                                          </p:stCondLst>
                                        </p:cTn>
                                        <p:tgtEl>
                                          <p:spTgt spid="94"/>
                                        </p:tgtEl>
                                        <p:attrNameLst>
                                          <p:attrName>style.visibility</p:attrName>
                                        </p:attrNameLst>
                                      </p:cBhvr>
                                      <p:to>
                                        <p:strVal val="visible"/>
                                      </p:to>
                                    </p:set>
                                    <p:anim calcmode="lin" valueType="num">
                                      <p:cBhvr>
                                        <p:cTn id="13" dur="500" fill="hold"/>
                                        <p:tgtEl>
                                          <p:spTgt spid="94"/>
                                        </p:tgtEl>
                                        <p:attrNameLst>
                                          <p:attrName>ppt_w</p:attrName>
                                        </p:attrNameLst>
                                      </p:cBhvr>
                                      <p:tavLst>
                                        <p:tav tm="0">
                                          <p:val>
                                            <p:fltVal val="0"/>
                                          </p:val>
                                        </p:tav>
                                        <p:tav tm="100000">
                                          <p:val>
                                            <p:strVal val="#ppt_w"/>
                                          </p:val>
                                        </p:tav>
                                      </p:tavLst>
                                    </p:anim>
                                    <p:anim calcmode="lin" valueType="num">
                                      <p:cBhvr>
                                        <p:cTn id="14" dur="500" fill="hold"/>
                                        <p:tgtEl>
                                          <p:spTgt spid="94"/>
                                        </p:tgtEl>
                                        <p:attrNameLst>
                                          <p:attrName>ppt_h</p:attrName>
                                        </p:attrNameLst>
                                      </p:cBhvr>
                                      <p:tavLst>
                                        <p:tav tm="0">
                                          <p:val>
                                            <p:fltVal val="0"/>
                                          </p:val>
                                        </p:tav>
                                        <p:tav tm="100000">
                                          <p:val>
                                            <p:strVal val="#ppt_h"/>
                                          </p:val>
                                        </p:tav>
                                      </p:tavLst>
                                    </p:anim>
                                  </p:childTnLst>
                                </p:cTn>
                              </p:par>
                              <p:par>
                                <p:cTn id="15" presetID="6" presetClass="emph" presetSubtype="0" accel="20000" decel="80000" autoRev="1" fill="hold" grpId="1" nodeType="withEffect">
                                  <p:stCondLst>
                                    <p:cond delay="500"/>
                                  </p:stCondLst>
                                  <p:childTnLst>
                                    <p:animScale>
                                      <p:cBhvr>
                                        <p:cTn id="16" dur="500" fill="hold"/>
                                        <p:tgtEl>
                                          <p:spTgt spid="94"/>
                                        </p:tgtEl>
                                      </p:cBhvr>
                                      <p:by x="120000" y="120000"/>
                                    </p:animScale>
                                  </p:childTnLst>
                                </p:cTn>
                              </p:par>
                              <p:par>
                                <p:cTn id="17" presetID="23" presetClass="entr" presetSubtype="16" fill="hold" grpId="0" nodeType="withEffect">
                                  <p:stCondLst>
                                    <p:cond delay="750"/>
                                  </p:stCondLst>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childTnLst>
                                </p:cTn>
                              </p:par>
                              <p:par>
                                <p:cTn id="21" presetID="6" presetClass="emph" presetSubtype="0" accel="20000" decel="80000" autoRev="1" fill="hold" grpId="1" nodeType="withEffect">
                                  <p:stCondLst>
                                    <p:cond delay="750"/>
                                  </p:stCondLst>
                                  <p:childTnLst>
                                    <p:animScale>
                                      <p:cBhvr>
                                        <p:cTn id="22" dur="500" fill="hold"/>
                                        <p:tgtEl>
                                          <p:spTgt spid="81"/>
                                        </p:tgtEl>
                                      </p:cBhvr>
                                      <p:by x="120000" y="120000"/>
                                    </p:animScale>
                                  </p:childTnLst>
                                </p:cTn>
                              </p:par>
                              <p:par>
                                <p:cTn id="23" presetID="10" presetClass="entr" presetSubtype="0" fill="hold" grpId="0" nodeType="withEffect">
                                  <p:stCondLst>
                                    <p:cond delay="15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 grpId="0" animBg="1">
        <p:tmplLst>
          <p:tmpl>
            <p:tnLst>
              <p:par>
                <p:cTn presetID="2" presetClass="entr" presetSubtype="4" accel="50000" decel="5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1+#ppt_h/2"/>
                          </p:val>
                        </p:tav>
                        <p:tav tm="100000">
                          <p:val>
                            <p:strVal val="#ppt_y"/>
                          </p:val>
                        </p:tav>
                      </p:tavLst>
                    </p:anim>
                  </p:childTnLst>
                </p:cTn>
              </p:par>
            </p:tnLst>
          </p:tmpl>
        </p:tmplLst>
      </p:bldP>
      <p:bldP spid="94" grpId="0" animBg="1">
        <p:tmplLst>
          <p:tmpl>
            <p:tnLst>
              <p:par>
                <p:cTn presetID="23" presetClass="entr" presetSubtype="16" fill="hold" nodeType="withEffect">
                  <p:stCondLst>
                    <p:cond delay="500"/>
                  </p:stCondLst>
                  <p:childTnLst>
                    <p:set>
                      <p:cBhvr>
                        <p:cTn dur="1" fill="hold">
                          <p:stCondLst>
                            <p:cond delay="0"/>
                          </p:stCondLst>
                        </p:cTn>
                        <p:tgtEl>
                          <p:spTgt spid="94"/>
                        </p:tgtEl>
                        <p:attrNameLst>
                          <p:attrName>style.visibility</p:attrName>
                        </p:attrNameLst>
                      </p:cBhvr>
                      <p:to>
                        <p:strVal val="visible"/>
                      </p:to>
                    </p:set>
                    <p:anim calcmode="lin" valueType="num">
                      <p:cBhvr>
                        <p:cTn dur="500" fill="hold"/>
                        <p:tgtEl>
                          <p:spTgt spid="94"/>
                        </p:tgtEl>
                        <p:attrNameLst>
                          <p:attrName>ppt_w</p:attrName>
                        </p:attrNameLst>
                      </p:cBhvr>
                      <p:tavLst>
                        <p:tav tm="0">
                          <p:val>
                            <p:fltVal val="0"/>
                          </p:val>
                        </p:tav>
                        <p:tav tm="100000">
                          <p:val>
                            <p:strVal val="#ppt_w"/>
                          </p:val>
                        </p:tav>
                      </p:tavLst>
                    </p:anim>
                    <p:anim calcmode="lin" valueType="num">
                      <p:cBhvr>
                        <p:cTn dur="500" fill="hold"/>
                        <p:tgtEl>
                          <p:spTgt spid="94"/>
                        </p:tgtEl>
                        <p:attrNameLst>
                          <p:attrName>ppt_h</p:attrName>
                        </p:attrNameLst>
                      </p:cBhvr>
                      <p:tavLst>
                        <p:tav tm="0">
                          <p:val>
                            <p:fltVal val="0"/>
                          </p:val>
                        </p:tav>
                        <p:tav tm="100000">
                          <p:val>
                            <p:strVal val="#ppt_h"/>
                          </p:val>
                        </p:tav>
                      </p:tavLst>
                    </p:anim>
                  </p:childTnLst>
                </p:cTn>
              </p:par>
            </p:tnLst>
          </p:tmpl>
        </p:tmplLst>
      </p:bldP>
      <p:bldP spid="94" grpId="1" animBg="1">
        <p:tmplLst>
          <p:tmpl>
            <p:tnLst>
              <p:par>
                <p:cTn presetID="6" presetClass="emph" presetSubtype="0" accel="20000" decel="80000" autoRev="1" fill="hold" nodeType="withEffect">
                  <p:stCondLst>
                    <p:cond delay="500"/>
                  </p:stCondLst>
                  <p:childTnLst>
                    <p:animScale>
                      <p:cBhvr>
                        <p:cTn dur="500" fill="hold"/>
                        <p:tgtEl>
                          <p:spTgt spid="94"/>
                        </p:tgtEl>
                      </p:cBhvr>
                      <p:by x="120000" y="120000"/>
                    </p:animScale>
                  </p:childTnLst>
                </p:cTn>
              </p:par>
            </p:tnLst>
          </p:tmpl>
        </p:tmplLst>
      </p:bldP>
      <p:bldP spid="81" grpId="0" animBg="1">
        <p:tmplLst>
          <p:tmpl>
            <p:tnLst>
              <p:par>
                <p:cTn presetID="23" presetClass="entr" presetSubtype="16" fill="hold" nodeType="withEffect">
                  <p:stCondLst>
                    <p:cond delay="750"/>
                  </p:stCondLst>
                  <p:childTnLst>
                    <p:set>
                      <p:cBhvr>
                        <p:cTn dur="1" fill="hold">
                          <p:stCondLst>
                            <p:cond delay="0"/>
                          </p:stCondLst>
                        </p:cTn>
                        <p:tgtEl>
                          <p:spTgt spid="81"/>
                        </p:tgtEl>
                        <p:attrNameLst>
                          <p:attrName>style.visibility</p:attrName>
                        </p:attrNameLst>
                      </p:cBhvr>
                      <p:to>
                        <p:strVal val="visible"/>
                      </p:to>
                    </p:set>
                    <p:anim calcmode="lin" valueType="num">
                      <p:cBhvr>
                        <p:cTn dur="500" fill="hold"/>
                        <p:tgtEl>
                          <p:spTgt spid="81"/>
                        </p:tgtEl>
                        <p:attrNameLst>
                          <p:attrName>ppt_w</p:attrName>
                        </p:attrNameLst>
                      </p:cBhvr>
                      <p:tavLst>
                        <p:tav tm="0">
                          <p:val>
                            <p:fltVal val="0"/>
                          </p:val>
                        </p:tav>
                        <p:tav tm="100000">
                          <p:val>
                            <p:strVal val="#ppt_w"/>
                          </p:val>
                        </p:tav>
                      </p:tavLst>
                    </p:anim>
                    <p:anim calcmode="lin" valueType="num">
                      <p:cBhvr>
                        <p:cTn dur="500" fill="hold"/>
                        <p:tgtEl>
                          <p:spTgt spid="81"/>
                        </p:tgtEl>
                        <p:attrNameLst>
                          <p:attrName>ppt_h</p:attrName>
                        </p:attrNameLst>
                      </p:cBhvr>
                      <p:tavLst>
                        <p:tav tm="0">
                          <p:val>
                            <p:fltVal val="0"/>
                          </p:val>
                        </p:tav>
                        <p:tav tm="100000">
                          <p:val>
                            <p:strVal val="#ppt_h"/>
                          </p:val>
                        </p:tav>
                      </p:tavLst>
                    </p:anim>
                  </p:childTnLst>
                </p:cTn>
              </p:par>
            </p:tnLst>
          </p:tmpl>
        </p:tmplLst>
      </p:bldP>
      <p:bldP spid="81" grpId="1" animBg="1">
        <p:tmplLst>
          <p:tmpl>
            <p:tnLst>
              <p:par>
                <p:cTn presetID="6" presetClass="emph" presetSubtype="0" accel="20000" decel="80000" autoRev="1" fill="hold" nodeType="withEffect">
                  <p:stCondLst>
                    <p:cond delay="750"/>
                  </p:stCondLst>
                  <p:childTnLst>
                    <p:animScale>
                      <p:cBhvr>
                        <p:cTn dur="500" fill="hold"/>
                        <p:tgtEl>
                          <p:spTgt spid="81"/>
                        </p:tgtEl>
                      </p:cBhvr>
                      <p:by x="120000" y="120000"/>
                    </p:animScale>
                  </p:childTnLst>
                </p:cTn>
              </p:par>
            </p:tnLst>
          </p:tmpl>
        </p:tmplLst>
      </p:bldP>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structie dia: YouTube links">
    <p:spTree>
      <p:nvGrpSpPr>
        <p:cNvPr id="1" name=""/>
        <p:cNvGrpSpPr/>
        <p:nvPr/>
      </p:nvGrpSpPr>
      <p:grpSpPr>
        <a:xfrm>
          <a:off x="0" y="0"/>
          <a:ext cx="0" cy="0"/>
          <a:chOff x="0" y="0"/>
          <a:chExt cx="0" cy="0"/>
        </a:xfrm>
      </p:grpSpPr>
      <p:sp>
        <p:nvSpPr>
          <p:cNvPr id="102" name="Rechthoek 10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noProof="0">
                <a:solidFill>
                  <a:srgbClr val="303E48">
                    <a:lumMod val="60000"/>
                    <a:lumOff val="40000"/>
                  </a:srgbClr>
                </a:solidFill>
              </a:rPr>
              <a:t>Instructie dia: YouTube links</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5" name="Rechthoek 94"/>
            <p:cNvSpPr/>
            <p:nvPr userDrawn="1"/>
          </p:nvSpPr>
          <p:spPr>
            <a:xfrm>
              <a:off x="0" y="2582251"/>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6" name="Rechthoek 95"/>
            <p:cNvSpPr/>
            <p:nvPr userDrawn="1"/>
          </p:nvSpPr>
          <p:spPr>
            <a:xfrm>
              <a:off x="0" y="4795817"/>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a:solidFill>
                  <a:srgbClr val="0096A5"/>
                </a:solidFill>
                <a:latin typeface="Oswald" panose="02000503000000000000" pitchFamily="2" charset="0"/>
              </a:rPr>
              <a:t>Video instructies – YouTube links</a:t>
            </a:r>
          </a:p>
        </p:txBody>
      </p:sp>
      <p:cxnSp>
        <p:nvCxnSpPr>
          <p:cNvPr id="49" name="Rechte verbindingslijn 48"/>
          <p:cNvCxnSpPr/>
          <p:nvPr userDrawn="1"/>
        </p:nvCxnSpPr>
        <p:spPr>
          <a:xfrm>
            <a:off x="3394123"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6094285"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flipH="1">
            <a:off x="672268" y="3879057"/>
            <a:ext cx="8122180" cy="0"/>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sp>
        <p:nvSpPr>
          <p:cNvPr id="70" name="H2">
            <a:hlinkClick r:id="" action="ppaction://noaction"/>
          </p:cNvPr>
          <p:cNvSpPr txBox="1"/>
          <p:nvPr userDrawn="1"/>
        </p:nvSpPr>
        <p:spPr>
          <a:xfrm>
            <a:off x="1031406"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noProof="0">
                <a:solidFill>
                  <a:srgbClr val="44546A"/>
                </a:solidFill>
                <a:latin typeface="Oswald" panose="02000503000000000000" pitchFamily="2" charset="0"/>
              </a:rPr>
              <a:t>Werken met Tekst Niveaus</a:t>
            </a:r>
          </a:p>
          <a:p>
            <a:pPr algn="ctr">
              <a:spcBef>
                <a:spcPts val="600"/>
              </a:spcBef>
              <a:spcAft>
                <a:spcPts val="600"/>
              </a:spcAft>
            </a:pPr>
            <a:r>
              <a:rPr lang="nl-NL" sz="10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https://youtu.be/hM16rifWsjU</a:t>
            </a:r>
          </a:p>
        </p:txBody>
      </p:sp>
      <p:sp>
        <p:nvSpPr>
          <p:cNvPr id="72" name="H2">
            <a:hlinkClick r:id="" action="ppaction://noaction"/>
          </p:cNvPr>
          <p:cNvSpPr txBox="1"/>
          <p:nvPr userDrawn="1"/>
        </p:nvSpPr>
        <p:spPr>
          <a:xfrm>
            <a:off x="3781120"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Afbeeldingen</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https://youtu.be/09yTK-OTEPA</a:t>
            </a:r>
          </a:p>
        </p:txBody>
      </p:sp>
      <p:sp>
        <p:nvSpPr>
          <p:cNvPr id="73" name="H2">
            <a:hlinkClick r:id="" action="ppaction://noaction"/>
          </p:cNvPr>
          <p:cNvSpPr txBox="1"/>
          <p:nvPr userDrawn="1"/>
        </p:nvSpPr>
        <p:spPr>
          <a:xfrm>
            <a:off x="6481282"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Grafieken</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https://youtu.be/fbByse1_RSY</a:t>
            </a:r>
          </a:p>
        </p:txBody>
      </p:sp>
      <p:grpSp>
        <p:nvGrpSpPr>
          <p:cNvPr id="79" name="Grafiek icoon"/>
          <p:cNvGrpSpPr/>
          <p:nvPr userDrawn="1"/>
        </p:nvGrpSpPr>
        <p:grpSpPr>
          <a:xfrm>
            <a:off x="7264959" y="2184002"/>
            <a:ext cx="358817" cy="389873"/>
            <a:chOff x="12468049" y="1754144"/>
            <a:chExt cx="339072" cy="369091"/>
          </a:xfrm>
        </p:grpSpPr>
        <p:sp>
          <p:nvSpPr>
            <p:cNvPr id="80" name="Rechthoek 79"/>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81" name="Rechthoek 80"/>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82" name="Rechthoek 81"/>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sp>
        <p:nvSpPr>
          <p:cNvPr id="83" name="H2">
            <a:hlinkClick r:id="" action="ppaction://noaction"/>
          </p:cNvPr>
          <p:cNvSpPr txBox="1"/>
          <p:nvPr userDrawn="1"/>
        </p:nvSpPr>
        <p:spPr>
          <a:xfrm>
            <a:off x="1066304"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Tabellen</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https://youtu.be/IIjbiKAotek</a:t>
            </a:r>
          </a:p>
        </p:txBody>
      </p:sp>
      <p:sp>
        <p:nvSpPr>
          <p:cNvPr id="84" name="H2">
            <a:hlinkClick r:id="" action="ppaction://noaction"/>
          </p:cNvPr>
          <p:cNvSpPr txBox="1"/>
          <p:nvPr userDrawn="1"/>
        </p:nvSpPr>
        <p:spPr>
          <a:xfrm>
            <a:off x="3816019"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Video’s</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https://youtu.be/H_4HH09zxC0</a:t>
            </a:r>
          </a:p>
        </p:txBody>
      </p:sp>
      <p:sp>
        <p:nvSpPr>
          <p:cNvPr id="85" name="H2">
            <a:hlinkClick r:id="" action="ppaction://noaction"/>
          </p:cNvPr>
          <p:cNvSpPr txBox="1"/>
          <p:nvPr userDrawn="1"/>
        </p:nvSpPr>
        <p:spPr>
          <a:xfrm>
            <a:off x="6516180"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chemeClr val="accent2"/>
                </a:solidFill>
                <a:latin typeface="+mj-lt"/>
              </a:rPr>
              <a:t> </a:t>
            </a:r>
            <a:br>
              <a:rPr lang="nl-NL" sz="1200" noProof="0">
                <a:solidFill>
                  <a:schemeClr val="tx2"/>
                </a:solidFill>
                <a:latin typeface="+mj-lt"/>
              </a:rPr>
            </a:br>
            <a:r>
              <a:rPr lang="nl-NL" sz="1200" kern="1200" noProof="0">
                <a:solidFill>
                  <a:srgbClr val="44546A"/>
                </a:solidFill>
                <a:latin typeface="Oswald" panose="02000503000000000000" pitchFamily="2" charset="0"/>
                <a:ea typeface="+mn-ea"/>
                <a:cs typeface="+mn-cs"/>
              </a:rPr>
              <a:t>Meer Tips &amp; Tricks</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www.pptsolutions.nl</a:t>
            </a:r>
          </a:p>
        </p:txBody>
      </p:sp>
      <p:grpSp>
        <p:nvGrpSpPr>
          <p:cNvPr id="86" name="Tabel icoon"/>
          <p:cNvGrpSpPr/>
          <p:nvPr userDrawn="1"/>
        </p:nvGrpSpPr>
        <p:grpSpPr>
          <a:xfrm>
            <a:off x="1808088" y="4385924"/>
            <a:ext cx="447825" cy="403759"/>
            <a:chOff x="6072040" y="3376043"/>
            <a:chExt cx="1227920" cy="1109109"/>
          </a:xfrm>
        </p:grpSpPr>
        <p:sp>
          <p:nvSpPr>
            <p:cNvPr id="87" name="Rechthoek 86"/>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88" name="Rechthoek 87"/>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89" name="Rechte verbindingslijn 88"/>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4" name="Rechthoek 93"/>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7" name="Video icoon"/>
          <p:cNvGrpSpPr/>
          <p:nvPr userDrawn="1"/>
        </p:nvGrpSpPr>
        <p:grpSpPr>
          <a:xfrm>
            <a:off x="4603376" y="4392447"/>
            <a:ext cx="401285" cy="403079"/>
            <a:chOff x="8066315" y="1676399"/>
            <a:chExt cx="1371600" cy="1380253"/>
          </a:xfrm>
        </p:grpSpPr>
        <p:sp>
          <p:nvSpPr>
            <p:cNvPr id="98" name="Rechthoek 9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00"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sp>
        <p:nvSpPr>
          <p:cNvPr id="101" name="Freeform 17"/>
          <p:cNvSpPr>
            <a:spLocks noEditPoints="1"/>
          </p:cNvSpPr>
          <p:nvPr userDrawn="1"/>
        </p:nvSpPr>
        <p:spPr bwMode="auto">
          <a:xfrm>
            <a:off x="7294860" y="4392446"/>
            <a:ext cx="409961" cy="409214"/>
          </a:xfrm>
          <a:custGeom>
            <a:avLst/>
            <a:gdLst>
              <a:gd name="T0" fmla="*/ 281 w 445"/>
              <a:gd name="T1" fmla="*/ 374 h 445"/>
              <a:gd name="T2" fmla="*/ 320 w 445"/>
              <a:gd name="T3" fmla="*/ 366 h 445"/>
              <a:gd name="T4" fmla="*/ 297 w 445"/>
              <a:gd name="T5" fmla="*/ 330 h 445"/>
              <a:gd name="T6" fmla="*/ 98 w 445"/>
              <a:gd name="T7" fmla="*/ 344 h 445"/>
              <a:gd name="T8" fmla="*/ 175 w 445"/>
              <a:gd name="T9" fmla="*/ 390 h 445"/>
              <a:gd name="T10" fmla="*/ 147 w 445"/>
              <a:gd name="T11" fmla="*/ 329 h 445"/>
              <a:gd name="T12" fmla="*/ 171 w 445"/>
              <a:gd name="T13" fmla="*/ 324 h 445"/>
              <a:gd name="T14" fmla="*/ 200 w 445"/>
              <a:gd name="T15" fmla="*/ 384 h 445"/>
              <a:gd name="T16" fmla="*/ 234 w 445"/>
              <a:gd name="T17" fmla="*/ 392 h 445"/>
              <a:gd name="T18" fmla="*/ 265 w 445"/>
              <a:gd name="T19" fmla="*/ 349 h 445"/>
              <a:gd name="T20" fmla="*/ 310 w 445"/>
              <a:gd name="T21" fmla="*/ 232 h 445"/>
              <a:gd name="T22" fmla="*/ 306 w 445"/>
              <a:gd name="T23" fmla="*/ 290 h 445"/>
              <a:gd name="T24" fmla="*/ 358 w 445"/>
              <a:gd name="T25" fmla="*/ 330 h 445"/>
              <a:gd name="T26" fmla="*/ 393 w 445"/>
              <a:gd name="T27" fmla="*/ 260 h 445"/>
              <a:gd name="T28" fmla="*/ 159 w 445"/>
              <a:gd name="T29" fmla="*/ 232 h 445"/>
              <a:gd name="T30" fmla="*/ 201 w 445"/>
              <a:gd name="T31" fmla="*/ 295 h 445"/>
              <a:gd name="T32" fmla="*/ 284 w 445"/>
              <a:gd name="T33" fmla="*/ 268 h 445"/>
              <a:gd name="T34" fmla="*/ 48 w 445"/>
              <a:gd name="T35" fmla="*/ 232 h 445"/>
              <a:gd name="T36" fmla="*/ 62 w 445"/>
              <a:gd name="T37" fmla="*/ 292 h 445"/>
              <a:gd name="T38" fmla="*/ 98 w 445"/>
              <a:gd name="T39" fmla="*/ 317 h 445"/>
              <a:gd name="T40" fmla="*/ 139 w 445"/>
              <a:gd name="T41" fmla="*/ 281 h 445"/>
              <a:gd name="T42" fmla="*/ 48 w 445"/>
              <a:gd name="T43" fmla="*/ 232 h 445"/>
              <a:gd name="T44" fmla="*/ 223 w 445"/>
              <a:gd name="T45" fmla="*/ 148 h 445"/>
              <a:gd name="T46" fmla="*/ 162 w 445"/>
              <a:gd name="T47" fmla="*/ 173 h 445"/>
              <a:gd name="T48" fmla="*/ 284 w 445"/>
              <a:gd name="T49" fmla="*/ 173 h 445"/>
              <a:gd name="T50" fmla="*/ 69 w 445"/>
              <a:gd name="T51" fmla="*/ 138 h 445"/>
              <a:gd name="T52" fmla="*/ 48 w 445"/>
              <a:gd name="T53" fmla="*/ 208 h 445"/>
              <a:gd name="T54" fmla="*/ 143 w 445"/>
              <a:gd name="T55" fmla="*/ 137 h 445"/>
              <a:gd name="T56" fmla="*/ 82 w 445"/>
              <a:gd name="T57" fmla="*/ 117 h 445"/>
              <a:gd name="T58" fmla="*/ 302 w 445"/>
              <a:gd name="T59" fmla="*/ 136 h 445"/>
              <a:gd name="T60" fmla="*/ 396 w 445"/>
              <a:gd name="T61" fmla="*/ 208 h 445"/>
              <a:gd name="T62" fmla="*/ 373 w 445"/>
              <a:gd name="T63" fmla="*/ 133 h 445"/>
              <a:gd name="T64" fmla="*/ 281 w 445"/>
              <a:gd name="T65" fmla="*/ 71 h 445"/>
              <a:gd name="T66" fmla="*/ 319 w 445"/>
              <a:gd name="T67" fmla="*/ 105 h 445"/>
              <a:gd name="T68" fmla="*/ 296 w 445"/>
              <a:gd name="T69" fmla="*/ 64 h 445"/>
              <a:gd name="T70" fmla="*/ 146 w 445"/>
              <a:gd name="T71" fmla="*/ 65 h 445"/>
              <a:gd name="T72" fmla="*/ 121 w 445"/>
              <a:gd name="T73" fmla="*/ 108 h 445"/>
              <a:gd name="T74" fmla="*/ 165 w 445"/>
              <a:gd name="T75" fmla="*/ 72 h 445"/>
              <a:gd name="T76" fmla="*/ 212 w 445"/>
              <a:gd name="T77" fmla="*/ 52 h 445"/>
              <a:gd name="T78" fmla="*/ 180 w 445"/>
              <a:gd name="T79" fmla="*/ 96 h 445"/>
              <a:gd name="T80" fmla="*/ 238 w 445"/>
              <a:gd name="T81" fmla="*/ 124 h 445"/>
              <a:gd name="T82" fmla="*/ 255 w 445"/>
              <a:gd name="T83" fmla="*/ 75 h 445"/>
              <a:gd name="T84" fmla="*/ 223 w 445"/>
              <a:gd name="T85" fmla="*/ 49 h 445"/>
              <a:gd name="T86" fmla="*/ 293 w 445"/>
              <a:gd name="T87" fmla="*/ 11 h 445"/>
              <a:gd name="T88" fmla="*/ 380 w 445"/>
              <a:gd name="T89" fmla="*/ 65 h 445"/>
              <a:gd name="T90" fmla="*/ 433 w 445"/>
              <a:gd name="T91" fmla="*/ 151 h 445"/>
              <a:gd name="T92" fmla="*/ 442 w 445"/>
              <a:gd name="T93" fmla="*/ 258 h 445"/>
              <a:gd name="T94" fmla="*/ 402 w 445"/>
              <a:gd name="T95" fmla="*/ 353 h 445"/>
              <a:gd name="T96" fmla="*/ 325 w 445"/>
              <a:gd name="T97" fmla="*/ 420 h 445"/>
              <a:gd name="T98" fmla="*/ 223 w 445"/>
              <a:gd name="T99" fmla="*/ 445 h 445"/>
              <a:gd name="T100" fmla="*/ 120 w 445"/>
              <a:gd name="T101" fmla="*/ 420 h 445"/>
              <a:gd name="T102" fmla="*/ 43 w 445"/>
              <a:gd name="T103" fmla="*/ 353 h 445"/>
              <a:gd name="T104" fmla="*/ 2 w 445"/>
              <a:gd name="T105" fmla="*/ 258 h 445"/>
              <a:gd name="T106" fmla="*/ 11 w 445"/>
              <a:gd name="T107" fmla="*/ 151 h 445"/>
              <a:gd name="T108" fmla="*/ 66 w 445"/>
              <a:gd name="T109" fmla="*/ 65 h 445"/>
              <a:gd name="T110" fmla="*/ 152 w 445"/>
              <a:gd name="T111" fmla="*/ 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445">
                <a:moveTo>
                  <a:pt x="297" y="330"/>
                </a:moveTo>
                <a:lnTo>
                  <a:pt x="289" y="353"/>
                </a:lnTo>
                <a:lnTo>
                  <a:pt x="281" y="374"/>
                </a:lnTo>
                <a:lnTo>
                  <a:pt x="270" y="390"/>
                </a:lnTo>
                <a:lnTo>
                  <a:pt x="296" y="380"/>
                </a:lnTo>
                <a:lnTo>
                  <a:pt x="320" y="366"/>
                </a:lnTo>
                <a:lnTo>
                  <a:pt x="342" y="350"/>
                </a:lnTo>
                <a:lnTo>
                  <a:pt x="319" y="339"/>
                </a:lnTo>
                <a:lnTo>
                  <a:pt x="297" y="330"/>
                </a:lnTo>
                <a:close/>
                <a:moveTo>
                  <a:pt x="147" y="329"/>
                </a:moveTo>
                <a:lnTo>
                  <a:pt x="120" y="337"/>
                </a:lnTo>
                <a:lnTo>
                  <a:pt x="98" y="344"/>
                </a:lnTo>
                <a:lnTo>
                  <a:pt x="121" y="364"/>
                </a:lnTo>
                <a:lnTo>
                  <a:pt x="146" y="379"/>
                </a:lnTo>
                <a:lnTo>
                  <a:pt x="175" y="390"/>
                </a:lnTo>
                <a:lnTo>
                  <a:pt x="165" y="373"/>
                </a:lnTo>
                <a:lnTo>
                  <a:pt x="155" y="352"/>
                </a:lnTo>
                <a:lnTo>
                  <a:pt x="147" y="329"/>
                </a:lnTo>
                <a:close/>
                <a:moveTo>
                  <a:pt x="238" y="320"/>
                </a:moveTo>
                <a:lnTo>
                  <a:pt x="203" y="320"/>
                </a:lnTo>
                <a:lnTo>
                  <a:pt x="171" y="324"/>
                </a:lnTo>
                <a:lnTo>
                  <a:pt x="180" y="349"/>
                </a:lnTo>
                <a:lnTo>
                  <a:pt x="190" y="368"/>
                </a:lnTo>
                <a:lnTo>
                  <a:pt x="200" y="384"/>
                </a:lnTo>
                <a:lnTo>
                  <a:pt x="212" y="392"/>
                </a:lnTo>
                <a:lnTo>
                  <a:pt x="223" y="396"/>
                </a:lnTo>
                <a:lnTo>
                  <a:pt x="234" y="392"/>
                </a:lnTo>
                <a:lnTo>
                  <a:pt x="245" y="384"/>
                </a:lnTo>
                <a:lnTo>
                  <a:pt x="255" y="368"/>
                </a:lnTo>
                <a:lnTo>
                  <a:pt x="265" y="349"/>
                </a:lnTo>
                <a:lnTo>
                  <a:pt x="273" y="325"/>
                </a:lnTo>
                <a:lnTo>
                  <a:pt x="238" y="320"/>
                </a:lnTo>
                <a:close/>
                <a:moveTo>
                  <a:pt x="310" y="232"/>
                </a:moveTo>
                <a:lnTo>
                  <a:pt x="309" y="254"/>
                </a:lnTo>
                <a:lnTo>
                  <a:pt x="308" y="272"/>
                </a:lnTo>
                <a:lnTo>
                  <a:pt x="306" y="290"/>
                </a:lnTo>
                <a:lnTo>
                  <a:pt x="302" y="306"/>
                </a:lnTo>
                <a:lnTo>
                  <a:pt x="331" y="316"/>
                </a:lnTo>
                <a:lnTo>
                  <a:pt x="358" y="330"/>
                </a:lnTo>
                <a:lnTo>
                  <a:pt x="373" y="308"/>
                </a:lnTo>
                <a:lnTo>
                  <a:pt x="385" y="285"/>
                </a:lnTo>
                <a:lnTo>
                  <a:pt x="393" y="260"/>
                </a:lnTo>
                <a:lnTo>
                  <a:pt x="396" y="232"/>
                </a:lnTo>
                <a:lnTo>
                  <a:pt x="310" y="232"/>
                </a:lnTo>
                <a:close/>
                <a:moveTo>
                  <a:pt x="159" y="232"/>
                </a:moveTo>
                <a:lnTo>
                  <a:pt x="162" y="267"/>
                </a:lnTo>
                <a:lnTo>
                  <a:pt x="166" y="299"/>
                </a:lnTo>
                <a:lnTo>
                  <a:pt x="201" y="295"/>
                </a:lnTo>
                <a:lnTo>
                  <a:pt x="239" y="295"/>
                </a:lnTo>
                <a:lnTo>
                  <a:pt x="278" y="301"/>
                </a:lnTo>
                <a:lnTo>
                  <a:pt x="284" y="268"/>
                </a:lnTo>
                <a:lnTo>
                  <a:pt x="286" y="232"/>
                </a:lnTo>
                <a:lnTo>
                  <a:pt x="159" y="232"/>
                </a:lnTo>
                <a:close/>
                <a:moveTo>
                  <a:pt x="48" y="232"/>
                </a:moveTo>
                <a:lnTo>
                  <a:pt x="50" y="255"/>
                </a:lnTo>
                <a:lnTo>
                  <a:pt x="56" y="275"/>
                </a:lnTo>
                <a:lnTo>
                  <a:pt x="62" y="292"/>
                </a:lnTo>
                <a:lnTo>
                  <a:pt x="71" y="308"/>
                </a:lnTo>
                <a:lnTo>
                  <a:pt x="82" y="324"/>
                </a:lnTo>
                <a:lnTo>
                  <a:pt x="98" y="317"/>
                </a:lnTo>
                <a:lnTo>
                  <a:pt x="119" y="311"/>
                </a:lnTo>
                <a:lnTo>
                  <a:pt x="142" y="304"/>
                </a:lnTo>
                <a:lnTo>
                  <a:pt x="139" y="281"/>
                </a:lnTo>
                <a:lnTo>
                  <a:pt x="137" y="257"/>
                </a:lnTo>
                <a:lnTo>
                  <a:pt x="135" y="232"/>
                </a:lnTo>
                <a:lnTo>
                  <a:pt x="48" y="232"/>
                </a:lnTo>
                <a:close/>
                <a:moveTo>
                  <a:pt x="278" y="141"/>
                </a:moveTo>
                <a:lnTo>
                  <a:pt x="250" y="146"/>
                </a:lnTo>
                <a:lnTo>
                  <a:pt x="223" y="148"/>
                </a:lnTo>
                <a:lnTo>
                  <a:pt x="193" y="146"/>
                </a:lnTo>
                <a:lnTo>
                  <a:pt x="166" y="143"/>
                </a:lnTo>
                <a:lnTo>
                  <a:pt x="162" y="173"/>
                </a:lnTo>
                <a:lnTo>
                  <a:pt x="159" y="208"/>
                </a:lnTo>
                <a:lnTo>
                  <a:pt x="286" y="208"/>
                </a:lnTo>
                <a:lnTo>
                  <a:pt x="284" y="173"/>
                </a:lnTo>
                <a:lnTo>
                  <a:pt x="278" y="141"/>
                </a:lnTo>
                <a:close/>
                <a:moveTo>
                  <a:pt x="82" y="117"/>
                </a:moveTo>
                <a:lnTo>
                  <a:pt x="69" y="138"/>
                </a:lnTo>
                <a:lnTo>
                  <a:pt x="59" y="160"/>
                </a:lnTo>
                <a:lnTo>
                  <a:pt x="51" y="184"/>
                </a:lnTo>
                <a:lnTo>
                  <a:pt x="48" y="208"/>
                </a:lnTo>
                <a:lnTo>
                  <a:pt x="135" y="208"/>
                </a:lnTo>
                <a:lnTo>
                  <a:pt x="138" y="172"/>
                </a:lnTo>
                <a:lnTo>
                  <a:pt x="143" y="137"/>
                </a:lnTo>
                <a:lnTo>
                  <a:pt x="119" y="131"/>
                </a:lnTo>
                <a:lnTo>
                  <a:pt x="99" y="124"/>
                </a:lnTo>
                <a:lnTo>
                  <a:pt x="82" y="117"/>
                </a:lnTo>
                <a:close/>
                <a:moveTo>
                  <a:pt x="358" y="111"/>
                </a:moveTo>
                <a:lnTo>
                  <a:pt x="331" y="125"/>
                </a:lnTo>
                <a:lnTo>
                  <a:pt x="302" y="136"/>
                </a:lnTo>
                <a:lnTo>
                  <a:pt x="308" y="171"/>
                </a:lnTo>
                <a:lnTo>
                  <a:pt x="310" y="208"/>
                </a:lnTo>
                <a:lnTo>
                  <a:pt x="396" y="208"/>
                </a:lnTo>
                <a:lnTo>
                  <a:pt x="393" y="183"/>
                </a:lnTo>
                <a:lnTo>
                  <a:pt x="385" y="158"/>
                </a:lnTo>
                <a:lnTo>
                  <a:pt x="373" y="133"/>
                </a:lnTo>
                <a:lnTo>
                  <a:pt x="358" y="111"/>
                </a:lnTo>
                <a:close/>
                <a:moveTo>
                  <a:pt x="270" y="54"/>
                </a:moveTo>
                <a:lnTo>
                  <a:pt x="281" y="71"/>
                </a:lnTo>
                <a:lnTo>
                  <a:pt x="289" y="90"/>
                </a:lnTo>
                <a:lnTo>
                  <a:pt x="297" y="113"/>
                </a:lnTo>
                <a:lnTo>
                  <a:pt x="319" y="105"/>
                </a:lnTo>
                <a:lnTo>
                  <a:pt x="342" y="95"/>
                </a:lnTo>
                <a:lnTo>
                  <a:pt x="320" y="77"/>
                </a:lnTo>
                <a:lnTo>
                  <a:pt x="296" y="64"/>
                </a:lnTo>
                <a:lnTo>
                  <a:pt x="270" y="54"/>
                </a:lnTo>
                <a:close/>
                <a:moveTo>
                  <a:pt x="175" y="54"/>
                </a:moveTo>
                <a:lnTo>
                  <a:pt x="146" y="65"/>
                </a:lnTo>
                <a:lnTo>
                  <a:pt x="121" y="80"/>
                </a:lnTo>
                <a:lnTo>
                  <a:pt x="98" y="99"/>
                </a:lnTo>
                <a:lnTo>
                  <a:pt x="121" y="108"/>
                </a:lnTo>
                <a:lnTo>
                  <a:pt x="149" y="115"/>
                </a:lnTo>
                <a:lnTo>
                  <a:pt x="155" y="91"/>
                </a:lnTo>
                <a:lnTo>
                  <a:pt x="165" y="72"/>
                </a:lnTo>
                <a:lnTo>
                  <a:pt x="175" y="54"/>
                </a:lnTo>
                <a:close/>
                <a:moveTo>
                  <a:pt x="223" y="49"/>
                </a:moveTo>
                <a:lnTo>
                  <a:pt x="212" y="52"/>
                </a:lnTo>
                <a:lnTo>
                  <a:pt x="200" y="61"/>
                </a:lnTo>
                <a:lnTo>
                  <a:pt x="190" y="75"/>
                </a:lnTo>
                <a:lnTo>
                  <a:pt x="180" y="96"/>
                </a:lnTo>
                <a:lnTo>
                  <a:pt x="171" y="120"/>
                </a:lnTo>
                <a:lnTo>
                  <a:pt x="203" y="124"/>
                </a:lnTo>
                <a:lnTo>
                  <a:pt x="238" y="124"/>
                </a:lnTo>
                <a:lnTo>
                  <a:pt x="273" y="120"/>
                </a:lnTo>
                <a:lnTo>
                  <a:pt x="265" y="95"/>
                </a:lnTo>
                <a:lnTo>
                  <a:pt x="255" y="75"/>
                </a:lnTo>
                <a:lnTo>
                  <a:pt x="245" y="61"/>
                </a:lnTo>
                <a:lnTo>
                  <a:pt x="234" y="52"/>
                </a:lnTo>
                <a:lnTo>
                  <a:pt x="223" y="49"/>
                </a:lnTo>
                <a:close/>
                <a:moveTo>
                  <a:pt x="223" y="0"/>
                </a:moveTo>
                <a:lnTo>
                  <a:pt x="259" y="3"/>
                </a:lnTo>
                <a:lnTo>
                  <a:pt x="293" y="11"/>
                </a:lnTo>
                <a:lnTo>
                  <a:pt x="325" y="25"/>
                </a:lnTo>
                <a:lnTo>
                  <a:pt x="354" y="42"/>
                </a:lnTo>
                <a:lnTo>
                  <a:pt x="380" y="65"/>
                </a:lnTo>
                <a:lnTo>
                  <a:pt x="402" y="90"/>
                </a:lnTo>
                <a:lnTo>
                  <a:pt x="420" y="120"/>
                </a:lnTo>
                <a:lnTo>
                  <a:pt x="433" y="151"/>
                </a:lnTo>
                <a:lnTo>
                  <a:pt x="442" y="186"/>
                </a:lnTo>
                <a:lnTo>
                  <a:pt x="445" y="222"/>
                </a:lnTo>
                <a:lnTo>
                  <a:pt x="442" y="258"/>
                </a:lnTo>
                <a:lnTo>
                  <a:pt x="433" y="292"/>
                </a:lnTo>
                <a:lnTo>
                  <a:pt x="420" y="325"/>
                </a:lnTo>
                <a:lnTo>
                  <a:pt x="402" y="353"/>
                </a:lnTo>
                <a:lnTo>
                  <a:pt x="380" y="379"/>
                </a:lnTo>
                <a:lnTo>
                  <a:pt x="354" y="402"/>
                </a:lnTo>
                <a:lnTo>
                  <a:pt x="325" y="420"/>
                </a:lnTo>
                <a:lnTo>
                  <a:pt x="293" y="434"/>
                </a:lnTo>
                <a:lnTo>
                  <a:pt x="259" y="441"/>
                </a:lnTo>
                <a:lnTo>
                  <a:pt x="223" y="445"/>
                </a:lnTo>
                <a:lnTo>
                  <a:pt x="187" y="441"/>
                </a:lnTo>
                <a:lnTo>
                  <a:pt x="152" y="434"/>
                </a:lnTo>
                <a:lnTo>
                  <a:pt x="120" y="420"/>
                </a:lnTo>
                <a:lnTo>
                  <a:pt x="91" y="402"/>
                </a:lnTo>
                <a:lnTo>
                  <a:pt x="66" y="379"/>
                </a:lnTo>
                <a:lnTo>
                  <a:pt x="43" y="353"/>
                </a:lnTo>
                <a:lnTo>
                  <a:pt x="25" y="325"/>
                </a:lnTo>
                <a:lnTo>
                  <a:pt x="11" y="292"/>
                </a:lnTo>
                <a:lnTo>
                  <a:pt x="2" y="258"/>
                </a:lnTo>
                <a:lnTo>
                  <a:pt x="0" y="222"/>
                </a:lnTo>
                <a:lnTo>
                  <a:pt x="2" y="186"/>
                </a:lnTo>
                <a:lnTo>
                  <a:pt x="11" y="151"/>
                </a:lnTo>
                <a:lnTo>
                  <a:pt x="25" y="120"/>
                </a:lnTo>
                <a:lnTo>
                  <a:pt x="43" y="90"/>
                </a:lnTo>
                <a:lnTo>
                  <a:pt x="66" y="65"/>
                </a:lnTo>
                <a:lnTo>
                  <a:pt x="91" y="42"/>
                </a:lnTo>
                <a:lnTo>
                  <a:pt x="120" y="25"/>
                </a:lnTo>
                <a:lnTo>
                  <a:pt x="152" y="11"/>
                </a:lnTo>
                <a:lnTo>
                  <a:pt x="187" y="3"/>
                </a:lnTo>
                <a:lnTo>
                  <a:pt x="223" y="0"/>
                </a:ln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a:p>
        </p:txBody>
      </p:sp>
      <p:grpSp>
        <p:nvGrpSpPr>
          <p:cNvPr id="120" name="Knop uitleg"/>
          <p:cNvGrpSpPr/>
          <p:nvPr userDrawn="1"/>
        </p:nvGrpSpPr>
        <p:grpSpPr>
          <a:xfrm>
            <a:off x="9508901" y="2860359"/>
            <a:ext cx="1947767" cy="2037397"/>
            <a:chOff x="9275416" y="2755352"/>
            <a:chExt cx="1944216" cy="2037397"/>
          </a:xfrm>
        </p:grpSpPr>
        <p:sp>
          <p:nvSpPr>
            <p:cNvPr id="43" name="Rechthoek: afgeronde hoeken 42"/>
            <p:cNvSpPr/>
            <p:nvPr userDrawn="1"/>
          </p:nvSpPr>
          <p:spPr>
            <a:xfrm>
              <a:off x="9275416" y="2755352"/>
              <a:ext cx="1944216" cy="2037397"/>
            </a:xfrm>
            <a:prstGeom prst="roundRect">
              <a:avLst>
                <a:gd name="adj" fmla="val 3052"/>
              </a:avLst>
            </a:prstGeom>
            <a:solidFill>
              <a:srgbClr val="FF7800"/>
            </a:solidFill>
            <a:ln>
              <a:noFill/>
            </a:ln>
            <a:effectLst>
              <a:outerShdw dist="50800" dir="2700000" algn="tl" rotWithShape="0">
                <a:srgbClr val="76717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2" name="Groep 41"/>
            <p:cNvGrpSpPr/>
            <p:nvPr userDrawn="1"/>
          </p:nvGrpSpPr>
          <p:grpSpPr>
            <a:xfrm>
              <a:off x="9434682" y="3006335"/>
              <a:ext cx="1625685" cy="1701927"/>
              <a:chOff x="9434682" y="3006335"/>
              <a:chExt cx="1625685" cy="1701927"/>
            </a:xfrm>
          </p:grpSpPr>
          <p:sp>
            <p:nvSpPr>
              <p:cNvPr id="36" name="Ovaal 35"/>
              <p:cNvSpPr/>
              <p:nvPr userDrawn="1"/>
            </p:nvSpPr>
            <p:spPr>
              <a:xfrm>
                <a:off x="9815476" y="3006335"/>
                <a:ext cx="864096" cy="8640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H2">
                <a:hlinkClick r:id="" action="ppaction://noaction"/>
              </p:cNvPr>
              <p:cNvSpPr txBox="1"/>
              <p:nvPr userDrawn="1"/>
            </p:nvSpPr>
            <p:spPr>
              <a:xfrm>
                <a:off x="9434682" y="3998106"/>
                <a:ext cx="1625685" cy="710156"/>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a:solidFill>
                      <a:srgbClr val="FFFFFF"/>
                    </a:solidFill>
                    <a:latin typeface="Oswald" panose="02000503000000000000" pitchFamily="2" charset="0"/>
                    <a:ea typeface="+mn-ea"/>
                    <a:cs typeface="+mn-cs"/>
                  </a:rPr>
                  <a:t>Open deze dia in de diavoorstelling en klik</a:t>
                </a:r>
                <a:br>
                  <a:rPr lang="nl-NL" sz="1200" kern="1200" noProof="0">
                    <a:solidFill>
                      <a:srgbClr val="FFFFFF"/>
                    </a:solidFill>
                    <a:latin typeface="Oswald" panose="02000503000000000000" pitchFamily="2" charset="0"/>
                    <a:ea typeface="+mn-ea"/>
                    <a:cs typeface="+mn-cs"/>
                  </a:rPr>
                </a:br>
                <a:r>
                  <a:rPr lang="nl-NL" sz="1200" kern="1200" noProof="0">
                    <a:solidFill>
                      <a:srgbClr val="FFFFFF"/>
                    </a:solidFill>
                    <a:latin typeface="Oswald" panose="02000503000000000000" pitchFamily="2" charset="0"/>
                    <a:ea typeface="+mn-ea"/>
                    <a:cs typeface="+mn-cs"/>
                  </a:rPr>
                  <a:t>op de YouTube-link</a:t>
                </a:r>
                <a:endParaRPr lang="nl-NL" sz="1000" kern="1200" noProof="0">
                  <a:solidFill>
                    <a:srgbClr val="FFFFFF"/>
                  </a:solidFill>
                  <a:latin typeface="Oswald" panose="02000503000000000000" pitchFamily="2" charset="0"/>
                  <a:ea typeface="+mn-ea"/>
                  <a:cs typeface="+mn-cs"/>
                </a:endParaRPr>
              </a:p>
            </p:txBody>
          </p:sp>
          <p:grpSp>
            <p:nvGrpSpPr>
              <p:cNvPr id="117" name="Groep 116"/>
              <p:cNvGrpSpPr>
                <a:grpSpLocks noChangeAspect="1"/>
              </p:cNvGrpSpPr>
              <p:nvPr userDrawn="1"/>
            </p:nvGrpSpPr>
            <p:grpSpPr>
              <a:xfrm>
                <a:off x="10139574" y="3193941"/>
                <a:ext cx="215900" cy="464820"/>
                <a:chOff x="9836152" y="1052862"/>
                <a:chExt cx="269875" cy="581025"/>
              </a:xfrm>
              <a:solidFill>
                <a:schemeClr val="bg1"/>
              </a:solidFill>
            </p:grpSpPr>
            <p:sp>
              <p:nvSpPr>
                <p:cNvPr id="118" name="Freeform 300"/>
                <p:cNvSpPr>
                  <a:spLocks/>
                </p:cNvSpPr>
                <p:nvPr/>
              </p:nvSpPr>
              <p:spPr bwMode="auto">
                <a:xfrm>
                  <a:off x="9836152" y="1219549"/>
                  <a:ext cx="269875" cy="414338"/>
                </a:xfrm>
                <a:custGeom>
                  <a:avLst/>
                  <a:gdLst>
                    <a:gd name="T0" fmla="*/ 54 w 170"/>
                    <a:gd name="T1" fmla="*/ 0 h 261"/>
                    <a:gd name="T2" fmla="*/ 77 w 170"/>
                    <a:gd name="T3" fmla="*/ 0 h 261"/>
                    <a:gd name="T4" fmla="*/ 77 w 170"/>
                    <a:gd name="T5" fmla="*/ 67 h 261"/>
                    <a:gd name="T6" fmla="*/ 77 w 170"/>
                    <a:gd name="T7" fmla="*/ 73 h 261"/>
                    <a:gd name="T8" fmla="*/ 79 w 170"/>
                    <a:gd name="T9" fmla="*/ 75 h 261"/>
                    <a:gd name="T10" fmla="*/ 85 w 170"/>
                    <a:gd name="T11" fmla="*/ 75 h 261"/>
                    <a:gd name="T12" fmla="*/ 87 w 170"/>
                    <a:gd name="T13" fmla="*/ 75 h 261"/>
                    <a:gd name="T14" fmla="*/ 92 w 170"/>
                    <a:gd name="T15" fmla="*/ 73 h 261"/>
                    <a:gd name="T16" fmla="*/ 92 w 170"/>
                    <a:gd name="T17" fmla="*/ 67 h 261"/>
                    <a:gd name="T18" fmla="*/ 92 w 170"/>
                    <a:gd name="T19" fmla="*/ 0 h 261"/>
                    <a:gd name="T20" fmla="*/ 116 w 170"/>
                    <a:gd name="T21" fmla="*/ 0 h 261"/>
                    <a:gd name="T22" fmla="*/ 136 w 170"/>
                    <a:gd name="T23" fmla="*/ 8 h 261"/>
                    <a:gd name="T24" fmla="*/ 154 w 170"/>
                    <a:gd name="T25" fmla="*/ 21 h 261"/>
                    <a:gd name="T26" fmla="*/ 165 w 170"/>
                    <a:gd name="T27" fmla="*/ 42 h 261"/>
                    <a:gd name="T28" fmla="*/ 170 w 170"/>
                    <a:gd name="T29" fmla="*/ 65 h 261"/>
                    <a:gd name="T30" fmla="*/ 170 w 170"/>
                    <a:gd name="T31" fmla="*/ 160 h 261"/>
                    <a:gd name="T32" fmla="*/ 167 w 170"/>
                    <a:gd name="T33" fmla="*/ 181 h 261"/>
                    <a:gd name="T34" fmla="*/ 159 w 170"/>
                    <a:gd name="T35" fmla="*/ 204 h 261"/>
                    <a:gd name="T36" fmla="*/ 149 w 170"/>
                    <a:gd name="T37" fmla="*/ 225 h 261"/>
                    <a:gd name="T38" fmla="*/ 134 w 170"/>
                    <a:gd name="T39" fmla="*/ 245 h 261"/>
                    <a:gd name="T40" fmla="*/ 110 w 170"/>
                    <a:gd name="T41" fmla="*/ 258 h 261"/>
                    <a:gd name="T42" fmla="*/ 85 w 170"/>
                    <a:gd name="T43" fmla="*/ 261 h 261"/>
                    <a:gd name="T44" fmla="*/ 59 w 170"/>
                    <a:gd name="T45" fmla="*/ 258 h 261"/>
                    <a:gd name="T46" fmla="*/ 36 w 170"/>
                    <a:gd name="T47" fmla="*/ 245 h 261"/>
                    <a:gd name="T48" fmla="*/ 20 w 170"/>
                    <a:gd name="T49" fmla="*/ 225 h 261"/>
                    <a:gd name="T50" fmla="*/ 7 w 170"/>
                    <a:gd name="T51" fmla="*/ 204 h 261"/>
                    <a:gd name="T52" fmla="*/ 2 w 170"/>
                    <a:gd name="T53" fmla="*/ 181 h 261"/>
                    <a:gd name="T54" fmla="*/ 0 w 170"/>
                    <a:gd name="T55" fmla="*/ 160 h 261"/>
                    <a:gd name="T56" fmla="*/ 0 w 170"/>
                    <a:gd name="T57" fmla="*/ 65 h 261"/>
                    <a:gd name="T58" fmla="*/ 5 w 170"/>
                    <a:gd name="T59" fmla="*/ 42 h 261"/>
                    <a:gd name="T60" fmla="*/ 15 w 170"/>
                    <a:gd name="T61" fmla="*/ 21 h 261"/>
                    <a:gd name="T62" fmla="*/ 33 w 170"/>
                    <a:gd name="T63" fmla="*/ 8 h 261"/>
                    <a:gd name="T64" fmla="*/ 54 w 170"/>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61">
                      <a:moveTo>
                        <a:pt x="54" y="0"/>
                      </a:moveTo>
                      <a:lnTo>
                        <a:pt x="77" y="0"/>
                      </a:lnTo>
                      <a:lnTo>
                        <a:pt x="77" y="67"/>
                      </a:lnTo>
                      <a:lnTo>
                        <a:pt x="77" y="73"/>
                      </a:lnTo>
                      <a:lnTo>
                        <a:pt x="79" y="75"/>
                      </a:lnTo>
                      <a:lnTo>
                        <a:pt x="85" y="75"/>
                      </a:lnTo>
                      <a:lnTo>
                        <a:pt x="87" y="75"/>
                      </a:lnTo>
                      <a:lnTo>
                        <a:pt x="92" y="73"/>
                      </a:lnTo>
                      <a:lnTo>
                        <a:pt x="92" y="67"/>
                      </a:lnTo>
                      <a:lnTo>
                        <a:pt x="92" y="0"/>
                      </a:lnTo>
                      <a:lnTo>
                        <a:pt x="116" y="0"/>
                      </a:lnTo>
                      <a:lnTo>
                        <a:pt x="136" y="8"/>
                      </a:lnTo>
                      <a:lnTo>
                        <a:pt x="154" y="21"/>
                      </a:lnTo>
                      <a:lnTo>
                        <a:pt x="165" y="42"/>
                      </a:lnTo>
                      <a:lnTo>
                        <a:pt x="170" y="65"/>
                      </a:lnTo>
                      <a:lnTo>
                        <a:pt x="170" y="160"/>
                      </a:lnTo>
                      <a:lnTo>
                        <a:pt x="167" y="181"/>
                      </a:lnTo>
                      <a:lnTo>
                        <a:pt x="159" y="204"/>
                      </a:lnTo>
                      <a:lnTo>
                        <a:pt x="149" y="225"/>
                      </a:lnTo>
                      <a:lnTo>
                        <a:pt x="134" y="245"/>
                      </a:lnTo>
                      <a:lnTo>
                        <a:pt x="110" y="258"/>
                      </a:lnTo>
                      <a:lnTo>
                        <a:pt x="85" y="261"/>
                      </a:lnTo>
                      <a:lnTo>
                        <a:pt x="59" y="258"/>
                      </a:lnTo>
                      <a:lnTo>
                        <a:pt x="36" y="245"/>
                      </a:lnTo>
                      <a:lnTo>
                        <a:pt x="20" y="225"/>
                      </a:lnTo>
                      <a:lnTo>
                        <a:pt x="7" y="204"/>
                      </a:lnTo>
                      <a:lnTo>
                        <a:pt x="2" y="181"/>
                      </a:lnTo>
                      <a:lnTo>
                        <a:pt x="0" y="160"/>
                      </a:lnTo>
                      <a:lnTo>
                        <a:pt x="0" y="65"/>
                      </a:lnTo>
                      <a:lnTo>
                        <a:pt x="5" y="42"/>
                      </a:lnTo>
                      <a:lnTo>
                        <a:pt x="15" y="21"/>
                      </a:lnTo>
                      <a:lnTo>
                        <a:pt x="33" y="8"/>
                      </a:lnTo>
                      <a:lnTo>
                        <a:pt x="54"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a:solidFill>
                      <a:schemeClr val="bg1"/>
                    </a:solidFill>
                  </a:endParaRPr>
                </a:p>
              </p:txBody>
            </p:sp>
            <p:sp>
              <p:nvSpPr>
                <p:cNvPr id="119" name="Freeform 301"/>
                <p:cNvSpPr>
                  <a:spLocks/>
                </p:cNvSpPr>
                <p:nvPr/>
              </p:nvSpPr>
              <p:spPr bwMode="auto">
                <a:xfrm>
                  <a:off x="9864727" y="1052862"/>
                  <a:ext cx="122238" cy="163513"/>
                </a:xfrm>
                <a:custGeom>
                  <a:avLst/>
                  <a:gdLst>
                    <a:gd name="T0" fmla="*/ 15 w 77"/>
                    <a:gd name="T1" fmla="*/ 0 h 103"/>
                    <a:gd name="T2" fmla="*/ 18 w 77"/>
                    <a:gd name="T3" fmla="*/ 0 h 103"/>
                    <a:gd name="T4" fmla="*/ 23 w 77"/>
                    <a:gd name="T5" fmla="*/ 5 h 103"/>
                    <a:gd name="T6" fmla="*/ 23 w 77"/>
                    <a:gd name="T7" fmla="*/ 10 h 103"/>
                    <a:gd name="T8" fmla="*/ 23 w 77"/>
                    <a:gd name="T9" fmla="*/ 13 h 103"/>
                    <a:gd name="T10" fmla="*/ 23 w 77"/>
                    <a:gd name="T11" fmla="*/ 13 h 103"/>
                    <a:gd name="T12" fmla="*/ 23 w 77"/>
                    <a:gd name="T13" fmla="*/ 15 h 103"/>
                    <a:gd name="T14" fmla="*/ 23 w 77"/>
                    <a:gd name="T15" fmla="*/ 15 h 103"/>
                    <a:gd name="T16" fmla="*/ 20 w 77"/>
                    <a:gd name="T17" fmla="*/ 18 h 103"/>
                    <a:gd name="T18" fmla="*/ 20 w 77"/>
                    <a:gd name="T19" fmla="*/ 23 h 103"/>
                    <a:gd name="T20" fmla="*/ 18 w 77"/>
                    <a:gd name="T21" fmla="*/ 28 h 103"/>
                    <a:gd name="T22" fmla="*/ 20 w 77"/>
                    <a:gd name="T23" fmla="*/ 36 h 103"/>
                    <a:gd name="T24" fmla="*/ 23 w 77"/>
                    <a:gd name="T25" fmla="*/ 44 h 103"/>
                    <a:gd name="T26" fmla="*/ 28 w 77"/>
                    <a:gd name="T27" fmla="*/ 49 h 103"/>
                    <a:gd name="T28" fmla="*/ 33 w 77"/>
                    <a:gd name="T29" fmla="*/ 51 h 103"/>
                    <a:gd name="T30" fmla="*/ 43 w 77"/>
                    <a:gd name="T31" fmla="*/ 56 h 103"/>
                    <a:gd name="T32" fmla="*/ 54 w 77"/>
                    <a:gd name="T33" fmla="*/ 62 h 103"/>
                    <a:gd name="T34" fmla="*/ 61 w 77"/>
                    <a:gd name="T35" fmla="*/ 69 h 103"/>
                    <a:gd name="T36" fmla="*/ 67 w 77"/>
                    <a:gd name="T37" fmla="*/ 74 h 103"/>
                    <a:gd name="T38" fmla="*/ 72 w 77"/>
                    <a:gd name="T39" fmla="*/ 82 h 103"/>
                    <a:gd name="T40" fmla="*/ 74 w 77"/>
                    <a:gd name="T41" fmla="*/ 93 h 103"/>
                    <a:gd name="T42" fmla="*/ 77 w 77"/>
                    <a:gd name="T43" fmla="*/ 103 h 103"/>
                    <a:gd name="T44" fmla="*/ 56 w 77"/>
                    <a:gd name="T45" fmla="*/ 103 h 103"/>
                    <a:gd name="T46" fmla="*/ 54 w 77"/>
                    <a:gd name="T47" fmla="*/ 98 h 103"/>
                    <a:gd name="T48" fmla="*/ 51 w 77"/>
                    <a:gd name="T49" fmla="*/ 87 h 103"/>
                    <a:gd name="T50" fmla="*/ 46 w 77"/>
                    <a:gd name="T51" fmla="*/ 82 h 103"/>
                    <a:gd name="T52" fmla="*/ 43 w 77"/>
                    <a:gd name="T53" fmla="*/ 77 h 103"/>
                    <a:gd name="T54" fmla="*/ 36 w 77"/>
                    <a:gd name="T55" fmla="*/ 74 h 103"/>
                    <a:gd name="T56" fmla="*/ 23 w 77"/>
                    <a:gd name="T57" fmla="*/ 69 h 103"/>
                    <a:gd name="T58" fmla="*/ 15 w 77"/>
                    <a:gd name="T59" fmla="*/ 62 h 103"/>
                    <a:gd name="T60" fmla="*/ 7 w 77"/>
                    <a:gd name="T61" fmla="*/ 54 h 103"/>
                    <a:gd name="T62" fmla="*/ 2 w 77"/>
                    <a:gd name="T63" fmla="*/ 46 h 103"/>
                    <a:gd name="T64" fmla="*/ 0 w 77"/>
                    <a:gd name="T65" fmla="*/ 38 h 103"/>
                    <a:gd name="T66" fmla="*/ 0 w 77"/>
                    <a:gd name="T67" fmla="*/ 28 h 103"/>
                    <a:gd name="T68" fmla="*/ 0 w 77"/>
                    <a:gd name="T69" fmla="*/ 20 h 103"/>
                    <a:gd name="T70" fmla="*/ 2 w 77"/>
                    <a:gd name="T71" fmla="*/ 13 h 103"/>
                    <a:gd name="T72" fmla="*/ 5 w 77"/>
                    <a:gd name="T73" fmla="*/ 7 h 103"/>
                    <a:gd name="T74" fmla="*/ 5 w 77"/>
                    <a:gd name="T75" fmla="*/ 5 h 103"/>
                    <a:gd name="T76" fmla="*/ 5 w 77"/>
                    <a:gd name="T77" fmla="*/ 5 h 103"/>
                    <a:gd name="T78" fmla="*/ 10 w 77"/>
                    <a:gd name="T79" fmla="*/ 0 h 103"/>
                    <a:gd name="T80" fmla="*/ 15 w 77"/>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03">
                      <a:moveTo>
                        <a:pt x="15" y="0"/>
                      </a:moveTo>
                      <a:lnTo>
                        <a:pt x="18" y="0"/>
                      </a:lnTo>
                      <a:lnTo>
                        <a:pt x="23" y="5"/>
                      </a:lnTo>
                      <a:lnTo>
                        <a:pt x="23" y="10"/>
                      </a:lnTo>
                      <a:lnTo>
                        <a:pt x="23" y="13"/>
                      </a:lnTo>
                      <a:lnTo>
                        <a:pt x="23" y="13"/>
                      </a:lnTo>
                      <a:lnTo>
                        <a:pt x="23" y="15"/>
                      </a:lnTo>
                      <a:lnTo>
                        <a:pt x="23" y="15"/>
                      </a:lnTo>
                      <a:lnTo>
                        <a:pt x="20" y="18"/>
                      </a:lnTo>
                      <a:lnTo>
                        <a:pt x="20" y="23"/>
                      </a:lnTo>
                      <a:lnTo>
                        <a:pt x="18" y="28"/>
                      </a:lnTo>
                      <a:lnTo>
                        <a:pt x="20" y="36"/>
                      </a:lnTo>
                      <a:lnTo>
                        <a:pt x="23" y="44"/>
                      </a:lnTo>
                      <a:lnTo>
                        <a:pt x="28" y="49"/>
                      </a:lnTo>
                      <a:lnTo>
                        <a:pt x="33" y="51"/>
                      </a:lnTo>
                      <a:lnTo>
                        <a:pt x="43" y="56"/>
                      </a:lnTo>
                      <a:lnTo>
                        <a:pt x="54" y="62"/>
                      </a:lnTo>
                      <a:lnTo>
                        <a:pt x="61" y="69"/>
                      </a:lnTo>
                      <a:lnTo>
                        <a:pt x="67" y="74"/>
                      </a:lnTo>
                      <a:lnTo>
                        <a:pt x="72" y="82"/>
                      </a:lnTo>
                      <a:lnTo>
                        <a:pt x="74" y="93"/>
                      </a:lnTo>
                      <a:lnTo>
                        <a:pt x="77" y="103"/>
                      </a:lnTo>
                      <a:lnTo>
                        <a:pt x="56" y="103"/>
                      </a:lnTo>
                      <a:lnTo>
                        <a:pt x="54" y="98"/>
                      </a:lnTo>
                      <a:lnTo>
                        <a:pt x="51" y="87"/>
                      </a:lnTo>
                      <a:lnTo>
                        <a:pt x="46" y="82"/>
                      </a:lnTo>
                      <a:lnTo>
                        <a:pt x="43" y="77"/>
                      </a:lnTo>
                      <a:lnTo>
                        <a:pt x="36" y="74"/>
                      </a:lnTo>
                      <a:lnTo>
                        <a:pt x="23" y="69"/>
                      </a:lnTo>
                      <a:lnTo>
                        <a:pt x="15" y="62"/>
                      </a:lnTo>
                      <a:lnTo>
                        <a:pt x="7" y="54"/>
                      </a:lnTo>
                      <a:lnTo>
                        <a:pt x="2" y="46"/>
                      </a:lnTo>
                      <a:lnTo>
                        <a:pt x="0" y="38"/>
                      </a:lnTo>
                      <a:lnTo>
                        <a:pt x="0" y="28"/>
                      </a:lnTo>
                      <a:lnTo>
                        <a:pt x="0" y="20"/>
                      </a:lnTo>
                      <a:lnTo>
                        <a:pt x="2" y="13"/>
                      </a:lnTo>
                      <a:lnTo>
                        <a:pt x="5" y="7"/>
                      </a:lnTo>
                      <a:lnTo>
                        <a:pt x="5" y="5"/>
                      </a:lnTo>
                      <a:lnTo>
                        <a:pt x="5" y="5"/>
                      </a:lnTo>
                      <a:lnTo>
                        <a:pt x="10" y="0"/>
                      </a:lnTo>
                      <a:lnTo>
                        <a:pt x="15"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a:solidFill>
                      <a:schemeClr val="bg1"/>
                    </a:solidFill>
                  </a:endParaRPr>
                </a:p>
              </p:txBody>
            </p:sp>
          </p:grpSp>
        </p:grpSp>
      </p:grpSp>
      <p:sp>
        <p:nvSpPr>
          <p:cNvPr id="58"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noProof="0"/>
          </a:p>
        </p:txBody>
      </p:sp>
      <p:cxnSp>
        <p:nvCxnSpPr>
          <p:cNvPr id="60" name="Rechte verbindingslijn 59"/>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61"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a:solidFill>
                <a:prstClr val="black"/>
              </a:solidFill>
            </a:endParaRPr>
          </a:p>
        </p:txBody>
      </p:sp>
      <p:grpSp>
        <p:nvGrpSpPr>
          <p:cNvPr id="4" name="Groep 3"/>
          <p:cNvGrpSpPr/>
          <p:nvPr userDrawn="1"/>
        </p:nvGrpSpPr>
        <p:grpSpPr>
          <a:xfrm>
            <a:off x="1630522" y="2276771"/>
            <a:ext cx="758666" cy="226154"/>
            <a:chOff x="1607118" y="2276771"/>
            <a:chExt cx="757283" cy="226154"/>
          </a:xfrm>
        </p:grpSpPr>
        <p:grpSp>
          <p:nvGrpSpPr>
            <p:cNvPr id="71" name="Groep 70"/>
            <p:cNvGrpSpPr/>
            <p:nvPr userDrawn="1"/>
          </p:nvGrpSpPr>
          <p:grpSpPr>
            <a:xfrm>
              <a:off x="2077148" y="2276771"/>
              <a:ext cx="287253" cy="226154"/>
              <a:chOff x="-3310843" y="700986"/>
              <a:chExt cx="182598" cy="143759"/>
            </a:xfrm>
          </p:grpSpPr>
          <p:grpSp>
            <p:nvGrpSpPr>
              <p:cNvPr id="160" name="Groep 159"/>
              <p:cNvGrpSpPr/>
              <p:nvPr userDrawn="1"/>
            </p:nvGrpSpPr>
            <p:grpSpPr>
              <a:xfrm>
                <a:off x="-3310843" y="700986"/>
                <a:ext cx="182598" cy="143759"/>
                <a:chOff x="-3310843" y="700986"/>
                <a:chExt cx="182598" cy="143759"/>
              </a:xfrm>
            </p:grpSpPr>
            <p:cxnSp>
              <p:nvCxnSpPr>
                <p:cNvPr id="164" name="Rechte verbindingslijn 163"/>
                <p:cNvCxnSpPr/>
                <p:nvPr userDrawn="1"/>
              </p:nvCxnSpPr>
              <p:spPr>
                <a:xfrm>
                  <a:off x="-3310843" y="700986"/>
                  <a:ext cx="182598" cy="0"/>
                </a:xfrm>
                <a:prstGeom prst="line">
                  <a:avLst/>
                </a:prstGeom>
                <a:noFill/>
                <a:ln w="19050" cap="flat" cmpd="sng" algn="ctr">
                  <a:solidFill>
                    <a:srgbClr val="767171"/>
                  </a:solidFill>
                  <a:prstDash val="solid"/>
                </a:ln>
                <a:effectLst/>
              </p:spPr>
            </p:cxnSp>
            <p:cxnSp>
              <p:nvCxnSpPr>
                <p:cNvPr id="165" name="Rechte verbindingslijn 164"/>
                <p:cNvCxnSpPr/>
                <p:nvPr userDrawn="1"/>
              </p:nvCxnSpPr>
              <p:spPr>
                <a:xfrm>
                  <a:off x="-3310843" y="844745"/>
                  <a:ext cx="182598" cy="0"/>
                </a:xfrm>
                <a:prstGeom prst="line">
                  <a:avLst/>
                </a:prstGeom>
                <a:noFill/>
                <a:ln w="19050" cap="flat" cmpd="sng" algn="ctr">
                  <a:solidFill>
                    <a:srgbClr val="767171"/>
                  </a:solidFill>
                  <a:prstDash val="solid"/>
                </a:ln>
                <a:effectLst/>
              </p:spPr>
            </p:cxnSp>
            <p:cxnSp>
              <p:nvCxnSpPr>
                <p:cNvPr id="166" name="Rechte verbindingslijn 165"/>
                <p:cNvCxnSpPr/>
                <p:nvPr userDrawn="1"/>
              </p:nvCxnSpPr>
              <p:spPr>
                <a:xfrm>
                  <a:off x="-3213196" y="808806"/>
                  <a:ext cx="82203" cy="0"/>
                </a:xfrm>
                <a:prstGeom prst="line">
                  <a:avLst/>
                </a:prstGeom>
                <a:noFill/>
                <a:ln w="19050" cap="flat" cmpd="sng" algn="ctr">
                  <a:solidFill>
                    <a:srgbClr val="767171"/>
                  </a:solidFill>
                  <a:prstDash val="solid"/>
                </a:ln>
                <a:effectLst/>
              </p:spPr>
            </p:cxnSp>
            <p:cxnSp>
              <p:nvCxnSpPr>
                <p:cNvPr id="167" name="Rechte verbindingslijn 166"/>
                <p:cNvCxnSpPr/>
                <p:nvPr userDrawn="1"/>
              </p:nvCxnSpPr>
              <p:spPr>
                <a:xfrm>
                  <a:off x="-3213196" y="772866"/>
                  <a:ext cx="82203" cy="0"/>
                </a:xfrm>
                <a:prstGeom prst="line">
                  <a:avLst/>
                </a:prstGeom>
                <a:noFill/>
                <a:ln w="19050" cap="flat" cmpd="sng" algn="ctr">
                  <a:solidFill>
                    <a:srgbClr val="767171"/>
                  </a:solidFill>
                  <a:prstDash val="solid"/>
                </a:ln>
                <a:effectLst/>
              </p:spPr>
            </p:cxnSp>
            <p:cxnSp>
              <p:nvCxnSpPr>
                <p:cNvPr id="168" name="Rechte verbindingslijn 167"/>
                <p:cNvCxnSpPr/>
                <p:nvPr userDrawn="1"/>
              </p:nvCxnSpPr>
              <p:spPr>
                <a:xfrm>
                  <a:off x="-3213196" y="736926"/>
                  <a:ext cx="82203" cy="0"/>
                </a:xfrm>
                <a:prstGeom prst="line">
                  <a:avLst/>
                </a:prstGeom>
                <a:noFill/>
                <a:ln w="19050" cap="flat" cmpd="sng" algn="ctr">
                  <a:solidFill>
                    <a:srgbClr val="767171"/>
                  </a:solidFill>
                  <a:prstDash val="solid"/>
                </a:ln>
                <a:effectLst/>
              </p:spPr>
            </p:cxnSp>
          </p:grpSp>
          <p:grpSp>
            <p:nvGrpSpPr>
              <p:cNvPr id="161" name="Groep 160"/>
              <p:cNvGrpSpPr/>
              <p:nvPr userDrawn="1"/>
            </p:nvGrpSpPr>
            <p:grpSpPr>
              <a:xfrm flipH="1">
                <a:off x="-3310774" y="735854"/>
                <a:ext cx="88801" cy="72568"/>
                <a:chOff x="-2091059" y="1395403"/>
                <a:chExt cx="157316" cy="128558"/>
              </a:xfrm>
            </p:grpSpPr>
            <p:sp>
              <p:nvSpPr>
                <p:cNvPr id="162" name="Rechthoek 1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3" name="Pijl: punthaak 1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74" name="Groep 73"/>
            <p:cNvGrpSpPr/>
            <p:nvPr userDrawn="1"/>
          </p:nvGrpSpPr>
          <p:grpSpPr>
            <a:xfrm>
              <a:off x="1607118" y="2276771"/>
              <a:ext cx="287253" cy="226154"/>
              <a:chOff x="-3634116" y="700986"/>
              <a:chExt cx="182598" cy="143759"/>
            </a:xfrm>
          </p:grpSpPr>
          <p:grpSp>
            <p:nvGrpSpPr>
              <p:cNvPr id="151" name="Groep 150"/>
              <p:cNvGrpSpPr/>
              <p:nvPr userDrawn="1"/>
            </p:nvGrpSpPr>
            <p:grpSpPr>
              <a:xfrm>
                <a:off x="-3634116" y="700986"/>
                <a:ext cx="182598" cy="143759"/>
                <a:chOff x="-3634116" y="700986"/>
                <a:chExt cx="182598" cy="143759"/>
              </a:xfrm>
            </p:grpSpPr>
            <p:cxnSp>
              <p:nvCxnSpPr>
                <p:cNvPr id="155" name="Rechte verbindingslijn 154"/>
                <p:cNvCxnSpPr/>
                <p:nvPr userDrawn="1"/>
              </p:nvCxnSpPr>
              <p:spPr>
                <a:xfrm>
                  <a:off x="-3634116" y="700986"/>
                  <a:ext cx="182598" cy="0"/>
                </a:xfrm>
                <a:prstGeom prst="line">
                  <a:avLst/>
                </a:prstGeom>
                <a:noFill/>
                <a:ln w="19050" cap="flat" cmpd="sng" algn="ctr">
                  <a:solidFill>
                    <a:srgbClr val="767171"/>
                  </a:solidFill>
                  <a:prstDash val="solid"/>
                </a:ln>
                <a:effectLst/>
              </p:spPr>
            </p:cxnSp>
            <p:cxnSp>
              <p:nvCxnSpPr>
                <p:cNvPr id="156" name="Rechte verbindingslijn 155"/>
                <p:cNvCxnSpPr/>
                <p:nvPr userDrawn="1"/>
              </p:nvCxnSpPr>
              <p:spPr>
                <a:xfrm>
                  <a:off x="-3634116" y="844745"/>
                  <a:ext cx="182598" cy="0"/>
                </a:xfrm>
                <a:prstGeom prst="line">
                  <a:avLst/>
                </a:prstGeom>
                <a:noFill/>
                <a:ln w="19050" cap="flat" cmpd="sng" algn="ctr">
                  <a:solidFill>
                    <a:srgbClr val="767171"/>
                  </a:solidFill>
                  <a:prstDash val="solid"/>
                </a:ln>
                <a:effectLst/>
              </p:spPr>
            </p:cxnSp>
            <p:cxnSp>
              <p:nvCxnSpPr>
                <p:cNvPr id="157" name="Rechte verbindingslijn 156"/>
                <p:cNvCxnSpPr/>
                <p:nvPr userDrawn="1"/>
              </p:nvCxnSpPr>
              <p:spPr>
                <a:xfrm>
                  <a:off x="-3536469" y="808806"/>
                  <a:ext cx="82203" cy="0"/>
                </a:xfrm>
                <a:prstGeom prst="line">
                  <a:avLst/>
                </a:prstGeom>
                <a:noFill/>
                <a:ln w="19050" cap="flat" cmpd="sng" algn="ctr">
                  <a:solidFill>
                    <a:srgbClr val="767171"/>
                  </a:solidFill>
                  <a:prstDash val="solid"/>
                </a:ln>
                <a:effectLst/>
              </p:spPr>
            </p:cxnSp>
            <p:cxnSp>
              <p:nvCxnSpPr>
                <p:cNvPr id="158" name="Rechte verbindingslijn 157"/>
                <p:cNvCxnSpPr/>
                <p:nvPr userDrawn="1"/>
              </p:nvCxnSpPr>
              <p:spPr>
                <a:xfrm>
                  <a:off x="-3536469" y="772866"/>
                  <a:ext cx="82203" cy="0"/>
                </a:xfrm>
                <a:prstGeom prst="line">
                  <a:avLst/>
                </a:prstGeom>
                <a:noFill/>
                <a:ln w="19050" cap="flat" cmpd="sng" algn="ctr">
                  <a:solidFill>
                    <a:srgbClr val="767171"/>
                  </a:solidFill>
                  <a:prstDash val="solid"/>
                </a:ln>
                <a:effectLst/>
              </p:spPr>
            </p:cxnSp>
            <p:cxnSp>
              <p:nvCxnSpPr>
                <p:cNvPr id="159" name="Rechte verbindingslijn 158"/>
                <p:cNvCxnSpPr/>
                <p:nvPr userDrawn="1"/>
              </p:nvCxnSpPr>
              <p:spPr>
                <a:xfrm>
                  <a:off x="-3536469" y="736926"/>
                  <a:ext cx="82203" cy="0"/>
                </a:xfrm>
                <a:prstGeom prst="line">
                  <a:avLst/>
                </a:prstGeom>
                <a:noFill/>
                <a:ln w="19050" cap="flat" cmpd="sng" algn="ctr">
                  <a:solidFill>
                    <a:srgbClr val="767171"/>
                  </a:solidFill>
                  <a:prstDash val="solid"/>
                </a:ln>
                <a:effectLst/>
              </p:spPr>
            </p:cxnSp>
          </p:grpSp>
          <p:grpSp>
            <p:nvGrpSpPr>
              <p:cNvPr id="152" name="Groep 151"/>
              <p:cNvGrpSpPr/>
              <p:nvPr userDrawn="1"/>
            </p:nvGrpSpPr>
            <p:grpSpPr>
              <a:xfrm>
                <a:off x="-3634047" y="735854"/>
                <a:ext cx="88801" cy="72568"/>
                <a:chOff x="-2091059" y="1395403"/>
                <a:chExt cx="157316" cy="128558"/>
              </a:xfrm>
            </p:grpSpPr>
            <p:sp>
              <p:nvSpPr>
                <p:cNvPr id="153" name="Rechthoek 1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Pijl: punthaak 1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79" name="Groep 178"/>
          <p:cNvGrpSpPr/>
          <p:nvPr userDrawn="1"/>
        </p:nvGrpSpPr>
        <p:grpSpPr>
          <a:xfrm>
            <a:off x="4573974" y="2179391"/>
            <a:ext cx="369155" cy="398538"/>
            <a:chOff x="14466489" y="1001522"/>
            <a:chExt cx="290627" cy="314333"/>
          </a:xfrm>
        </p:grpSpPr>
        <p:sp>
          <p:nvSpPr>
            <p:cNvPr id="200" name="Rechthoek 19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1" name="Ovaal 20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Vrije vorm: vorm 20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3" name="Rechthoek: afgeronde hoeken 20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04" name="Rechte verbindingslijn 20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Rechte verbindingslijn 204"/>
            <p:cNvCxnSpPr>
              <a:cxnSpLocks/>
              <a:stCxn id="2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8" name="HYPERLINKS"/>
          <p:cNvGrpSpPr/>
          <p:nvPr userDrawn="1"/>
        </p:nvGrpSpPr>
        <p:grpSpPr>
          <a:xfrm>
            <a:off x="674999" y="1599166"/>
            <a:ext cx="8081505" cy="4559785"/>
            <a:chOff x="673768" y="1599165"/>
            <a:chExt cx="8066773" cy="4559785"/>
          </a:xfrm>
        </p:grpSpPr>
        <p:sp>
          <p:nvSpPr>
            <p:cNvPr id="121" name="HYPERLINK">
              <a:hlinkClick r:id="rId2"/>
            </p:cNvPr>
            <p:cNvSpPr/>
            <p:nvPr userDrawn="1"/>
          </p:nvSpPr>
          <p:spPr>
            <a:xfrm>
              <a:off x="673768" y="1599165"/>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23" name="HYPERLINK">
              <a:hlinkClick r:id="rId3"/>
            </p:cNvPr>
            <p:cNvSpPr/>
            <p:nvPr userDrawn="1"/>
          </p:nvSpPr>
          <p:spPr>
            <a:xfrm>
              <a:off x="3465094"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24" name="HYPERLINK">
              <a:hlinkClick r:id="rId4"/>
            </p:cNvPr>
            <p:cNvSpPr/>
            <p:nvPr userDrawn="1"/>
          </p:nvSpPr>
          <p:spPr>
            <a:xfrm>
              <a:off x="6148301"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25" name="HYPERLINK">
              <a:hlinkClick r:id="rId5"/>
            </p:cNvPr>
            <p:cNvSpPr/>
            <p:nvPr userDrawn="1"/>
          </p:nvSpPr>
          <p:spPr>
            <a:xfrm>
              <a:off x="673768" y="3932073"/>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26" name="HYPERLINK">
              <a:hlinkClick r:id="rId6"/>
            </p:cNvPr>
            <p:cNvSpPr/>
            <p:nvPr userDrawn="1"/>
          </p:nvSpPr>
          <p:spPr>
            <a:xfrm>
              <a:off x="3454453"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27" name="HYPERLINK">
              <a:hlinkClick r:id="rId7"/>
            </p:cNvPr>
            <p:cNvSpPr/>
            <p:nvPr userDrawn="1"/>
          </p:nvSpPr>
          <p:spPr>
            <a:xfrm>
              <a:off x="6149692"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spTree>
    <p:extLst>
      <p:ext uri="{BB962C8B-B14F-4D97-AF65-F5344CB8AC3E}">
        <p14:creationId xmlns:p14="http://schemas.microsoft.com/office/powerpoint/2010/main" val="905876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tructie dia: Dia plakken (3)">
    <p:spTree>
      <p:nvGrpSpPr>
        <p:cNvPr id="1" name=""/>
        <p:cNvGrpSpPr/>
        <p:nvPr/>
      </p:nvGrpSpPr>
      <p:grpSpPr>
        <a:xfrm>
          <a:off x="0" y="0"/>
          <a:ext cx="0" cy="0"/>
          <a:chOff x="0" y="0"/>
          <a:chExt cx="0" cy="0"/>
        </a:xfrm>
      </p:grpSpPr>
      <p:sp>
        <p:nvSpPr>
          <p:cNvPr id="60" name="Rechthoek 5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pt-BR" sz="1400" noProof="0">
                <a:solidFill>
                  <a:srgbClr val="303E48">
                    <a:lumMod val="60000"/>
                    <a:lumOff val="40000"/>
                  </a:srgbClr>
                </a:solidFill>
              </a:rPr>
              <a:t>Instructie dia: Dia plakken (3)</a:t>
            </a:r>
            <a:endParaRPr lang="nl-NL" sz="1400" noProof="0">
              <a:solidFill>
                <a:srgbClr val="303E48">
                  <a:lumMod val="60000"/>
                  <a:lumOff val="40000"/>
                </a:srgbClr>
              </a:solidFill>
            </a:endParaRPr>
          </a:p>
        </p:txBody>
      </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a:solidFill>
                  <a:srgbClr val="0096A5"/>
                </a:solidFill>
                <a:latin typeface="Oswald" panose="02000503000000000000" pitchFamily="2" charset="0"/>
              </a:rPr>
              <a:t>Voordat je begint…</a:t>
            </a:r>
          </a:p>
        </p:txBody>
      </p:sp>
      <p:grpSp>
        <p:nvGrpSpPr>
          <p:cNvPr id="23" name="Groep 22">
            <a:extLst>
              <a:ext uri="{FF2B5EF4-FFF2-40B4-BE49-F238E27FC236}">
                <a16:creationId xmlns:a16="http://schemas.microsoft.com/office/drawing/2014/main" id="{AECC605F-1D7D-44DC-ACA6-7D0A7E2B238F}"/>
              </a:ext>
            </a:extLst>
          </p:cNvPr>
          <p:cNvGrpSpPr/>
          <p:nvPr userDrawn="1"/>
        </p:nvGrpSpPr>
        <p:grpSpPr>
          <a:xfrm>
            <a:off x="692151" y="1979427"/>
            <a:ext cx="10807637" cy="3437453"/>
            <a:chOff x="690889" y="1979426"/>
            <a:chExt cx="10787936" cy="3437453"/>
          </a:xfrm>
        </p:grpSpPr>
        <p:pic>
          <p:nvPicPr>
            <p:cNvPr id="10" name="Afbeelding 9">
              <a:extLst>
                <a:ext uri="{FF2B5EF4-FFF2-40B4-BE49-F238E27FC236}">
                  <a16:creationId xmlns:a16="http://schemas.microsoft.com/office/drawing/2014/main" id="{D247FBA0-6236-4D93-A681-2816EDF52E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1984" y="2928312"/>
              <a:ext cx="2757115" cy="1443177"/>
            </a:xfrm>
            <a:prstGeom prst="rect">
              <a:avLst/>
            </a:prstGeom>
            <a:ln>
              <a:solidFill>
                <a:srgbClr val="8C8F92"/>
              </a:solidFill>
            </a:ln>
          </p:spPr>
        </p:pic>
        <p:pic>
          <p:nvPicPr>
            <p:cNvPr id="5" name="Afbeelding 4">
              <a:extLst>
                <a:ext uri="{FF2B5EF4-FFF2-40B4-BE49-F238E27FC236}">
                  <a16:creationId xmlns:a16="http://schemas.microsoft.com/office/drawing/2014/main" id="{FAABE902-541F-43CD-B0AB-BAE7064CE4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8720" y="2922054"/>
              <a:ext cx="2760606" cy="1443633"/>
            </a:xfrm>
            <a:prstGeom prst="rect">
              <a:avLst/>
            </a:prstGeom>
            <a:ln>
              <a:solidFill>
                <a:srgbClr val="8C8F92"/>
              </a:solidFill>
            </a:ln>
          </p:spPr>
        </p:pic>
        <p:pic>
          <p:nvPicPr>
            <p:cNvPr id="4" name="Afbeelding 3">
              <a:extLst>
                <a:ext uri="{FF2B5EF4-FFF2-40B4-BE49-F238E27FC236}">
                  <a16:creationId xmlns:a16="http://schemas.microsoft.com/office/drawing/2014/main" id="{15E11FFE-88B5-4A5D-8FE3-E92B473F34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0889" y="2942759"/>
              <a:ext cx="2735216" cy="1429545"/>
            </a:xfrm>
            <a:prstGeom prst="rect">
              <a:avLst/>
            </a:prstGeom>
            <a:ln>
              <a:solidFill>
                <a:srgbClr val="8C8F92"/>
              </a:solidFill>
            </a:ln>
          </p:spPr>
        </p:pic>
        <p:grpSp>
          <p:nvGrpSpPr>
            <p:cNvPr id="35" name="Groep 34"/>
            <p:cNvGrpSpPr/>
            <p:nvPr userDrawn="1"/>
          </p:nvGrpSpPr>
          <p:grpSpPr>
            <a:xfrm>
              <a:off x="691258" y="1979426"/>
              <a:ext cx="10787567" cy="3437453"/>
              <a:chOff x="435100" y="2165458"/>
              <a:chExt cx="10787567" cy="3437453"/>
            </a:xfrm>
          </p:grpSpPr>
          <p:grpSp>
            <p:nvGrpSpPr>
              <p:cNvPr id="42" name="Groep 41"/>
              <p:cNvGrpSpPr/>
              <p:nvPr/>
            </p:nvGrpSpPr>
            <p:grpSpPr>
              <a:xfrm>
                <a:off x="689183" y="2317897"/>
                <a:ext cx="1819124" cy="1488559"/>
                <a:chOff x="1576217" y="1539637"/>
                <a:chExt cx="2497599" cy="2043743"/>
              </a:xfrm>
            </p:grpSpPr>
            <p:sp>
              <p:nvSpPr>
                <p:cNvPr id="70" name="Ovaal 69"/>
                <p:cNvSpPr/>
                <p:nvPr/>
              </p:nvSpPr>
              <p:spPr>
                <a:xfrm>
                  <a:off x="1576217" y="2624542"/>
                  <a:ext cx="268099" cy="268101"/>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72" name="Rechte verbindingslijn 71"/>
                <p:cNvCxnSpPr>
                  <a:cxnSpLocks/>
                </p:cNvCxnSpPr>
                <p:nvPr/>
              </p:nvCxnSpPr>
              <p:spPr>
                <a:xfrm flipH="1">
                  <a:off x="1710267" y="1539637"/>
                  <a:ext cx="2013194" cy="109349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p:cNvCxnSpPr>
                <p:nvPr/>
              </p:nvCxnSpPr>
              <p:spPr>
                <a:xfrm flipH="1" flipV="1">
                  <a:off x="1693333" y="2878667"/>
                  <a:ext cx="2380483" cy="704713"/>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ep 42"/>
              <p:cNvGrpSpPr/>
              <p:nvPr/>
            </p:nvGrpSpPr>
            <p:grpSpPr>
              <a:xfrm>
                <a:off x="4524700" y="3531339"/>
                <a:ext cx="135750" cy="135750"/>
                <a:chOff x="6569918" y="3240107"/>
                <a:chExt cx="430310" cy="430310"/>
              </a:xfrm>
            </p:grpSpPr>
            <p:sp>
              <p:nvSpPr>
                <p:cNvPr id="59" name="Ovaal 58"/>
                <p:cNvSpPr/>
                <p:nvPr/>
              </p:nvSpPr>
              <p:spPr>
                <a:xfrm>
                  <a:off x="6569918"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61" name="Vermenigvuldigen 49"/>
                <p:cNvSpPr/>
                <p:nvPr/>
              </p:nvSpPr>
              <p:spPr>
                <a:xfrm>
                  <a:off x="6579279" y="3259665"/>
                  <a:ext cx="403927" cy="403927"/>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44" name="Ovaal 43"/>
              <p:cNvSpPr/>
              <p:nvPr/>
            </p:nvSpPr>
            <p:spPr>
              <a:xfrm>
                <a:off x="4498329" y="3511480"/>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45" name="Rechte verbindingslijn 44"/>
              <p:cNvCxnSpPr>
                <a:cxnSpLocks/>
                <a:stCxn id="40" idx="1"/>
              </p:cNvCxnSpPr>
              <p:nvPr/>
            </p:nvCxnSpPr>
            <p:spPr>
              <a:xfrm flipH="1">
                <a:off x="4592067" y="2411559"/>
                <a:ext cx="1394690" cy="997615"/>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cxnSpLocks/>
              </p:cNvCxnSpPr>
              <p:nvPr/>
            </p:nvCxnSpPr>
            <p:spPr>
              <a:xfrm flipH="1" flipV="1">
                <a:off x="4611117" y="3714750"/>
                <a:ext cx="1962150" cy="13335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48" name="Ovaal 47"/>
              <p:cNvSpPr/>
              <p:nvPr/>
            </p:nvSpPr>
            <p:spPr>
              <a:xfrm>
                <a:off x="43510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a:solidFill>
                      <a:schemeClr val="bg1"/>
                    </a:solidFill>
                    <a:latin typeface="+mn-lt"/>
                  </a:rPr>
                  <a:t>A</a:t>
                </a:r>
                <a:endParaRPr lang="nl-NL" sz="1000" b="1" cap="all">
                  <a:solidFill>
                    <a:schemeClr val="bg1"/>
                  </a:solidFill>
                  <a:latin typeface="+mn-lt"/>
                </a:endParaRPr>
              </a:p>
            </p:txBody>
          </p:sp>
          <p:sp>
            <p:nvSpPr>
              <p:cNvPr id="49" name="Ovaal 48"/>
              <p:cNvSpPr/>
              <p:nvPr/>
            </p:nvSpPr>
            <p:spPr>
              <a:xfrm>
                <a:off x="4273589"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a:solidFill>
                      <a:schemeClr val="bg1"/>
                    </a:solidFill>
                    <a:latin typeface="+mn-lt"/>
                  </a:rPr>
                  <a:t>B</a:t>
                </a:r>
                <a:endParaRPr lang="nl-NL" sz="1000" b="1" cap="all">
                  <a:solidFill>
                    <a:schemeClr val="bg1"/>
                  </a:solidFill>
                  <a:latin typeface="+mn-lt"/>
                </a:endParaRPr>
              </a:p>
            </p:txBody>
          </p:sp>
          <p:grpSp>
            <p:nvGrpSpPr>
              <p:cNvPr id="50" name="Groep 49"/>
              <p:cNvGrpSpPr/>
              <p:nvPr/>
            </p:nvGrpSpPr>
            <p:grpSpPr>
              <a:xfrm>
                <a:off x="6610285" y="2756643"/>
                <a:ext cx="433398" cy="433398"/>
                <a:chOff x="7376403" y="3240107"/>
                <a:chExt cx="430310" cy="430310"/>
              </a:xfrm>
            </p:grpSpPr>
            <p:sp>
              <p:nvSpPr>
                <p:cNvPr id="57" name="Ovaal 56"/>
                <p:cNvSpPr/>
                <p:nvPr/>
              </p:nvSpPr>
              <p:spPr>
                <a:xfrm>
                  <a:off x="7376403"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58" name="Vermenigvuldigen 40"/>
                <p:cNvSpPr/>
                <p:nvPr/>
              </p:nvSpPr>
              <p:spPr>
                <a:xfrm>
                  <a:off x="7389594" y="3259666"/>
                  <a:ext cx="403928" cy="403928"/>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51" name="Tekstvak 50"/>
              <p:cNvSpPr txBox="1"/>
              <p:nvPr/>
            </p:nvSpPr>
            <p:spPr>
              <a:xfrm>
                <a:off x="8516760" y="4854881"/>
                <a:ext cx="2697316" cy="748030"/>
              </a:xfrm>
              <a:prstGeom prst="rect">
                <a:avLst/>
              </a:prstGeom>
              <a:noFill/>
            </p:spPr>
            <p:txBody>
              <a:bodyPr wrap="square" lIns="0" tIns="0" rIns="0" bIns="0" rtlCol="0">
                <a:noAutofit/>
              </a:bodyPr>
              <a:lstStyle>
                <a:defPPr>
                  <a:defRPr lang="nl-NL"/>
                </a:defPPr>
                <a:lvl1pPr>
                  <a:lnSpc>
                    <a:spcPct val="90000"/>
                  </a:lnSpc>
                  <a:defRPr sz="1000">
                    <a:solidFill>
                      <a:srgbClr val="44546A"/>
                    </a:solidFill>
                  </a:defRPr>
                </a:lvl1pPr>
              </a:lstStyle>
              <a:p>
                <a:pPr lvl="0"/>
                <a:r>
                  <a:rPr lang="nl-NL" sz="1000">
                    <a:solidFill>
                      <a:srgbClr val="44546A"/>
                    </a:solidFill>
                    <a:latin typeface="+mn-lt"/>
                  </a:rPr>
                  <a:t>Klik met je rechter muisknop op de miniatuur weergave van de dia, aan de linker kant van het scherm. Kies </a:t>
                </a:r>
                <a:r>
                  <a:rPr lang="nl-NL" sz="1000" b="1">
                    <a:solidFill>
                      <a:srgbClr val="44546A"/>
                    </a:solidFill>
                    <a:latin typeface="+mn-lt"/>
                  </a:rPr>
                  <a:t>‘Dia herstellen’</a:t>
                </a:r>
                <a:r>
                  <a:rPr lang="nl-NL" sz="1000">
                    <a:solidFill>
                      <a:srgbClr val="44546A"/>
                    </a:solidFill>
                    <a:latin typeface="+mn-lt"/>
                  </a:rPr>
                  <a:t> om de opmaak van de dia weer te herstellen, volgens template instellingen.</a:t>
                </a:r>
              </a:p>
            </p:txBody>
          </p:sp>
          <p:sp>
            <p:nvSpPr>
              <p:cNvPr id="52" name="Ovaal 51"/>
              <p:cNvSpPr/>
              <p:nvPr/>
            </p:nvSpPr>
            <p:spPr>
              <a:xfrm>
                <a:off x="8465635" y="3979522"/>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53" name="Rechte verbindingslijn 52"/>
              <p:cNvCxnSpPr>
                <a:cxnSpLocks/>
              </p:cNvCxnSpPr>
              <p:nvPr/>
            </p:nvCxnSpPr>
            <p:spPr>
              <a:xfrm flipH="1">
                <a:off x="8497317" y="2392326"/>
                <a:ext cx="1315559" cy="1608174"/>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cxnSpLocks/>
                <a:endCxn id="52" idx="5"/>
              </p:cNvCxnSpPr>
              <p:nvPr/>
            </p:nvCxnSpPr>
            <p:spPr>
              <a:xfrm flipH="1">
                <a:off x="8632308" y="3819525"/>
                <a:ext cx="1989084" cy="32667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811798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a:solidFill>
                      <a:schemeClr val="bg1"/>
                    </a:solidFill>
                    <a:latin typeface="+mn-lt"/>
                  </a:rPr>
                  <a:t>C</a:t>
                </a:r>
                <a:endParaRPr lang="nl-NL" sz="1000" b="1" cap="all">
                  <a:solidFill>
                    <a:schemeClr val="bg1"/>
                  </a:solidFill>
                  <a:latin typeface="+mn-lt"/>
                </a:endParaRPr>
              </a:p>
            </p:txBody>
          </p:sp>
          <p:pic>
            <p:nvPicPr>
              <p:cNvPr id="40" name="Afbeelding 39"/>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5741291" y="2165880"/>
                <a:ext cx="1676146" cy="1677600"/>
              </a:xfrm>
              <a:prstGeom prst="ellipse">
                <a:avLst/>
              </a:prstGeom>
              <a:ln w="3175">
                <a:solidFill>
                  <a:srgbClr val="0096A5"/>
                </a:solidFill>
              </a:ln>
              <a:effectLst>
                <a:outerShdw dir="8100000" sx="102000" sy="102000" algn="tr" rotWithShape="0">
                  <a:prstClr val="black">
                    <a:alpha val="40000"/>
                  </a:prstClr>
                </a:outerShdw>
              </a:effectLst>
            </p:spPr>
          </p:pic>
          <p:pic>
            <p:nvPicPr>
              <p:cNvPr id="55" name="Afbeelding 54"/>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9545067" y="2165458"/>
                <a:ext cx="1677600" cy="1676147"/>
              </a:xfrm>
              <a:prstGeom prst="ellipse">
                <a:avLst/>
              </a:prstGeom>
              <a:ln w="3175">
                <a:solidFill>
                  <a:srgbClr val="0096A5"/>
                </a:solidFill>
              </a:ln>
              <a:effectLst>
                <a:outerShdw dir="8100000" sx="102000" sy="102000" algn="tr" rotWithShape="0">
                  <a:prstClr val="black">
                    <a:alpha val="40000"/>
                  </a:prstClr>
                </a:outerShdw>
              </a:effectLst>
            </p:spPr>
          </p:pic>
          <p:pic>
            <p:nvPicPr>
              <p:cNvPr id="38" name="Afbeelding 37"/>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1902822" y="2165458"/>
                <a:ext cx="1676146" cy="1677600"/>
              </a:xfrm>
              <a:prstGeom prst="ellipse">
                <a:avLst/>
              </a:prstGeom>
              <a:ln w="3175">
                <a:solidFill>
                  <a:srgbClr val="0096A5"/>
                </a:solidFill>
              </a:ln>
              <a:effectLst>
                <a:outerShdw dir="8100000" sx="102000" sy="102000" algn="tr" rotWithShape="0">
                  <a:prstClr val="black">
                    <a:alpha val="40000"/>
                  </a:prstClr>
                </a:outerShdw>
              </a:effectLst>
            </p:spPr>
          </p:pic>
        </p:grpSp>
      </p:grpSp>
      <p:grpSp>
        <p:nvGrpSpPr>
          <p:cNvPr id="63" name="GRID" hidden="1"/>
          <p:cNvGrpSpPr/>
          <p:nvPr userDrawn="1"/>
        </p:nvGrpSpPr>
        <p:grpSpPr>
          <a:xfrm>
            <a:off x="0" y="0"/>
            <a:ext cx="12191999" cy="6858000"/>
            <a:chOff x="0" y="0"/>
            <a:chExt cx="12169774" cy="6858000"/>
          </a:xfrm>
        </p:grpSpPr>
        <p:sp>
          <p:nvSpPr>
            <p:cNvPr id="64" name="Rechthoek 63"/>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5" name="Rechthoek 64"/>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6" name="Rechthoek 65"/>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7" name="Rechthoek 66"/>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8" name="Rechthoek 67"/>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9" name="Rechthoek 68"/>
            <p:cNvSpPr/>
            <p:nvPr userDrawn="1"/>
          </p:nvSpPr>
          <p:spPr>
            <a:xfrm rot="5400000">
              <a:off x="760320"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1" name="Rechthoek 70"/>
            <p:cNvSpPr/>
            <p:nvPr userDrawn="1"/>
          </p:nvSpPr>
          <p:spPr>
            <a:xfrm>
              <a:off x="0" y="4558336"/>
              <a:ext cx="12169774" cy="1802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4" name="Rechthoek 73"/>
            <p:cNvSpPr/>
            <p:nvPr userDrawn="1"/>
          </p:nvSpPr>
          <p:spPr>
            <a:xfrm rot="5400000">
              <a:off x="288408" y="5406273"/>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5" name="Rechthoek 74"/>
            <p:cNvSpPr/>
            <p:nvPr userDrawn="1"/>
          </p:nvSpPr>
          <p:spPr>
            <a:xfrm rot="5400000">
              <a:off x="4146704"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6" name="Rechthoek 75"/>
            <p:cNvSpPr/>
            <p:nvPr userDrawn="1"/>
          </p:nvSpPr>
          <p:spPr>
            <a:xfrm rot="5400000">
              <a:off x="4598789"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0" name="Rechthoek 79"/>
            <p:cNvSpPr/>
            <p:nvPr userDrawn="1"/>
          </p:nvSpPr>
          <p:spPr>
            <a:xfrm rot="5400000">
              <a:off x="7990288"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8" name="Tekstvak 77"/>
          <p:cNvSpPr txBox="1"/>
          <p:nvPr userDrawn="1"/>
        </p:nvSpPr>
        <p:spPr>
          <a:xfrm>
            <a:off x="1072994" y="4667649"/>
            <a:ext cx="2773568" cy="807854"/>
          </a:xfrm>
          <a:prstGeom prst="rect">
            <a:avLst/>
          </a:prstGeom>
          <a:noFill/>
        </p:spPr>
        <p:txBody>
          <a:bodyPr wrap="square" lIns="0" tIns="0" rIns="0" bIns="0" rtlCol="0">
            <a:noAutofit/>
          </a:bodyPr>
          <a:lstStyle/>
          <a:p>
            <a:pPr>
              <a:lnSpc>
                <a:spcPct val="90000"/>
              </a:lnSpc>
            </a:pPr>
            <a:r>
              <a:rPr lang="nl-NL" sz="1000">
                <a:solidFill>
                  <a:srgbClr val="44546A"/>
                </a:solidFill>
                <a:latin typeface="+mn-lt"/>
              </a:rPr>
              <a:t>Klik op de knop </a:t>
            </a:r>
            <a:r>
              <a:rPr lang="nl-NL" sz="1000" b="1">
                <a:solidFill>
                  <a:srgbClr val="44546A"/>
                </a:solidFill>
                <a:latin typeface="+mn-lt"/>
              </a:rPr>
              <a:t>‘Nieuwe dia’</a:t>
            </a:r>
            <a:br>
              <a:rPr lang="nl-NL" sz="1000" b="1">
                <a:solidFill>
                  <a:srgbClr val="44546A"/>
                </a:solidFill>
                <a:latin typeface="+mn-lt"/>
              </a:rPr>
            </a:br>
            <a:r>
              <a:rPr lang="nl-NL" sz="1000">
                <a:solidFill>
                  <a:srgbClr val="44546A"/>
                </a:solidFill>
                <a:latin typeface="+mn-lt"/>
              </a:rPr>
              <a:t>om een </a:t>
            </a:r>
            <a:r>
              <a:rPr lang="nl-NL" sz="1000" b="1">
                <a:solidFill>
                  <a:srgbClr val="44546A"/>
                </a:solidFill>
                <a:latin typeface="+mn-lt"/>
              </a:rPr>
              <a:t>template</a:t>
            </a:r>
            <a:r>
              <a:rPr lang="nl-NL" sz="1000">
                <a:solidFill>
                  <a:srgbClr val="44546A"/>
                </a:solidFill>
                <a:latin typeface="+mn-lt"/>
              </a:rPr>
              <a:t> indeling toe te voegen.</a:t>
            </a:r>
            <a:endParaRPr lang="en-GB" sz="1000">
              <a:solidFill>
                <a:srgbClr val="44546A"/>
              </a:solidFill>
              <a:latin typeface="+mn-lt"/>
            </a:endParaRPr>
          </a:p>
        </p:txBody>
      </p:sp>
      <p:sp>
        <p:nvSpPr>
          <p:cNvPr id="79" name="Tekstvak 78"/>
          <p:cNvSpPr txBox="1"/>
          <p:nvPr userDrawn="1"/>
        </p:nvSpPr>
        <p:spPr>
          <a:xfrm>
            <a:off x="4935951" y="4667649"/>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00" b="1">
                <a:solidFill>
                  <a:srgbClr val="FF7800"/>
                </a:solidFill>
                <a:latin typeface="+mn-lt"/>
              </a:rPr>
              <a:t>Let op: </a:t>
            </a:r>
            <a:br>
              <a:rPr lang="nl-NL" sz="1000">
                <a:latin typeface="+mn-lt"/>
              </a:rPr>
            </a:br>
            <a:r>
              <a:rPr lang="nl-NL" sz="1000">
                <a:solidFill>
                  <a:srgbClr val="44546A"/>
                </a:solidFill>
                <a:latin typeface="+mn-lt"/>
              </a:rPr>
              <a:t>Het is </a:t>
            </a:r>
            <a:r>
              <a:rPr lang="nl-NL" sz="1000" b="1" u="sng">
                <a:solidFill>
                  <a:srgbClr val="44546A"/>
                </a:solidFill>
                <a:latin typeface="+mn-lt"/>
              </a:rPr>
              <a:t>niet</a:t>
            </a:r>
            <a:r>
              <a:rPr lang="nl-NL" sz="1000">
                <a:solidFill>
                  <a:srgbClr val="44546A"/>
                </a:solidFill>
                <a:latin typeface="+mn-lt"/>
              </a:rPr>
              <a:t> mogelijk een slide te kopiëren </a:t>
            </a:r>
            <a:br>
              <a:rPr lang="nl-NL" sz="1000">
                <a:solidFill>
                  <a:srgbClr val="44546A"/>
                </a:solidFill>
                <a:latin typeface="+mn-lt"/>
              </a:rPr>
            </a:br>
            <a:r>
              <a:rPr lang="nl-NL" sz="1000">
                <a:solidFill>
                  <a:srgbClr val="44546A"/>
                </a:solidFill>
                <a:latin typeface="+mn-lt"/>
              </a:rPr>
              <a:t>met een </a:t>
            </a:r>
            <a:r>
              <a:rPr lang="nl-NL" sz="1000" b="1">
                <a:solidFill>
                  <a:srgbClr val="44546A"/>
                </a:solidFill>
                <a:latin typeface="+mn-lt"/>
              </a:rPr>
              <a:t>andere</a:t>
            </a:r>
            <a:r>
              <a:rPr lang="nl-NL" sz="1000">
                <a:solidFill>
                  <a:srgbClr val="44546A"/>
                </a:solidFill>
                <a:latin typeface="+mn-lt"/>
              </a:rPr>
              <a:t> opmaak. Teksten en andere objecten dienen </a:t>
            </a:r>
            <a:r>
              <a:rPr lang="nl-NL" sz="1000" b="1">
                <a:solidFill>
                  <a:srgbClr val="FF7800"/>
                </a:solidFill>
                <a:latin typeface="+mn-lt"/>
              </a:rPr>
              <a:t>één-voor-één</a:t>
            </a:r>
            <a:r>
              <a:rPr lang="nl-NL" sz="1000">
                <a:solidFill>
                  <a:srgbClr val="44546A"/>
                </a:solidFill>
                <a:latin typeface="+mn-lt"/>
              </a:rPr>
              <a:t> te worden over gekopieerd, van de originele dia naar de nieuwe.</a:t>
            </a:r>
          </a:p>
        </p:txBody>
      </p:sp>
      <p:sp>
        <p:nvSpPr>
          <p:cNvPr id="77"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a:p>
        </p:txBody>
      </p:sp>
      <p:cxnSp>
        <p:nvCxnSpPr>
          <p:cNvPr id="62" name="Rechte verbindingslijn 6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82"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Tree>
    <p:extLst>
      <p:ext uri="{BB962C8B-B14F-4D97-AF65-F5344CB8AC3E}">
        <p14:creationId xmlns:p14="http://schemas.microsoft.com/office/powerpoint/2010/main" val="3820901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structie dia: Standaard template">
    <p:spTree>
      <p:nvGrpSpPr>
        <p:cNvPr id="1" name=""/>
        <p:cNvGrpSpPr/>
        <p:nvPr/>
      </p:nvGrpSpPr>
      <p:grpSpPr>
        <a:xfrm>
          <a:off x="0" y="0"/>
          <a:ext cx="0" cy="0"/>
          <a:chOff x="0" y="0"/>
          <a:chExt cx="0" cy="0"/>
        </a:xfrm>
      </p:grpSpPr>
      <p:sp>
        <p:nvSpPr>
          <p:cNvPr id="2" name="Rechthoek 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16" name="Rechthoek 15"/>
          <p:cNvSpPr/>
          <p:nvPr userDrawn="1"/>
        </p:nvSpPr>
        <p:spPr>
          <a:xfrm>
            <a:off x="701536" y="1700810"/>
            <a:ext cx="10800649" cy="4356494"/>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t>Wanneer wij een volledig op maat gemaakte template voor je hebben gecreëerd, kan je deze instellen als een standaard start-template.</a:t>
            </a:r>
            <a:b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t>Dit houd in dat wanneer je PowerPoint opstart, de opgeslagen template direct gekozen kan worden.</a:t>
            </a: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t>Volg onderstaande stappen om dit voor elkaar te krijgen:</a:t>
            </a: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t>Op deze manier kan altijd dezelfde template-set worden opgeroepen en gebruikt.</a:t>
            </a:r>
            <a:b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t>Veel plezier met je template!</a:t>
            </a: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a:solidFill>
                  <a:srgbClr val="303E48"/>
                </a:solidFill>
                <a:latin typeface="Open Sans" panose="020B0606030504020204" pitchFamily="34" charset="0"/>
                <a:ea typeface="Open Sans" panose="020B0606030504020204" pitchFamily="34" charset="0"/>
                <a:cs typeface="Open Sans" panose="020B0606030504020204" pitchFamily="34" charset="0"/>
              </a:rPr>
              <a:t>Vriendelijke groet,</a:t>
            </a: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a:solidFill>
                  <a:srgbClr val="303E48">
                    <a:lumMod val="60000"/>
                    <a:lumOff val="40000"/>
                  </a:srgbClr>
                </a:solidFill>
              </a:rPr>
              <a:t>Instructie dia: Standaard template</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1" name="Rechthoek 30"/>
            <p:cNvSpPr/>
            <p:nvPr userDrawn="1"/>
          </p:nvSpPr>
          <p:spPr>
            <a:xfrm>
              <a:off x="0" y="2267220"/>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2" name="Rechthoek 31"/>
            <p:cNvSpPr/>
            <p:nvPr userDrawn="1"/>
          </p:nvSpPr>
          <p:spPr>
            <a:xfrm>
              <a:off x="0" y="4838993"/>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7" name="Rechthoek 36"/>
            <p:cNvSpPr/>
            <p:nvPr userDrawn="1"/>
          </p:nvSpPr>
          <p:spPr>
            <a:xfrm>
              <a:off x="0" y="277158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8" name="Rechthoek 37"/>
            <p:cNvSpPr/>
            <p:nvPr userDrawn="1"/>
          </p:nvSpPr>
          <p:spPr>
            <a:xfrm>
              <a:off x="0" y="320061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9" name="Rechthoek 38"/>
            <p:cNvSpPr/>
            <p:nvPr userDrawn="1"/>
          </p:nvSpPr>
          <p:spPr>
            <a:xfrm>
              <a:off x="0" y="3666199"/>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8" name="Rechthoek 47"/>
            <p:cNvSpPr/>
            <p:nvPr userDrawn="1"/>
          </p:nvSpPr>
          <p:spPr>
            <a:xfrm>
              <a:off x="0" y="538020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a:solidFill>
                  <a:srgbClr val="0096A5"/>
                </a:solidFill>
                <a:latin typeface="Oswald" panose="02000503000000000000" pitchFamily="2" charset="0"/>
              </a:rPr>
              <a:t>template opslaan als standaard start-template</a:t>
            </a:r>
            <a:endParaRPr lang="en-US" sz="1800">
              <a:solidFill>
                <a:srgbClr val="0096A5"/>
              </a:solidFill>
              <a:latin typeface="Oswald" panose="02000503000000000000" pitchFamily="2" charset="0"/>
            </a:endParaRPr>
          </a:p>
        </p:txBody>
      </p:sp>
      <p:grpSp>
        <p:nvGrpSpPr>
          <p:cNvPr id="18" name="Groep 17"/>
          <p:cNvGrpSpPr/>
          <p:nvPr/>
        </p:nvGrpSpPr>
        <p:grpSpPr>
          <a:xfrm>
            <a:off x="696791" y="2476095"/>
            <a:ext cx="10522758" cy="2594760"/>
            <a:chOff x="607174" y="2059175"/>
            <a:chExt cx="10503576" cy="2594760"/>
          </a:xfrm>
        </p:grpSpPr>
        <p:sp>
          <p:nvSpPr>
            <p:cNvPr id="23" name="Tekstvak 22"/>
            <p:cNvSpPr txBox="1"/>
            <p:nvPr/>
          </p:nvSpPr>
          <p:spPr>
            <a:xfrm>
              <a:off x="1020056" y="2059175"/>
              <a:ext cx="10090694" cy="289706"/>
            </a:xfrm>
            <a:prstGeom prst="rect">
              <a:avLst/>
            </a:prstGeom>
            <a:noFill/>
          </p:spPr>
          <p:txBody>
            <a:bodyPr wrap="square" lIns="0" tIns="0" rIns="0" bIns="0" rtlCol="0" anchor="ctr">
              <a:noAutofit/>
            </a:bodyPr>
            <a:lstStyle/>
            <a:p>
              <a:r>
                <a:rPr lang="nl-NL" sz="1000">
                  <a:solidFill>
                    <a:srgbClr val="44546A"/>
                  </a:solidFill>
                  <a:latin typeface="Open Sans" panose="020B0606030504020204" pitchFamily="34" charset="0"/>
                  <a:ea typeface="Open Sans" panose="020B0606030504020204" pitchFamily="34" charset="0"/>
                  <a:cs typeface="Open Sans" panose="020B0606030504020204" pitchFamily="34" charset="0"/>
                </a:rPr>
                <a:t>Open de gewenste template-set in PowerPoint. Ga naar de tab </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‘Bestand’</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 </a:t>
              </a:r>
              <a:r>
                <a:rPr lang="nl-NL" sz="1000">
                  <a:solidFill>
                    <a:srgbClr val="44546A"/>
                  </a:solidFill>
                  <a:latin typeface="Open Sans" panose="020B0606030504020204" pitchFamily="34" charset="0"/>
                  <a:ea typeface="Open Sans" panose="020B0606030504020204" pitchFamily="34" charset="0"/>
                  <a:cs typeface="Open Sans" panose="020B0606030504020204" pitchFamily="34" charset="0"/>
                </a:rPr>
                <a:t>klik op </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‘Opslaan als’</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 Dubbelklik op de knop </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‘Deze PC’ </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om het venster voor opslaan te openen. </a:t>
              </a:r>
              <a:endPar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vaal 23"/>
            <p:cNvSpPr/>
            <p:nvPr/>
          </p:nvSpPr>
          <p:spPr>
            <a:xfrm>
              <a:off x="607174" y="2060848"/>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5" name="Tekstvak 24"/>
            <p:cNvSpPr txBox="1"/>
            <p:nvPr/>
          </p:nvSpPr>
          <p:spPr>
            <a:xfrm>
              <a:off x="1020055" y="2520795"/>
              <a:ext cx="9959439" cy="288032"/>
            </a:xfrm>
            <a:prstGeom prst="rect">
              <a:avLst/>
            </a:prstGeom>
            <a:noFill/>
          </p:spPr>
          <p:txBody>
            <a:bodyPr wrap="square" lIns="0" tIns="0" rIns="0" bIns="0" rtlCol="0" anchor="ctr">
              <a:noAutofit/>
            </a:bodyPr>
            <a:lstStyle/>
            <a:p>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Klik bij </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‘Opslaan als’</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 op het pijltje naar beneden en kies </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‘PowerPoint-sjabloon (.</a:t>
              </a:r>
              <a:r>
                <a:rPr lang="nl-NL" sz="1000" b="1" err="1">
                  <a:solidFill>
                    <a:srgbClr val="44546A"/>
                  </a:solidFill>
                  <a:latin typeface="Open Sans" panose="020B0606030504020204" pitchFamily="34" charset="0"/>
                  <a:ea typeface="Open Sans" panose="020B0606030504020204" pitchFamily="34" charset="0"/>
                  <a:cs typeface="Open Sans" panose="020B0606030504020204" pitchFamily="34" charset="0"/>
                </a:rPr>
                <a:t>potx</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 Nu zal de bestandlocatie zich automatisch wijzigen. </a:t>
              </a:r>
              <a:r>
                <a:rPr lang="nl-NL" sz="1000" b="0" i="1">
                  <a:solidFill>
                    <a:srgbClr val="FF7800"/>
                  </a:solidFill>
                  <a:latin typeface="Open Sans" panose="020B0606030504020204" pitchFamily="34" charset="0"/>
                  <a:ea typeface="Open Sans" panose="020B0606030504020204" pitchFamily="34" charset="0"/>
                  <a:cs typeface="Open Sans" panose="020B0606030504020204" pitchFamily="34" charset="0"/>
                </a:rPr>
                <a:t>LET OP! Wijzig deze locatie niet.</a:t>
              </a:r>
              <a:endParaRPr lang="nl-NL" sz="1000" b="1" i="1">
                <a:solidFill>
                  <a:srgbClr val="FF78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Ovaal 25"/>
            <p:cNvSpPr/>
            <p:nvPr/>
          </p:nvSpPr>
          <p:spPr>
            <a:xfrm>
              <a:off x="607174" y="2520794"/>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7" name="Tekstvak 26"/>
            <p:cNvSpPr txBox="1"/>
            <p:nvPr/>
          </p:nvSpPr>
          <p:spPr>
            <a:xfrm>
              <a:off x="1020057" y="2980741"/>
              <a:ext cx="9505056" cy="288032"/>
            </a:xfrm>
            <a:prstGeom prst="rect">
              <a:avLst/>
            </a:prstGeom>
            <a:noFill/>
          </p:spPr>
          <p:txBody>
            <a:bodyPr wrap="square" lIns="0" tIns="0" rIns="0" bIns="0" rtlCol="0" anchor="ctr">
              <a:noAutofit/>
            </a:bodyPr>
            <a:lstStyle/>
            <a:p>
              <a:r>
                <a:rPr lang="nl-NL" sz="1000">
                  <a:solidFill>
                    <a:srgbClr val="44546A"/>
                  </a:solidFill>
                  <a:latin typeface="Open Sans" panose="020B0606030504020204" pitchFamily="34" charset="0"/>
                  <a:ea typeface="Open Sans" panose="020B0606030504020204" pitchFamily="34" charset="0"/>
                  <a:cs typeface="Open Sans" panose="020B0606030504020204" pitchFamily="34" charset="0"/>
                </a:rPr>
                <a:t>Na het opslaan, sluit PowerPoint volledig af (dit geldt ook voor andere presentaties die open staan).</a:t>
              </a:r>
              <a:endPar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Ovaal 27"/>
            <p:cNvSpPr/>
            <p:nvPr/>
          </p:nvSpPr>
          <p:spPr>
            <a:xfrm>
              <a:off x="607174" y="298074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9" name="Tekstvak 28"/>
            <p:cNvSpPr txBox="1"/>
            <p:nvPr/>
          </p:nvSpPr>
          <p:spPr>
            <a:xfrm>
              <a:off x="1020057" y="3440687"/>
              <a:ext cx="9086824" cy="288032"/>
            </a:xfrm>
            <a:prstGeom prst="rect">
              <a:avLst/>
            </a:prstGeom>
            <a:noFill/>
          </p:spPr>
          <p:txBody>
            <a:bodyPr wrap="square" lIns="0" tIns="0" rIns="0" bIns="0" rtlCol="0" anchor="ctr">
              <a:noAutofit/>
            </a:bodyPr>
            <a:lstStyle/>
            <a:p>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Open vervolgens </a:t>
              </a:r>
              <a:r>
                <a:rPr lang="nl-NL" sz="1000" b="0" err="1">
                  <a:solidFill>
                    <a:srgbClr val="44546A"/>
                  </a:solidFill>
                  <a:latin typeface="Open Sans" panose="020B0606030504020204" pitchFamily="34" charset="0"/>
                  <a:ea typeface="Open Sans" panose="020B0606030504020204" pitchFamily="34" charset="0"/>
                  <a:cs typeface="Open Sans" panose="020B0606030504020204" pitchFamily="34" charset="0"/>
                </a:rPr>
                <a:t>Powerpoint</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 weer. Altijd wanneer PowerPoint zich opent is een groot venster te zien met alle beschikbare thema’s. Blijf in dit venster.</a:t>
              </a:r>
            </a:p>
          </p:txBody>
        </p:sp>
        <p:sp>
          <p:nvSpPr>
            <p:cNvPr id="30" name="Ovaal 29"/>
            <p:cNvSpPr/>
            <p:nvPr/>
          </p:nvSpPr>
          <p:spPr>
            <a:xfrm>
              <a:off x="607174" y="3440686"/>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40" name="Tekstvak 39">
              <a:extLst>
                <a:ext uri="{FF2B5EF4-FFF2-40B4-BE49-F238E27FC236}">
                  <a16:creationId xmlns:a16="http://schemas.microsoft.com/office/drawing/2014/main" id="{ED69E40D-829E-42B8-986D-B8AE7C4BB5E9}"/>
                </a:ext>
              </a:extLst>
            </p:cNvPr>
            <p:cNvSpPr txBox="1"/>
            <p:nvPr userDrawn="1"/>
          </p:nvSpPr>
          <p:spPr>
            <a:xfrm>
              <a:off x="1020056" y="3900632"/>
              <a:ext cx="10090693" cy="288032"/>
            </a:xfrm>
            <a:prstGeom prst="rect">
              <a:avLst/>
            </a:prstGeom>
            <a:noFill/>
          </p:spPr>
          <p:txBody>
            <a:bodyPr wrap="square" lIns="0" tIns="0" rIns="0" bIns="0" rtlCol="0" anchor="ctr">
              <a:noAutofit/>
            </a:bodyPr>
            <a:lstStyle/>
            <a:p>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Ga, aan de bovenkant van dit venster, naar het tabje </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‘Privé’</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 (in sommige gevallen </a:t>
              </a:r>
              <a:r>
                <a:rPr lang="nl-NL" sz="1000" b="1">
                  <a:solidFill>
                    <a:srgbClr val="44546A"/>
                  </a:solidFill>
                  <a:latin typeface="Open Sans" panose="020B0606030504020204" pitchFamily="34" charset="0"/>
                  <a:ea typeface="Open Sans" panose="020B0606030504020204" pitchFamily="34" charset="0"/>
                  <a:cs typeface="Open Sans" panose="020B0606030504020204" pitchFamily="34" charset="0"/>
                </a:rPr>
                <a:t>‘Persoonlijk’</a:t>
              </a:r>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 en hier zou je het zojuist opgeslagen sjabloon terug moeten kunnen vinden.</a:t>
              </a:r>
            </a:p>
          </p:txBody>
        </p:sp>
        <p:sp>
          <p:nvSpPr>
            <p:cNvPr id="49" name="Ovaal 48">
              <a:extLst>
                <a:ext uri="{FF2B5EF4-FFF2-40B4-BE49-F238E27FC236}">
                  <a16:creationId xmlns:a16="http://schemas.microsoft.com/office/drawing/2014/main" id="{5842CA2D-1743-4FD2-B108-B04DE45384CC}"/>
                </a:ext>
              </a:extLst>
            </p:cNvPr>
            <p:cNvSpPr/>
            <p:nvPr userDrawn="1"/>
          </p:nvSpPr>
          <p:spPr>
            <a:xfrm>
              <a:off x="607174" y="3900632"/>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51" name="Tekstvak 50">
              <a:extLst>
                <a:ext uri="{FF2B5EF4-FFF2-40B4-BE49-F238E27FC236}">
                  <a16:creationId xmlns:a16="http://schemas.microsoft.com/office/drawing/2014/main" id="{96E87C7C-0953-4975-89CD-E349C4A85DE1}"/>
                </a:ext>
              </a:extLst>
            </p:cNvPr>
            <p:cNvSpPr txBox="1"/>
            <p:nvPr userDrawn="1"/>
          </p:nvSpPr>
          <p:spPr>
            <a:xfrm>
              <a:off x="1020056" y="4365903"/>
              <a:ext cx="10090693" cy="288032"/>
            </a:xfrm>
            <a:prstGeom prst="rect">
              <a:avLst/>
            </a:prstGeom>
            <a:noFill/>
          </p:spPr>
          <p:txBody>
            <a:bodyPr wrap="square" lIns="0" tIns="0" rIns="0" bIns="0" rtlCol="0" anchor="ctr">
              <a:noAutofit/>
            </a:bodyPr>
            <a:lstStyle/>
            <a:p>
              <a:r>
                <a:rPr lang="nl-NL" sz="1000" b="0">
                  <a:solidFill>
                    <a:srgbClr val="44546A"/>
                  </a:solidFill>
                  <a:latin typeface="Open Sans" panose="020B0606030504020204" pitchFamily="34" charset="0"/>
                  <a:ea typeface="Open Sans" panose="020B0606030504020204" pitchFamily="34" charset="0"/>
                  <a:cs typeface="Open Sans" panose="020B0606030504020204" pitchFamily="34" charset="0"/>
                </a:rPr>
                <a:t>Wanneer je het sjabloon hebt gevonden, dubbelklik hier op en er zal zich automatisch een presentatie openen in de gekozen template.</a:t>
              </a:r>
            </a:p>
          </p:txBody>
        </p:sp>
        <p:sp>
          <p:nvSpPr>
            <p:cNvPr id="52" name="Ovaal 51">
              <a:extLst>
                <a:ext uri="{FF2B5EF4-FFF2-40B4-BE49-F238E27FC236}">
                  <a16:creationId xmlns:a16="http://schemas.microsoft.com/office/drawing/2014/main" id="{47F86BCC-679B-4DEE-8289-7BCB0E5BE3AE}"/>
                </a:ext>
              </a:extLst>
            </p:cNvPr>
            <p:cNvSpPr/>
            <p:nvPr userDrawn="1"/>
          </p:nvSpPr>
          <p:spPr>
            <a:xfrm>
              <a:off x="607174" y="4365903"/>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grpSp>
      <p:sp>
        <p:nvSpPr>
          <p:cNvPr id="43"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a:p>
        </p:txBody>
      </p:sp>
      <p:cxnSp>
        <p:nvCxnSpPr>
          <p:cNvPr id="42" name="Rechte verbindingslijn 4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50"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grpSp>
        <p:nvGrpSpPr>
          <p:cNvPr id="53" name="Groep 52">
            <a:extLst>
              <a:ext uri="{FF2B5EF4-FFF2-40B4-BE49-F238E27FC236}">
                <a16:creationId xmlns:a16="http://schemas.microsoft.com/office/drawing/2014/main" id="{478F44E6-DA99-4011-945B-AECCC34845EA}"/>
              </a:ext>
            </a:extLst>
          </p:cNvPr>
          <p:cNvGrpSpPr/>
          <p:nvPr userDrawn="1"/>
        </p:nvGrpSpPr>
        <p:grpSpPr>
          <a:xfrm>
            <a:off x="692161" y="5949305"/>
            <a:ext cx="1400543" cy="192945"/>
            <a:chOff x="1036646" y="2904284"/>
            <a:chExt cx="7490265" cy="1033776"/>
          </a:xfrm>
        </p:grpSpPr>
        <p:pic>
          <p:nvPicPr>
            <p:cNvPr id="54" name="Afbeelding 53">
              <a:extLst>
                <a:ext uri="{FF2B5EF4-FFF2-40B4-BE49-F238E27FC236}">
                  <a16:creationId xmlns:a16="http://schemas.microsoft.com/office/drawing/2014/main" id="{BD69A910-4663-4424-A33B-62719F1EDF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7671"/>
            <a:stretch/>
          </p:blipFill>
          <p:spPr>
            <a:xfrm>
              <a:off x="2308088" y="2919940"/>
              <a:ext cx="6218823" cy="1018120"/>
            </a:xfrm>
            <a:prstGeom prst="rect">
              <a:avLst/>
            </a:prstGeom>
          </p:spPr>
        </p:pic>
        <p:pic>
          <p:nvPicPr>
            <p:cNvPr id="55" name="Afbeelding 54">
              <a:extLst>
                <a:ext uri="{FF2B5EF4-FFF2-40B4-BE49-F238E27FC236}">
                  <a16:creationId xmlns:a16="http://schemas.microsoft.com/office/drawing/2014/main" id="{0B5F134E-B72C-4467-ABCB-DA6C533C36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6552" r="-279"/>
            <a:stretch/>
          </p:blipFill>
          <p:spPr>
            <a:xfrm>
              <a:off x="1036646" y="2904284"/>
              <a:ext cx="1052931" cy="1033776"/>
            </a:xfrm>
            <a:prstGeom prst="rect">
              <a:avLst/>
            </a:prstGeom>
          </p:spPr>
        </p:pic>
      </p:grpSp>
    </p:spTree>
    <p:extLst>
      <p:ext uri="{BB962C8B-B14F-4D97-AF65-F5344CB8AC3E}">
        <p14:creationId xmlns:p14="http://schemas.microsoft.com/office/powerpoint/2010/main" val="56736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sopgave optie 2">
    <p:spTree>
      <p:nvGrpSpPr>
        <p:cNvPr id="1" name=""/>
        <p:cNvGrpSpPr/>
        <p:nvPr/>
      </p:nvGrpSpPr>
      <p:grpSpPr>
        <a:xfrm>
          <a:off x="0" y="0"/>
          <a:ext cx="0" cy="0"/>
          <a:chOff x="0" y="0"/>
          <a:chExt cx="0" cy="0"/>
        </a:xfrm>
      </p:grpSpPr>
      <p:sp>
        <p:nvSpPr>
          <p:cNvPr id="84" name="Tijdelijke aanduiding voor tekst 7">
            <a:extLst>
              <a:ext uri="{FF2B5EF4-FFF2-40B4-BE49-F238E27FC236}">
                <a16:creationId xmlns:a16="http://schemas.microsoft.com/office/drawing/2014/main" id="{65B6AFB5-F826-42BB-8148-04B1AF8AA79F}"/>
              </a:ext>
            </a:extLst>
          </p:cNvPr>
          <p:cNvSpPr>
            <a:spLocks noGrp="1"/>
          </p:cNvSpPr>
          <p:nvPr>
            <p:ph type="body" sz="quarter" idx="54" hasCustomPrompt="1"/>
          </p:nvPr>
        </p:nvSpPr>
        <p:spPr>
          <a:xfrm>
            <a:off x="0" y="1"/>
            <a:ext cx="12198933" cy="1450162"/>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10333658" cy="408448"/>
          </a:xfrm>
        </p:spPr>
        <p:txBody>
          <a:bodyPr/>
          <a:lstStyle>
            <a:lvl1pPr>
              <a:defRPr/>
            </a:lvl1pPr>
          </a:lstStyle>
          <a:p>
            <a:r>
              <a:rPr lang="nl-NL" noProof="0" dirty="0"/>
              <a:t>Inhoudsopgave optie 2</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(25%/75%)</a:t>
            </a:r>
          </a:p>
        </p:txBody>
      </p:sp>
      <p:grpSp>
        <p:nvGrpSpPr>
          <p:cNvPr id="17" name="Instructie">
            <a:extLst>
              <a:ext uri="{FF2B5EF4-FFF2-40B4-BE49-F238E27FC236}">
                <a16:creationId xmlns:a16="http://schemas.microsoft.com/office/drawing/2014/main" id="{A60A0BF1-7F76-44C3-9FBD-174CC0F2C0DF}"/>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33A3A06A-FFA2-45B4-9A3E-854647217E5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93BD39DD-9CF1-40C6-A552-AE89C5CE47C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2748ADC3-AEA3-4F51-AED7-7BD007C06911}"/>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1" name="Ovaal 20">
              <a:extLst>
                <a:ext uri="{FF2B5EF4-FFF2-40B4-BE49-F238E27FC236}">
                  <a16:creationId xmlns:a16="http://schemas.microsoft.com/office/drawing/2014/main" id="{B1A2BB6C-720F-4AEE-A89F-849A961302C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68838CA2-7559-4CCE-96B0-8A64306A7A9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3" name="Ovaal 22">
              <a:extLst>
                <a:ext uri="{FF2B5EF4-FFF2-40B4-BE49-F238E27FC236}">
                  <a16:creationId xmlns:a16="http://schemas.microsoft.com/office/drawing/2014/main" id="{5CF1FE99-936B-4BFF-9FDC-EA605E6940A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CADC6CD2-7700-459C-8895-59E3BC5DAE02}"/>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5" name="Ovaal 24">
              <a:extLst>
                <a:ext uri="{FF2B5EF4-FFF2-40B4-BE49-F238E27FC236}">
                  <a16:creationId xmlns:a16="http://schemas.microsoft.com/office/drawing/2014/main" id="{CC0DCA75-D092-44FF-A1BD-EE32B49E253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48C7D722-1F75-446A-AA6B-CFCE0E6E6FF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7" name="Meer informatie">
              <a:extLst>
                <a:ext uri="{FF2B5EF4-FFF2-40B4-BE49-F238E27FC236}">
                  <a16:creationId xmlns:a16="http://schemas.microsoft.com/office/drawing/2014/main" id="{662E0E20-D344-4CE3-B7DB-5177EB516F62}"/>
                </a:ext>
              </a:extLst>
            </p:cNvPr>
            <p:cNvGrpSpPr/>
            <p:nvPr userDrawn="1"/>
          </p:nvGrpSpPr>
          <p:grpSpPr>
            <a:xfrm>
              <a:off x="-3421298" y="5206936"/>
              <a:ext cx="3178515" cy="795662"/>
              <a:chOff x="-3741486" y="3387723"/>
              <a:chExt cx="3178515" cy="795662"/>
            </a:xfrm>
          </p:grpSpPr>
          <p:sp>
            <p:nvSpPr>
              <p:cNvPr id="97" name="Freeform 101">
                <a:extLst>
                  <a:ext uri="{FF2B5EF4-FFF2-40B4-BE49-F238E27FC236}">
                    <a16:creationId xmlns:a16="http://schemas.microsoft.com/office/drawing/2014/main" id="{B6BC82A8-3889-40EF-A3E9-017F40F18C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8" name="Rechthoek 97">
                <a:extLst>
                  <a:ext uri="{FF2B5EF4-FFF2-40B4-BE49-F238E27FC236}">
                    <a16:creationId xmlns:a16="http://schemas.microsoft.com/office/drawing/2014/main" id="{A0249CAC-5F6E-47AC-8C86-758A18BA7BEB}"/>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9" name="Rechte verbindingslijn 98">
                <a:extLst>
                  <a:ext uri="{FF2B5EF4-FFF2-40B4-BE49-F238E27FC236}">
                    <a16:creationId xmlns:a16="http://schemas.microsoft.com/office/drawing/2014/main" id="{8226D046-5DC8-43AA-943D-1412344C1F1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659F66AA-33D5-48EB-9EE6-C289ADCE0E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29" name="Ovaal 28">
              <a:extLst>
                <a:ext uri="{FF2B5EF4-FFF2-40B4-BE49-F238E27FC236}">
                  <a16:creationId xmlns:a16="http://schemas.microsoft.com/office/drawing/2014/main" id="{2EDE7247-21C5-40B9-B2F9-0664A6EB314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439A25C8-3001-41C0-83E7-FBC23291458D}"/>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8757A32B-CC4F-4EDD-BB4F-6F7E99D8779D}"/>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04E7F2B-0D46-4FE2-9F92-3F9F68B10B36}"/>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425DE72D-FAC8-4EE3-949E-968ABA1C74FD}"/>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2DA44AE-17EB-43B7-BE28-6A634A32A57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F5D8D6C6-66DD-4B2B-ABAA-F9D3E6D3622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7" name="Groep 46">
                <a:extLst>
                  <a:ext uri="{FF2B5EF4-FFF2-40B4-BE49-F238E27FC236}">
                    <a16:creationId xmlns:a16="http://schemas.microsoft.com/office/drawing/2014/main" id="{5EDF3352-2FC5-4A44-AC56-ABFB6AA095A1}"/>
                  </a:ext>
                </a:extLst>
              </p:cNvPr>
              <p:cNvGrpSpPr/>
              <p:nvPr userDrawn="1"/>
            </p:nvGrpSpPr>
            <p:grpSpPr>
              <a:xfrm>
                <a:off x="-3002834" y="720303"/>
                <a:ext cx="182598" cy="143759"/>
                <a:chOff x="-3310843" y="700986"/>
                <a:chExt cx="182598" cy="143759"/>
              </a:xfrm>
            </p:grpSpPr>
            <p:grpSp>
              <p:nvGrpSpPr>
                <p:cNvPr id="88" name="Groep 87">
                  <a:extLst>
                    <a:ext uri="{FF2B5EF4-FFF2-40B4-BE49-F238E27FC236}">
                      <a16:creationId xmlns:a16="http://schemas.microsoft.com/office/drawing/2014/main" id="{0BA007AE-72C0-4CD3-843B-A9A27793AB84}"/>
                    </a:ext>
                  </a:extLst>
                </p:cNvPr>
                <p:cNvGrpSpPr/>
                <p:nvPr userDrawn="1"/>
              </p:nvGrpSpPr>
              <p:grpSpPr>
                <a:xfrm>
                  <a:off x="-3310843" y="700986"/>
                  <a:ext cx="182598" cy="143759"/>
                  <a:chOff x="-3310843" y="700986"/>
                  <a:chExt cx="182598" cy="143759"/>
                </a:xfrm>
              </p:grpSpPr>
              <p:cxnSp>
                <p:nvCxnSpPr>
                  <p:cNvPr id="92" name="Rechte verbindingslijn 91">
                    <a:extLst>
                      <a:ext uri="{FF2B5EF4-FFF2-40B4-BE49-F238E27FC236}">
                        <a16:creationId xmlns:a16="http://schemas.microsoft.com/office/drawing/2014/main" id="{BE9A35AE-4928-417E-97D9-2070AE58C68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C955EE80-A386-4F81-B4F0-6E096CFB735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73ECCE5-A4D8-41FA-B9EF-3097247E76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A005A351-A771-4B0A-89D8-2CD55931F53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C7D2ECEB-4C7D-4324-B935-2765016BD50E}"/>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9" name="Groep 88">
                  <a:extLst>
                    <a:ext uri="{FF2B5EF4-FFF2-40B4-BE49-F238E27FC236}">
                      <a16:creationId xmlns:a16="http://schemas.microsoft.com/office/drawing/2014/main" id="{A7CAFB5A-7D19-40EF-9B81-3F436C53BBFA}"/>
                    </a:ext>
                  </a:extLst>
                </p:cNvPr>
                <p:cNvGrpSpPr/>
                <p:nvPr userDrawn="1"/>
              </p:nvGrpSpPr>
              <p:grpSpPr>
                <a:xfrm flipH="1">
                  <a:off x="-3310774" y="735854"/>
                  <a:ext cx="88801" cy="72568"/>
                  <a:chOff x="-2091059" y="1395403"/>
                  <a:chExt cx="157316" cy="128558"/>
                </a:xfrm>
              </p:grpSpPr>
              <p:sp>
                <p:nvSpPr>
                  <p:cNvPr id="90" name="Rechthoek 89">
                    <a:extLst>
                      <a:ext uri="{FF2B5EF4-FFF2-40B4-BE49-F238E27FC236}">
                        <a16:creationId xmlns:a16="http://schemas.microsoft.com/office/drawing/2014/main" id="{BC1196AD-A2A9-4166-8880-78190A1A5E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1" name="Pijl: punthaak 90">
                    <a:extLst>
                      <a:ext uri="{FF2B5EF4-FFF2-40B4-BE49-F238E27FC236}">
                        <a16:creationId xmlns:a16="http://schemas.microsoft.com/office/drawing/2014/main" id="{03C636B1-2B51-4A84-80E1-0FC19623118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8" name="Groep 47">
                <a:extLst>
                  <a:ext uri="{FF2B5EF4-FFF2-40B4-BE49-F238E27FC236}">
                    <a16:creationId xmlns:a16="http://schemas.microsoft.com/office/drawing/2014/main" id="{C1819F13-20A2-4EC1-977C-D8DF3BFEFEAB}"/>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8E881BE9-2D1F-4199-BC38-DC1099396BF9}"/>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7B1BF4A7-CAF1-437E-978E-102244A1E23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5263DCCF-ED83-4CB1-A3DC-341BC1D4E5E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9FE28B9E-E8FE-4CE1-8BFC-971E71F1CA9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B03D73E4-9FF2-4EAD-A029-46B3C6B92050}"/>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588134D1-33C5-4419-BE87-093FD3468E0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902E9D46-B6A7-46F1-B197-FEE35E61630B}"/>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48775A8C-05B1-4D4A-93DF-324706EF82C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Pijl: punthaak 79">
                    <a:extLst>
                      <a:ext uri="{FF2B5EF4-FFF2-40B4-BE49-F238E27FC236}">
                        <a16:creationId xmlns:a16="http://schemas.microsoft.com/office/drawing/2014/main" id="{A2FFD799-8EBB-4D9E-8A39-828C2D2E2D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49" name="Rechte verbindingslijn 48">
                <a:extLst>
                  <a:ext uri="{FF2B5EF4-FFF2-40B4-BE49-F238E27FC236}">
                    <a16:creationId xmlns:a16="http://schemas.microsoft.com/office/drawing/2014/main" id="{41B7E3DF-CD01-47EF-9096-C5A021905EC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CA81D864-DD4D-4A09-B23B-79B92F07C9A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09F378BA-5447-4DDA-A237-561BC86CD79F}"/>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B32629F9-85AD-4532-B4FC-D3D705B5E17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7" name="Groep 66">
                  <a:extLst>
                    <a:ext uri="{FF2B5EF4-FFF2-40B4-BE49-F238E27FC236}">
                      <a16:creationId xmlns:a16="http://schemas.microsoft.com/office/drawing/2014/main" id="{9FE37B3C-8437-4E86-BF53-70959711F084}"/>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867157DB-2E93-4251-9177-D40E7DE3B5F3}"/>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A38B7B78-F70A-48BF-9226-BAE7789B2E8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EAE02963-DCF6-4D05-AFBD-38E034D0645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062065BE-1AE6-4EFE-99D1-6765A27BA7F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FEE876AB-342D-43A7-A8EE-1D717AC9E41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CD214EBB-C86C-45A2-9477-394211BF085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18B601B1-2170-4763-8E40-3E1CABACFCA5}"/>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BDE8E042-AD47-47AC-B9D2-A6CE6F3DF9F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1" name="Pijl: punthaak 70">
                      <a:extLst>
                        <a:ext uri="{FF2B5EF4-FFF2-40B4-BE49-F238E27FC236}">
                          <a16:creationId xmlns:a16="http://schemas.microsoft.com/office/drawing/2014/main" id="{68F37E8D-8DE9-4707-A9C8-F70E0C0F6ED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2" name="Groep 51">
                <a:extLst>
                  <a:ext uri="{FF2B5EF4-FFF2-40B4-BE49-F238E27FC236}">
                    <a16:creationId xmlns:a16="http://schemas.microsoft.com/office/drawing/2014/main" id="{D7EA5812-D418-4D4C-9341-B6A2E6596A9F}"/>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4B7AF476-D74D-4E36-A6EF-49FB1CFF25EC}"/>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6" name="Groep 55">
                  <a:extLst>
                    <a:ext uri="{FF2B5EF4-FFF2-40B4-BE49-F238E27FC236}">
                      <a16:creationId xmlns:a16="http://schemas.microsoft.com/office/drawing/2014/main" id="{B4D5D913-D2F8-4BD0-8CEE-BCB54AA066FE}"/>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016CF62F-59B2-444A-9838-576FFAFABB02}"/>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B3ECB8C5-D220-45FF-AEBC-3DAA2CBEB164}"/>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A0E082DF-C9AA-4ACC-90FD-2DF038FCA5D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1A91AF59-318D-4C9E-B422-4C5380523D2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C9B784A8-C5BF-49E7-9CC0-EBEE2766676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BEFEA856-E160-491F-882D-49510FB1150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80B021A-D544-4152-88D0-A0F924465F58}"/>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1E25175B-4C4B-4908-85D4-A512B0E3064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0" name="Pijl: punthaak 59">
                      <a:extLst>
                        <a:ext uri="{FF2B5EF4-FFF2-40B4-BE49-F238E27FC236}">
                          <a16:creationId xmlns:a16="http://schemas.microsoft.com/office/drawing/2014/main" id="{965A9ABD-8DF1-49C9-B14F-A0209CA313F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3" name="Rechthoek 52">
                <a:extLst>
                  <a:ext uri="{FF2B5EF4-FFF2-40B4-BE49-F238E27FC236}">
                    <a16:creationId xmlns:a16="http://schemas.microsoft.com/office/drawing/2014/main" id="{6065FD21-A282-4BB6-A33E-37E6B6C65C65}"/>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F1C02CE9-BBF5-4D80-8D94-335802FBB395}"/>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41E1ED65-D384-4179-86F2-5427ECEB60C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FF1B748D-AE56-4504-B083-6336E9242DB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4" name="Ovaal 33">
              <a:extLst>
                <a:ext uri="{FF2B5EF4-FFF2-40B4-BE49-F238E27FC236}">
                  <a16:creationId xmlns:a16="http://schemas.microsoft.com/office/drawing/2014/main" id="{A96052A5-9902-4101-AA35-3447938F070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F5765B00-5C4B-4AC6-9EC8-37FAF7AE251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6" name="Ovaal 35">
              <a:extLst>
                <a:ext uri="{FF2B5EF4-FFF2-40B4-BE49-F238E27FC236}">
                  <a16:creationId xmlns:a16="http://schemas.microsoft.com/office/drawing/2014/main" id="{0A28DA39-8911-42D9-ADDE-347209BE342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750FB10B-8034-43AD-9EF3-DC4E3263F380}"/>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8" name="Ovaal 37">
              <a:extLst>
                <a:ext uri="{FF2B5EF4-FFF2-40B4-BE49-F238E27FC236}">
                  <a16:creationId xmlns:a16="http://schemas.microsoft.com/office/drawing/2014/main" id="{222B460C-7EF0-421B-872E-E9D9964F113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B846400B-9178-4379-9475-F2B7BFA0FAA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0" name="Ovaal 39">
              <a:extLst>
                <a:ext uri="{FF2B5EF4-FFF2-40B4-BE49-F238E27FC236}">
                  <a16:creationId xmlns:a16="http://schemas.microsoft.com/office/drawing/2014/main" id="{BA41A6D1-0E04-417C-A0BC-2C94008E305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878F42D4-98DA-4F2A-B705-C355A6DF9F05}"/>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2" name="Rechthoek 41">
              <a:extLst>
                <a:ext uri="{FF2B5EF4-FFF2-40B4-BE49-F238E27FC236}">
                  <a16:creationId xmlns:a16="http://schemas.microsoft.com/office/drawing/2014/main" id="{BB1D4ED5-FB49-49B6-B7EB-55F4101F464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0" name="Instructie">
            <a:extLst>
              <a:ext uri="{FF2B5EF4-FFF2-40B4-BE49-F238E27FC236}">
                <a16:creationId xmlns:a16="http://schemas.microsoft.com/office/drawing/2014/main" id="{A8FFEA9B-B2D9-4777-B7AA-E72AA7A03B6C}"/>
              </a:ext>
            </a:extLst>
          </p:cNvPr>
          <p:cNvGrpSpPr/>
          <p:nvPr userDrawn="1"/>
        </p:nvGrpSpPr>
        <p:grpSpPr>
          <a:xfrm>
            <a:off x="12391601" y="0"/>
            <a:ext cx="3183678" cy="5340257"/>
            <a:chOff x="12391601" y="0"/>
            <a:chExt cx="3183678" cy="5340257"/>
          </a:xfrm>
        </p:grpSpPr>
        <p:grpSp>
          <p:nvGrpSpPr>
            <p:cNvPr id="101" name="Meer informatie">
              <a:extLst>
                <a:ext uri="{FF2B5EF4-FFF2-40B4-BE49-F238E27FC236}">
                  <a16:creationId xmlns:a16="http://schemas.microsoft.com/office/drawing/2014/main" id="{4DC215AF-C481-468B-B24C-9A46195B2046}"/>
                </a:ext>
              </a:extLst>
            </p:cNvPr>
            <p:cNvGrpSpPr/>
            <p:nvPr userDrawn="1"/>
          </p:nvGrpSpPr>
          <p:grpSpPr>
            <a:xfrm>
              <a:off x="12396764" y="4556984"/>
              <a:ext cx="3178515" cy="783273"/>
              <a:chOff x="-3741486" y="3386444"/>
              <a:chExt cx="3178515" cy="783273"/>
            </a:xfrm>
          </p:grpSpPr>
          <p:sp>
            <p:nvSpPr>
              <p:cNvPr id="141" name="Freeform 101">
                <a:extLst>
                  <a:ext uri="{FF2B5EF4-FFF2-40B4-BE49-F238E27FC236}">
                    <a16:creationId xmlns:a16="http://schemas.microsoft.com/office/drawing/2014/main" id="{C87D5BEF-922C-4145-9247-3F142D9C5B1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2" name="Rechthoek 141">
                <a:extLst>
                  <a:ext uri="{FF2B5EF4-FFF2-40B4-BE49-F238E27FC236}">
                    <a16:creationId xmlns:a16="http://schemas.microsoft.com/office/drawing/2014/main" id="{2BFBD5F4-26F7-434B-874F-971BD764759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3" name="Rechte verbindingslijn 142">
                <a:extLst>
                  <a:ext uri="{FF2B5EF4-FFF2-40B4-BE49-F238E27FC236}">
                    <a16:creationId xmlns:a16="http://schemas.microsoft.com/office/drawing/2014/main" id="{6AF42401-CDE5-4D76-964E-922DCD985C6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2" name="Rechthoek 101">
              <a:extLst>
                <a:ext uri="{FF2B5EF4-FFF2-40B4-BE49-F238E27FC236}">
                  <a16:creationId xmlns:a16="http://schemas.microsoft.com/office/drawing/2014/main" id="{98D2163A-9BDD-4060-B07C-220D55E574B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3" name="Ovaal 102">
              <a:extLst>
                <a:ext uri="{FF2B5EF4-FFF2-40B4-BE49-F238E27FC236}">
                  <a16:creationId xmlns:a16="http://schemas.microsoft.com/office/drawing/2014/main" id="{51CF63B5-F0DB-4DA1-A1E4-70E64B04514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4" name="Rechte verbindingslijn 103">
              <a:extLst>
                <a:ext uri="{FF2B5EF4-FFF2-40B4-BE49-F238E27FC236}">
                  <a16:creationId xmlns:a16="http://schemas.microsoft.com/office/drawing/2014/main" id="{96FEE0C3-463A-40C9-B340-4ED59645C6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5" name="Rechte verbindingslijn 104">
              <a:extLst>
                <a:ext uri="{FF2B5EF4-FFF2-40B4-BE49-F238E27FC236}">
                  <a16:creationId xmlns:a16="http://schemas.microsoft.com/office/drawing/2014/main" id="{E8C86E25-68B6-42AA-A171-9861692FABC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6" name="Rechthoek 105">
              <a:extLst>
                <a:ext uri="{FF2B5EF4-FFF2-40B4-BE49-F238E27FC236}">
                  <a16:creationId xmlns:a16="http://schemas.microsoft.com/office/drawing/2014/main" id="{6AEAC5DF-39AA-47B8-8060-BDA2E653EF7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7" name="Rechte verbindingslijn 106">
              <a:extLst>
                <a:ext uri="{FF2B5EF4-FFF2-40B4-BE49-F238E27FC236}">
                  <a16:creationId xmlns:a16="http://schemas.microsoft.com/office/drawing/2014/main" id="{CCDE4FCC-A7FF-4637-BDD1-0EF33A491F42}"/>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8" name="Ovaal 107">
              <a:extLst>
                <a:ext uri="{FF2B5EF4-FFF2-40B4-BE49-F238E27FC236}">
                  <a16:creationId xmlns:a16="http://schemas.microsoft.com/office/drawing/2014/main" id="{A3584C3A-08C9-434D-82D9-0C31A676C544}"/>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9" name="Rechthoek 108">
              <a:extLst>
                <a:ext uri="{FF2B5EF4-FFF2-40B4-BE49-F238E27FC236}">
                  <a16:creationId xmlns:a16="http://schemas.microsoft.com/office/drawing/2014/main" id="{E629F0A2-02D3-44DE-8CD7-97BDF2A1D01B}"/>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0" name="Groep 109">
              <a:extLst>
                <a:ext uri="{FF2B5EF4-FFF2-40B4-BE49-F238E27FC236}">
                  <a16:creationId xmlns:a16="http://schemas.microsoft.com/office/drawing/2014/main" id="{12AA3AF5-6518-455C-AFEE-6628B91EC3A4}"/>
                </a:ext>
              </a:extLst>
            </p:cNvPr>
            <p:cNvGrpSpPr/>
            <p:nvPr userDrawn="1"/>
          </p:nvGrpSpPr>
          <p:grpSpPr>
            <a:xfrm>
              <a:off x="12757282" y="2184550"/>
              <a:ext cx="825500" cy="209550"/>
              <a:chOff x="13504624" y="2482850"/>
              <a:chExt cx="825500" cy="209550"/>
            </a:xfrm>
          </p:grpSpPr>
          <p:sp>
            <p:nvSpPr>
              <p:cNvPr id="138" name="Rechthoek 137">
                <a:extLst>
                  <a:ext uri="{FF2B5EF4-FFF2-40B4-BE49-F238E27FC236}">
                    <a16:creationId xmlns:a16="http://schemas.microsoft.com/office/drawing/2014/main" id="{45C6AB7C-21D6-4D45-82BD-FCF39949C85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9" name="Rechte verbindingslijn 138">
                <a:extLst>
                  <a:ext uri="{FF2B5EF4-FFF2-40B4-BE49-F238E27FC236}">
                    <a16:creationId xmlns:a16="http://schemas.microsoft.com/office/drawing/2014/main" id="{6D0CB1F4-CBA9-41E7-A576-9DF20B78042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0" name="Gelijkbenige driehoek 139">
                <a:extLst>
                  <a:ext uri="{FF2B5EF4-FFF2-40B4-BE49-F238E27FC236}">
                    <a16:creationId xmlns:a16="http://schemas.microsoft.com/office/drawing/2014/main" id="{FDE25E84-E954-4D68-83EA-DBCE4D44CC3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1" name="Groep 110">
              <a:extLst>
                <a:ext uri="{FF2B5EF4-FFF2-40B4-BE49-F238E27FC236}">
                  <a16:creationId xmlns:a16="http://schemas.microsoft.com/office/drawing/2014/main" id="{22466E10-B13F-4FCC-A928-BBC5CFB54497}"/>
                </a:ext>
              </a:extLst>
            </p:cNvPr>
            <p:cNvGrpSpPr/>
            <p:nvPr userDrawn="1"/>
          </p:nvGrpSpPr>
          <p:grpSpPr>
            <a:xfrm>
              <a:off x="12757282" y="1141626"/>
              <a:ext cx="294789" cy="318834"/>
              <a:chOff x="14466489" y="1001522"/>
              <a:chExt cx="290627" cy="314333"/>
            </a:xfrm>
          </p:grpSpPr>
          <p:sp>
            <p:nvSpPr>
              <p:cNvPr id="132" name="Rechthoek 131">
                <a:extLst>
                  <a:ext uri="{FF2B5EF4-FFF2-40B4-BE49-F238E27FC236}">
                    <a16:creationId xmlns:a16="http://schemas.microsoft.com/office/drawing/2014/main" id="{D23CB7CA-1CEA-4D97-BDC6-10545319FFB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Ovaal 132">
                <a:extLst>
                  <a:ext uri="{FF2B5EF4-FFF2-40B4-BE49-F238E27FC236}">
                    <a16:creationId xmlns:a16="http://schemas.microsoft.com/office/drawing/2014/main" id="{B1E2CCE1-E2B4-448B-A206-93FE59B08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Vrije vorm: vorm 133">
                <a:extLst>
                  <a:ext uri="{FF2B5EF4-FFF2-40B4-BE49-F238E27FC236}">
                    <a16:creationId xmlns:a16="http://schemas.microsoft.com/office/drawing/2014/main" id="{5DB443AA-2164-413D-AFFF-8706FCCFE67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Rechthoek: afgeronde hoeken 134">
                <a:extLst>
                  <a:ext uri="{FF2B5EF4-FFF2-40B4-BE49-F238E27FC236}">
                    <a16:creationId xmlns:a16="http://schemas.microsoft.com/office/drawing/2014/main" id="{09480F9C-481A-4AD1-827A-93F33D1BF78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6" name="Rechte verbindingslijn 135">
                <a:extLst>
                  <a:ext uri="{FF2B5EF4-FFF2-40B4-BE49-F238E27FC236}">
                    <a16:creationId xmlns:a16="http://schemas.microsoft.com/office/drawing/2014/main" id="{1FA1FC18-090C-4584-9ABD-7045136EEF1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340AD4C6-1223-46C5-AFB5-500B226E75F6}"/>
                  </a:ext>
                </a:extLst>
              </p:cNvPr>
              <p:cNvCxnSpPr>
                <a:cxnSpLocks/>
                <a:stCxn id="13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2" name="Ovaal 111">
              <a:extLst>
                <a:ext uri="{FF2B5EF4-FFF2-40B4-BE49-F238E27FC236}">
                  <a16:creationId xmlns:a16="http://schemas.microsoft.com/office/drawing/2014/main" id="{DAAD744A-7AC4-4D2B-AA57-2192C927C19F}"/>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3" name="Rechthoek 112">
              <a:extLst>
                <a:ext uri="{FF2B5EF4-FFF2-40B4-BE49-F238E27FC236}">
                  <a16:creationId xmlns:a16="http://schemas.microsoft.com/office/drawing/2014/main" id="{DDB1A6CA-E639-4F4E-BC69-81F160700F18}"/>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4" name="Rechte verbindingslijn 113">
              <a:extLst>
                <a:ext uri="{FF2B5EF4-FFF2-40B4-BE49-F238E27FC236}">
                  <a16:creationId xmlns:a16="http://schemas.microsoft.com/office/drawing/2014/main" id="{702ACFF3-2A40-449A-96A4-42BF23EB917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5" name="Groep 114">
              <a:extLst>
                <a:ext uri="{FF2B5EF4-FFF2-40B4-BE49-F238E27FC236}">
                  <a16:creationId xmlns:a16="http://schemas.microsoft.com/office/drawing/2014/main" id="{6C20D7CC-0170-4EA5-A39B-55F104E8B444}"/>
                </a:ext>
              </a:extLst>
            </p:cNvPr>
            <p:cNvGrpSpPr/>
            <p:nvPr userDrawn="1"/>
          </p:nvGrpSpPr>
          <p:grpSpPr>
            <a:xfrm>
              <a:off x="12696514" y="3701158"/>
              <a:ext cx="514284" cy="612918"/>
              <a:chOff x="12682980" y="3403241"/>
              <a:chExt cx="622284" cy="741632"/>
            </a:xfrm>
          </p:grpSpPr>
          <p:grpSp>
            <p:nvGrpSpPr>
              <p:cNvPr id="116" name="Groep 115">
                <a:extLst>
                  <a:ext uri="{FF2B5EF4-FFF2-40B4-BE49-F238E27FC236}">
                    <a16:creationId xmlns:a16="http://schemas.microsoft.com/office/drawing/2014/main" id="{F3802850-D898-4753-9D83-6F0D9AFC21B3}"/>
                  </a:ext>
                </a:extLst>
              </p:cNvPr>
              <p:cNvGrpSpPr/>
              <p:nvPr userDrawn="1"/>
            </p:nvGrpSpPr>
            <p:grpSpPr>
              <a:xfrm>
                <a:off x="12771568" y="3403241"/>
                <a:ext cx="467138" cy="448489"/>
                <a:chOff x="12782195" y="3403241"/>
                <a:chExt cx="467138" cy="448489"/>
              </a:xfrm>
            </p:grpSpPr>
            <p:grpSp>
              <p:nvGrpSpPr>
                <p:cNvPr id="119" name="Groep 118">
                  <a:extLst>
                    <a:ext uri="{FF2B5EF4-FFF2-40B4-BE49-F238E27FC236}">
                      <a16:creationId xmlns:a16="http://schemas.microsoft.com/office/drawing/2014/main" id="{228DA75B-B50A-4410-8DA3-18A91A010439}"/>
                    </a:ext>
                  </a:extLst>
                </p:cNvPr>
                <p:cNvGrpSpPr/>
                <p:nvPr userDrawn="1"/>
              </p:nvGrpSpPr>
              <p:grpSpPr>
                <a:xfrm>
                  <a:off x="12782195" y="3403241"/>
                  <a:ext cx="412967" cy="393907"/>
                  <a:chOff x="13554906" y="3320109"/>
                  <a:chExt cx="443906" cy="423419"/>
                </a:xfrm>
              </p:grpSpPr>
              <p:grpSp>
                <p:nvGrpSpPr>
                  <p:cNvPr id="126" name="Groep 125">
                    <a:extLst>
                      <a:ext uri="{FF2B5EF4-FFF2-40B4-BE49-F238E27FC236}">
                        <a16:creationId xmlns:a16="http://schemas.microsoft.com/office/drawing/2014/main" id="{9BE071CC-06B0-4FB0-9D4D-03BEAD36FEED}"/>
                      </a:ext>
                    </a:extLst>
                  </p:cNvPr>
                  <p:cNvGrpSpPr/>
                  <p:nvPr userDrawn="1"/>
                </p:nvGrpSpPr>
                <p:grpSpPr>
                  <a:xfrm>
                    <a:off x="13554906" y="3320109"/>
                    <a:ext cx="443906" cy="423419"/>
                    <a:chOff x="12909684" y="1276143"/>
                    <a:chExt cx="443906" cy="423419"/>
                  </a:xfrm>
                </p:grpSpPr>
                <p:sp>
                  <p:nvSpPr>
                    <p:cNvPr id="129" name="Rechthoek 128">
                      <a:extLst>
                        <a:ext uri="{FF2B5EF4-FFF2-40B4-BE49-F238E27FC236}">
                          <a16:creationId xmlns:a16="http://schemas.microsoft.com/office/drawing/2014/main" id="{F8B8DD00-6549-4615-84A5-CCF692CE86C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078974C3-8530-431A-AFAA-6E0BA747EDC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Ovaal 130">
                      <a:extLst>
                        <a:ext uri="{FF2B5EF4-FFF2-40B4-BE49-F238E27FC236}">
                          <a16:creationId xmlns:a16="http://schemas.microsoft.com/office/drawing/2014/main" id="{16EBD05B-44DC-42A8-AB68-E0E7EFB4FDA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7" name="Afbeelding 126">
                    <a:extLst>
                      <a:ext uri="{FF2B5EF4-FFF2-40B4-BE49-F238E27FC236}">
                        <a16:creationId xmlns:a16="http://schemas.microsoft.com/office/drawing/2014/main" id="{B40650EA-D15E-4B90-BFCB-041E85E1CB5E}"/>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8" name="Afbeelding 127">
                    <a:extLst>
                      <a:ext uri="{FF2B5EF4-FFF2-40B4-BE49-F238E27FC236}">
                        <a16:creationId xmlns:a16="http://schemas.microsoft.com/office/drawing/2014/main" id="{2C938BD1-865F-44ED-904E-7DDC8D7CAB6F}"/>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0" name="Groep 119">
                  <a:extLst>
                    <a:ext uri="{FF2B5EF4-FFF2-40B4-BE49-F238E27FC236}">
                      <a16:creationId xmlns:a16="http://schemas.microsoft.com/office/drawing/2014/main" id="{5845EB42-A52C-4DDC-9A79-323F9CFDD736}"/>
                    </a:ext>
                  </a:extLst>
                </p:cNvPr>
                <p:cNvGrpSpPr/>
                <p:nvPr userDrawn="1"/>
              </p:nvGrpSpPr>
              <p:grpSpPr>
                <a:xfrm>
                  <a:off x="13103513" y="3705268"/>
                  <a:ext cx="145820" cy="146462"/>
                  <a:chOff x="13096169" y="3602278"/>
                  <a:chExt cx="145820" cy="146462"/>
                </a:xfrm>
              </p:grpSpPr>
              <p:sp>
                <p:nvSpPr>
                  <p:cNvPr id="124" name="Rechthoek 123">
                    <a:extLst>
                      <a:ext uri="{FF2B5EF4-FFF2-40B4-BE49-F238E27FC236}">
                        <a16:creationId xmlns:a16="http://schemas.microsoft.com/office/drawing/2014/main" id="{DC08DE72-6D99-4617-AF8F-5722394F0A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8A152068-29D3-457C-8530-7DC63FD69AA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1" name="Groep 120">
                  <a:extLst>
                    <a:ext uri="{FF2B5EF4-FFF2-40B4-BE49-F238E27FC236}">
                      <a16:creationId xmlns:a16="http://schemas.microsoft.com/office/drawing/2014/main" id="{C3A4BE1C-C655-409D-A582-BE74886EF9A6}"/>
                    </a:ext>
                  </a:extLst>
                </p:cNvPr>
                <p:cNvGrpSpPr/>
                <p:nvPr userDrawn="1"/>
              </p:nvGrpSpPr>
              <p:grpSpPr>
                <a:xfrm rot="10800000">
                  <a:off x="13061402" y="3665637"/>
                  <a:ext cx="145820" cy="146462"/>
                  <a:chOff x="13096169" y="3602278"/>
                  <a:chExt cx="145820" cy="146462"/>
                </a:xfrm>
              </p:grpSpPr>
              <p:sp>
                <p:nvSpPr>
                  <p:cNvPr id="122" name="Rechthoek 121">
                    <a:extLst>
                      <a:ext uri="{FF2B5EF4-FFF2-40B4-BE49-F238E27FC236}">
                        <a16:creationId xmlns:a16="http://schemas.microsoft.com/office/drawing/2014/main" id="{6B81A197-2B6A-4366-9056-DE705D968D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122">
                    <a:extLst>
                      <a:ext uri="{FF2B5EF4-FFF2-40B4-BE49-F238E27FC236}">
                        <a16:creationId xmlns:a16="http://schemas.microsoft.com/office/drawing/2014/main" id="{C8C67BB1-B96C-42C8-A338-E204BEDC82D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7" name="Rechthoek 116">
                <a:extLst>
                  <a:ext uri="{FF2B5EF4-FFF2-40B4-BE49-F238E27FC236}">
                    <a16:creationId xmlns:a16="http://schemas.microsoft.com/office/drawing/2014/main" id="{64605070-6E2A-45CC-802C-230B80178FD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8" name="Gelijkbenige driehoek 117">
                <a:extLst>
                  <a:ext uri="{FF2B5EF4-FFF2-40B4-BE49-F238E27FC236}">
                    <a16:creationId xmlns:a16="http://schemas.microsoft.com/office/drawing/2014/main" id="{D4705A35-8E3C-4CC6-95BC-4BAA7B6494E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57" name="Tijdelijke aanduiding voor tekst 156">
            <a:extLst>
              <a:ext uri="{FF2B5EF4-FFF2-40B4-BE49-F238E27FC236}">
                <a16:creationId xmlns:a16="http://schemas.microsoft.com/office/drawing/2014/main" id="{21EE53F0-6F37-44F4-8BA2-C319974AC967}"/>
              </a:ext>
            </a:extLst>
          </p:cNvPr>
          <p:cNvSpPr>
            <a:spLocks noGrp="1"/>
          </p:cNvSpPr>
          <p:nvPr>
            <p:ph type="body" sz="quarter" idx="70" hasCustomPrompt="1"/>
          </p:nvPr>
        </p:nvSpPr>
        <p:spPr>
          <a:xfrm>
            <a:off x="684641" y="1772461"/>
            <a:ext cx="1800225" cy="3690227"/>
          </a:xfrm>
        </p:spPr>
        <p:txBody>
          <a:bodyPr/>
          <a:lstStyle>
            <a:lvl1pPr marL="0" indent="0">
              <a:buFontTx/>
              <a:buNone/>
              <a:defRPr/>
            </a:lvl1pPr>
          </a:lstStyle>
          <a:p>
            <a:pPr lvl="0"/>
            <a:r>
              <a:rPr lang="nl-NL" dirty="0"/>
              <a:t>00.00 – 00.00 uur</a:t>
            </a:r>
          </a:p>
          <a:p>
            <a:pPr lvl="0"/>
            <a:endParaRPr lang="nl-NL" dirty="0"/>
          </a:p>
          <a:p>
            <a:pPr lvl="0"/>
            <a:r>
              <a:rPr lang="nl-NL" dirty="0"/>
              <a:t>00.00 – 00.00 uur</a:t>
            </a:r>
          </a:p>
        </p:txBody>
      </p:sp>
      <p:sp>
        <p:nvSpPr>
          <p:cNvPr id="159" name="Tijdelijke aanduiding voor inhoud 158">
            <a:extLst>
              <a:ext uri="{FF2B5EF4-FFF2-40B4-BE49-F238E27FC236}">
                <a16:creationId xmlns:a16="http://schemas.microsoft.com/office/drawing/2014/main" id="{35E079A5-F0EF-4C61-AEB9-28B6CABDC4D2}"/>
              </a:ext>
            </a:extLst>
          </p:cNvPr>
          <p:cNvSpPr>
            <a:spLocks noGrp="1"/>
          </p:cNvSpPr>
          <p:nvPr>
            <p:ph sz="quarter" idx="71" hasCustomPrompt="1"/>
          </p:nvPr>
        </p:nvSpPr>
        <p:spPr>
          <a:xfrm>
            <a:off x="3176588" y="1772461"/>
            <a:ext cx="7796212" cy="3690227"/>
          </a:xfrm>
        </p:spPr>
        <p:txBody>
          <a:bodyPr/>
          <a:lstStyle>
            <a:lvl1pPr marL="0" indent="0">
              <a:buFontTx/>
              <a:buNone/>
              <a:defRPr/>
            </a:lvl1pPr>
          </a:lstStyle>
          <a:p>
            <a:pPr lvl="0"/>
            <a:r>
              <a:rPr lang="nl-NL" dirty="0"/>
              <a:t>Plaats hier je tekst, bijv. Inleiding</a:t>
            </a:r>
          </a:p>
          <a:p>
            <a:pPr lvl="0"/>
            <a:endParaRPr lang="nl-NL" dirty="0"/>
          </a:p>
          <a:p>
            <a:pPr lvl="0"/>
            <a:r>
              <a:rPr lang="nl-NL" dirty="0"/>
              <a:t>Plaats hier je tekst, bijv. Workshop</a:t>
            </a:r>
          </a:p>
        </p:txBody>
      </p:sp>
    </p:spTree>
    <p:extLst>
      <p:ext uri="{BB962C8B-B14F-4D97-AF65-F5344CB8AC3E}">
        <p14:creationId xmlns:p14="http://schemas.microsoft.com/office/powerpoint/2010/main" val="38971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10895544" cy="408448"/>
          </a:xfrm>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5279622" y="-798828"/>
            <a:ext cx="1694383"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SMART-ART (100%)</a:t>
            </a:r>
          </a:p>
        </p:txBody>
      </p:sp>
      <p:grpSp>
        <p:nvGrpSpPr>
          <p:cNvPr id="35" name="Instructie">
            <a:extLst>
              <a:ext uri="{FF2B5EF4-FFF2-40B4-BE49-F238E27FC236}">
                <a16:creationId xmlns:a16="http://schemas.microsoft.com/office/drawing/2014/main" id="{6B639AD9-5F75-4CF4-9E8F-5410B62FA670}"/>
              </a:ext>
            </a:extLst>
          </p:cNvPr>
          <p:cNvGrpSpPr/>
          <p:nvPr userDrawn="1"/>
        </p:nvGrpSpPr>
        <p:grpSpPr>
          <a:xfrm>
            <a:off x="-3425006" y="0"/>
            <a:ext cx="3183678" cy="3947846"/>
            <a:chOff x="12391601" y="0"/>
            <a:chExt cx="3183678" cy="3947846"/>
          </a:xfrm>
        </p:grpSpPr>
        <p:sp>
          <p:nvSpPr>
            <p:cNvPr id="36" name="Rechthoek 35">
              <a:extLst>
                <a:ext uri="{FF2B5EF4-FFF2-40B4-BE49-F238E27FC236}">
                  <a16:creationId xmlns:a16="http://schemas.microsoft.com/office/drawing/2014/main" id="{6AED2D54-1171-499F-A931-9FD24E351BF3}"/>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tx1"/>
                  </a:solidFill>
                  <a:effectLst/>
                  <a:uLnTx/>
                  <a:uFillTx/>
                  <a:latin typeface="+mj-lt"/>
                  <a:ea typeface="+mn-ea"/>
                  <a:cs typeface="Segoe UI Light" panose="020B0502040204020203" pitchFamily="34" charset="0"/>
                </a:rPr>
                <a:t>SmartArt</a:t>
              </a: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 invoegen/veranderen</a:t>
              </a:r>
            </a:p>
          </p:txBody>
        </p:sp>
        <p:sp>
          <p:nvSpPr>
            <p:cNvPr id="37" name="Ovaal 36">
              <a:extLst>
                <a:ext uri="{FF2B5EF4-FFF2-40B4-BE49-F238E27FC236}">
                  <a16:creationId xmlns:a16="http://schemas.microsoft.com/office/drawing/2014/main" id="{B66CCE17-1A37-4B1D-922C-98D405B5D49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8" name="Rechte verbindingslijn 37">
              <a:extLst>
                <a:ext uri="{FF2B5EF4-FFF2-40B4-BE49-F238E27FC236}">
                  <a16:creationId xmlns:a16="http://schemas.microsoft.com/office/drawing/2014/main" id="{30639DA7-D3EC-4467-907C-31445BCF49C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9" name="Rechte verbindingslijn 38">
              <a:extLst>
                <a:ext uri="{FF2B5EF4-FFF2-40B4-BE49-F238E27FC236}">
                  <a16:creationId xmlns:a16="http://schemas.microsoft.com/office/drawing/2014/main" id="{E499B0C4-06E8-41D3-9C50-E61C7661451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0" name="Rechthoek 39">
              <a:extLst>
                <a:ext uri="{FF2B5EF4-FFF2-40B4-BE49-F238E27FC236}">
                  <a16:creationId xmlns:a16="http://schemas.microsoft.com/office/drawing/2014/main" id="{4DCEB29A-5335-4695-AC70-64ACD5881FCF}"/>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1" name="Rechte verbindingslijn 40">
              <a:extLst>
                <a:ext uri="{FF2B5EF4-FFF2-40B4-BE49-F238E27FC236}">
                  <a16:creationId xmlns:a16="http://schemas.microsoft.com/office/drawing/2014/main" id="{2FC43C26-10F0-4274-B10C-8A07CCC83141}"/>
                </a:ext>
              </a:extLst>
            </p:cNvPr>
            <p:cNvCxnSpPr>
              <a:cxnSpLocks/>
            </p:cNvCxnSpPr>
            <p:nvPr userDrawn="1"/>
          </p:nvCxnSpPr>
          <p:spPr>
            <a:xfrm>
              <a:off x="12397261" y="3947846"/>
              <a:ext cx="3178017" cy="0"/>
            </a:xfrm>
            <a:prstGeom prst="line">
              <a:avLst/>
            </a:prstGeom>
            <a:noFill/>
            <a:ln w="3175" cap="flat" cmpd="sng" algn="ctr">
              <a:solidFill>
                <a:schemeClr val="accent1"/>
              </a:solidFill>
              <a:prstDash val="solid"/>
            </a:ln>
            <a:effectLst/>
          </p:spPr>
        </p:cxnSp>
        <p:sp>
          <p:nvSpPr>
            <p:cNvPr id="42" name="Ovaal 41">
              <a:extLst>
                <a:ext uri="{FF2B5EF4-FFF2-40B4-BE49-F238E27FC236}">
                  <a16:creationId xmlns:a16="http://schemas.microsoft.com/office/drawing/2014/main" id="{3ED225F0-5463-4BFD-9BBC-2F649C9C927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3" name="Rechthoek 42">
              <a:extLst>
                <a:ext uri="{FF2B5EF4-FFF2-40B4-BE49-F238E27FC236}">
                  <a16:creationId xmlns:a16="http://schemas.microsoft.com/office/drawing/2014/main" id="{EB75A5F3-5F7C-44B7-9151-1B73B591C75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44" name="Groep 43">
              <a:extLst>
                <a:ext uri="{FF2B5EF4-FFF2-40B4-BE49-F238E27FC236}">
                  <a16:creationId xmlns:a16="http://schemas.microsoft.com/office/drawing/2014/main" id="{BD08258B-08CD-4A5B-87D8-44AD5BBE0D2F}"/>
                </a:ext>
              </a:extLst>
            </p:cNvPr>
            <p:cNvGrpSpPr/>
            <p:nvPr userDrawn="1"/>
          </p:nvGrpSpPr>
          <p:grpSpPr>
            <a:xfrm>
              <a:off x="12757282" y="2335175"/>
              <a:ext cx="825500" cy="209550"/>
              <a:chOff x="13504624" y="2482850"/>
              <a:chExt cx="825500" cy="209550"/>
            </a:xfrm>
          </p:grpSpPr>
          <p:sp>
            <p:nvSpPr>
              <p:cNvPr id="60" name="Rechthoek 59">
                <a:extLst>
                  <a:ext uri="{FF2B5EF4-FFF2-40B4-BE49-F238E27FC236}">
                    <a16:creationId xmlns:a16="http://schemas.microsoft.com/office/drawing/2014/main" id="{4DA62ABF-E745-4F65-8F80-38E83D3A43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1" name="Rechte verbindingslijn 60">
                <a:extLst>
                  <a:ext uri="{FF2B5EF4-FFF2-40B4-BE49-F238E27FC236}">
                    <a16:creationId xmlns:a16="http://schemas.microsoft.com/office/drawing/2014/main" id="{111F9CF9-41F1-4149-9D6F-2CA95864F1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2" name="Gelijkbenige driehoek 61">
                <a:extLst>
                  <a:ext uri="{FF2B5EF4-FFF2-40B4-BE49-F238E27FC236}">
                    <a16:creationId xmlns:a16="http://schemas.microsoft.com/office/drawing/2014/main" id="{4174F2C9-B008-4392-A1F4-112D9A50C17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45" name="Ovaal 44">
              <a:extLst>
                <a:ext uri="{FF2B5EF4-FFF2-40B4-BE49-F238E27FC236}">
                  <a16:creationId xmlns:a16="http://schemas.microsoft.com/office/drawing/2014/main" id="{1E70729D-6B7E-44C7-B55C-C5CEDDAEA17C}"/>
                </a:ext>
              </a:extLst>
            </p:cNvPr>
            <p:cNvSpPr/>
            <p:nvPr userDrawn="1"/>
          </p:nvSpPr>
          <p:spPr>
            <a:xfrm>
              <a:off x="12391601" y="285262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46" name="Rechthoek 45">
              <a:extLst>
                <a:ext uri="{FF2B5EF4-FFF2-40B4-BE49-F238E27FC236}">
                  <a16:creationId xmlns:a16="http://schemas.microsoft.com/office/drawing/2014/main" id="{D19F0A42-56C4-4291-BCC2-786C9A91AECE}"/>
                </a:ext>
              </a:extLst>
            </p:cNvPr>
            <p:cNvSpPr/>
            <p:nvPr userDrawn="1"/>
          </p:nvSpPr>
          <p:spPr>
            <a:xfrm>
              <a:off x="12757283" y="2918684"/>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7" name="Rechte verbindingslijn 46">
              <a:extLst>
                <a:ext uri="{FF2B5EF4-FFF2-40B4-BE49-F238E27FC236}">
                  <a16:creationId xmlns:a16="http://schemas.microsoft.com/office/drawing/2014/main" id="{8DF37910-F93A-4467-91DA-A7F284B203B8}"/>
                </a:ext>
              </a:extLst>
            </p:cNvPr>
            <p:cNvCxnSpPr>
              <a:cxnSpLocks/>
            </p:cNvCxnSpPr>
            <p:nvPr userDrawn="1"/>
          </p:nvCxnSpPr>
          <p:spPr>
            <a:xfrm>
              <a:off x="12397261" y="2664942"/>
              <a:ext cx="3178017" cy="0"/>
            </a:xfrm>
            <a:prstGeom prst="line">
              <a:avLst/>
            </a:prstGeom>
            <a:noFill/>
            <a:ln w="3175" cap="flat" cmpd="sng" algn="ctr">
              <a:solidFill>
                <a:schemeClr val="accent1"/>
              </a:solidFill>
              <a:prstDash val="solid"/>
            </a:ln>
            <a:effectLst/>
          </p:spPr>
        </p:cxnSp>
        <p:grpSp>
          <p:nvGrpSpPr>
            <p:cNvPr id="48" name="Groep 47">
              <a:extLst>
                <a:ext uri="{FF2B5EF4-FFF2-40B4-BE49-F238E27FC236}">
                  <a16:creationId xmlns:a16="http://schemas.microsoft.com/office/drawing/2014/main" id="{D12A806D-08B5-4275-947D-A6FD0E9CB2BA}"/>
                </a:ext>
              </a:extLst>
            </p:cNvPr>
            <p:cNvGrpSpPr/>
            <p:nvPr userDrawn="1"/>
          </p:nvGrpSpPr>
          <p:grpSpPr>
            <a:xfrm>
              <a:off x="12762292" y="1147286"/>
              <a:ext cx="390792" cy="312040"/>
              <a:chOff x="7741071" y="1082154"/>
              <a:chExt cx="589013" cy="470317"/>
            </a:xfrm>
          </p:grpSpPr>
          <p:sp>
            <p:nvSpPr>
              <p:cNvPr id="49" name="Pijl: punthaak 48">
                <a:extLst>
                  <a:ext uri="{FF2B5EF4-FFF2-40B4-BE49-F238E27FC236}">
                    <a16:creationId xmlns:a16="http://schemas.microsoft.com/office/drawing/2014/main" id="{6E854B64-E8DD-4642-9E1C-676C1F78338C}"/>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0" name="Rechthoek 49">
                <a:extLst>
                  <a:ext uri="{FF2B5EF4-FFF2-40B4-BE49-F238E27FC236}">
                    <a16:creationId xmlns:a16="http://schemas.microsoft.com/office/drawing/2014/main" id="{32A5D351-BE4F-4719-86F5-1DA2620914F5}"/>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1" name="Groep 50">
                <a:extLst>
                  <a:ext uri="{FF2B5EF4-FFF2-40B4-BE49-F238E27FC236}">
                    <a16:creationId xmlns:a16="http://schemas.microsoft.com/office/drawing/2014/main" id="{FA3B2F43-FD01-4CEA-B4A5-72DD2E0AF761}"/>
                  </a:ext>
                </a:extLst>
              </p:cNvPr>
              <p:cNvGrpSpPr/>
              <p:nvPr userDrawn="1"/>
            </p:nvGrpSpPr>
            <p:grpSpPr>
              <a:xfrm>
                <a:off x="7966294" y="1306401"/>
                <a:ext cx="308524" cy="31227"/>
                <a:chOff x="7966294" y="1306401"/>
                <a:chExt cx="308524" cy="31227"/>
              </a:xfrm>
            </p:grpSpPr>
            <p:sp>
              <p:nvSpPr>
                <p:cNvPr id="58" name="Ovaal 57">
                  <a:extLst>
                    <a:ext uri="{FF2B5EF4-FFF2-40B4-BE49-F238E27FC236}">
                      <a16:creationId xmlns:a16="http://schemas.microsoft.com/office/drawing/2014/main" id="{52F64EFF-9ED5-424C-BCF0-38391C54BB8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59" name="Rechte verbindingslijn 58">
                  <a:extLst>
                    <a:ext uri="{FF2B5EF4-FFF2-40B4-BE49-F238E27FC236}">
                      <a16:creationId xmlns:a16="http://schemas.microsoft.com/office/drawing/2014/main" id="{3FF361BF-C4C4-4EB8-B5CB-BCFA10D2C5A1}"/>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2" name="Groep 51">
                <a:extLst>
                  <a:ext uri="{FF2B5EF4-FFF2-40B4-BE49-F238E27FC236}">
                    <a16:creationId xmlns:a16="http://schemas.microsoft.com/office/drawing/2014/main" id="{901C6CBE-DE23-4314-9B3D-6E25D44A345A}"/>
                  </a:ext>
                </a:extLst>
              </p:cNvPr>
              <p:cNvGrpSpPr/>
              <p:nvPr userDrawn="1"/>
            </p:nvGrpSpPr>
            <p:grpSpPr>
              <a:xfrm>
                <a:off x="7966294" y="1381787"/>
                <a:ext cx="308524" cy="31227"/>
                <a:chOff x="7966294" y="1306401"/>
                <a:chExt cx="308524" cy="31227"/>
              </a:xfrm>
            </p:grpSpPr>
            <p:sp>
              <p:nvSpPr>
                <p:cNvPr id="56" name="Ovaal 55">
                  <a:extLst>
                    <a:ext uri="{FF2B5EF4-FFF2-40B4-BE49-F238E27FC236}">
                      <a16:creationId xmlns:a16="http://schemas.microsoft.com/office/drawing/2014/main" id="{59670FD5-5BD3-4732-8FE0-50680FE38D1D}"/>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57" name="Rechte verbindingslijn 56">
                  <a:extLst>
                    <a:ext uri="{FF2B5EF4-FFF2-40B4-BE49-F238E27FC236}">
                      <a16:creationId xmlns:a16="http://schemas.microsoft.com/office/drawing/2014/main" id="{37CD7D49-ACA1-40E8-8315-7C0FC8BA3320}"/>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3" name="Groep 52">
                <a:extLst>
                  <a:ext uri="{FF2B5EF4-FFF2-40B4-BE49-F238E27FC236}">
                    <a16:creationId xmlns:a16="http://schemas.microsoft.com/office/drawing/2014/main" id="{9D231F41-1C55-449F-A232-0F0B1BDAD90F}"/>
                  </a:ext>
                </a:extLst>
              </p:cNvPr>
              <p:cNvGrpSpPr/>
              <p:nvPr userDrawn="1"/>
            </p:nvGrpSpPr>
            <p:grpSpPr>
              <a:xfrm>
                <a:off x="7966294" y="1457173"/>
                <a:ext cx="308524" cy="31227"/>
                <a:chOff x="7966294" y="1306401"/>
                <a:chExt cx="308524" cy="31227"/>
              </a:xfrm>
            </p:grpSpPr>
            <p:sp>
              <p:nvSpPr>
                <p:cNvPr id="54" name="Ovaal 53">
                  <a:extLst>
                    <a:ext uri="{FF2B5EF4-FFF2-40B4-BE49-F238E27FC236}">
                      <a16:creationId xmlns:a16="http://schemas.microsoft.com/office/drawing/2014/main" id="{6032B0EA-BBB5-4D23-9392-9500681021A0}"/>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55" name="Rechte verbindingslijn 54">
                  <a:extLst>
                    <a:ext uri="{FF2B5EF4-FFF2-40B4-BE49-F238E27FC236}">
                      <a16:creationId xmlns:a16="http://schemas.microsoft.com/office/drawing/2014/main" id="{DB192FBD-6D30-4166-836B-33FD601F52A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 name="Tijdelijke aanduiding voor tekst 6">
            <a:extLst>
              <a:ext uri="{FF2B5EF4-FFF2-40B4-BE49-F238E27FC236}">
                <a16:creationId xmlns:a16="http://schemas.microsoft.com/office/drawing/2014/main" id="{1F6A26E9-284E-4C46-9EC6-906635DE22D6}"/>
              </a:ext>
            </a:extLst>
          </p:cNvPr>
          <p:cNvSpPr>
            <a:spLocks noGrp="1"/>
          </p:cNvSpPr>
          <p:nvPr>
            <p:ph type="body" sz="quarter" idx="10" hasCustomPrompt="1"/>
          </p:nvPr>
        </p:nvSpPr>
        <p:spPr>
          <a:xfrm>
            <a:off x="639142" y="1772461"/>
            <a:ext cx="10895544" cy="3726637"/>
          </a:xfrm>
        </p:spPr>
        <p:txBody>
          <a:bodyPr/>
          <a:lstStyle>
            <a:lvl1pPr marL="0" indent="0">
              <a:buFontTx/>
              <a:buNone/>
              <a:defRPr/>
            </a:lvl1pPr>
          </a:lstStyle>
          <a:p>
            <a:pPr lvl="0"/>
            <a:r>
              <a:rPr lang="nl-NL" dirty="0"/>
              <a:t>Hier kun je tekst plaatsen (tip: niet teveel!)</a:t>
            </a:r>
          </a:p>
        </p:txBody>
      </p:sp>
    </p:spTree>
    <p:extLst>
      <p:ext uri="{BB962C8B-B14F-4D97-AF65-F5344CB8AC3E}">
        <p14:creationId xmlns:p14="http://schemas.microsoft.com/office/powerpoint/2010/main" val="48173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 gele balk en tekstvak">
    <p:spTree>
      <p:nvGrpSpPr>
        <p:cNvPr id="1" name=""/>
        <p:cNvGrpSpPr/>
        <p:nvPr/>
      </p:nvGrpSpPr>
      <p:grpSpPr>
        <a:xfrm>
          <a:off x="0" y="0"/>
          <a:ext cx="0" cy="0"/>
          <a:chOff x="0" y="0"/>
          <a:chExt cx="0" cy="0"/>
        </a:xfrm>
      </p:grpSpPr>
      <p:sp>
        <p:nvSpPr>
          <p:cNvPr id="146" name="Tijdelijke aanduiding voor tekst 7">
            <a:extLst>
              <a:ext uri="{FF2B5EF4-FFF2-40B4-BE49-F238E27FC236}">
                <a16:creationId xmlns:a16="http://schemas.microsoft.com/office/drawing/2014/main" id="{4EE96BB3-5E64-4B8C-A7E1-A10F4A2FAD3C}"/>
              </a:ext>
            </a:extLst>
          </p:cNvPr>
          <p:cNvSpPr>
            <a:spLocks noGrp="1"/>
          </p:cNvSpPr>
          <p:nvPr>
            <p:ph type="body" sz="quarter" idx="54" hasCustomPrompt="1"/>
          </p:nvPr>
        </p:nvSpPr>
        <p:spPr>
          <a:xfrm>
            <a:off x="0" y="3"/>
            <a:ext cx="12192000" cy="1450160"/>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1" y="900000"/>
            <a:ext cx="10895633" cy="408448"/>
          </a:xfrm>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(50%/50%)</a:t>
            </a:r>
          </a:p>
        </p:txBody>
      </p:sp>
      <p:grpSp>
        <p:nvGrpSpPr>
          <p:cNvPr id="17" name="Instructie">
            <a:extLst>
              <a:ext uri="{FF2B5EF4-FFF2-40B4-BE49-F238E27FC236}">
                <a16:creationId xmlns:a16="http://schemas.microsoft.com/office/drawing/2014/main" id="{874D161C-83E9-407E-9483-B60E750EFFF6}"/>
              </a:ext>
            </a:extLst>
          </p:cNvPr>
          <p:cNvGrpSpPr/>
          <p:nvPr userDrawn="1"/>
        </p:nvGrpSpPr>
        <p:grpSpPr>
          <a:xfrm>
            <a:off x="-3437547" y="1434"/>
            <a:ext cx="3201327" cy="6001164"/>
            <a:chOff x="-3437547" y="1434"/>
            <a:chExt cx="3201327" cy="6001164"/>
          </a:xfrm>
        </p:grpSpPr>
        <p:cxnSp>
          <p:nvCxnSpPr>
            <p:cNvPr id="19" name="Rechte verbindingslijn 18">
              <a:extLst>
                <a:ext uri="{FF2B5EF4-FFF2-40B4-BE49-F238E27FC236}">
                  <a16:creationId xmlns:a16="http://schemas.microsoft.com/office/drawing/2014/main" id="{59351E4D-7333-428F-A8D7-2D69366A3CE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DF02C0A0-7CB0-4B8F-8839-DC6EE915B57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1" name="Rechthoek 20">
              <a:extLst>
                <a:ext uri="{FF2B5EF4-FFF2-40B4-BE49-F238E27FC236}">
                  <a16:creationId xmlns:a16="http://schemas.microsoft.com/office/drawing/2014/main" id="{51F99B77-45BE-44D2-AB6A-D227B591E85B}"/>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2" name="Ovaal 21">
              <a:extLst>
                <a:ext uri="{FF2B5EF4-FFF2-40B4-BE49-F238E27FC236}">
                  <a16:creationId xmlns:a16="http://schemas.microsoft.com/office/drawing/2014/main" id="{5F299319-9A6B-4F0F-B78D-290F5E346A73}"/>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3" name="Rechthoek 22">
              <a:extLst>
                <a:ext uri="{FF2B5EF4-FFF2-40B4-BE49-F238E27FC236}">
                  <a16:creationId xmlns:a16="http://schemas.microsoft.com/office/drawing/2014/main" id="{AE22384F-607F-44B8-B477-58254A05542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4" name="Ovaal 23">
              <a:extLst>
                <a:ext uri="{FF2B5EF4-FFF2-40B4-BE49-F238E27FC236}">
                  <a16:creationId xmlns:a16="http://schemas.microsoft.com/office/drawing/2014/main" id="{A8634884-4A64-49C4-90A9-1835BCAB698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5" name="Rechthoek 24">
              <a:extLst>
                <a:ext uri="{FF2B5EF4-FFF2-40B4-BE49-F238E27FC236}">
                  <a16:creationId xmlns:a16="http://schemas.microsoft.com/office/drawing/2014/main" id="{062396AF-12BF-4487-9EC0-2863CBD6232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6" name="Ovaal 25">
              <a:extLst>
                <a:ext uri="{FF2B5EF4-FFF2-40B4-BE49-F238E27FC236}">
                  <a16:creationId xmlns:a16="http://schemas.microsoft.com/office/drawing/2014/main" id="{CF0A3107-9EED-4988-A31C-B4026AE1627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7" name="Rechthoek 26">
              <a:extLst>
                <a:ext uri="{FF2B5EF4-FFF2-40B4-BE49-F238E27FC236}">
                  <a16:creationId xmlns:a16="http://schemas.microsoft.com/office/drawing/2014/main" id="{9E972E55-20A8-42D8-9F02-1ECBEF6F78F2}"/>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8" name="Meer informatie">
              <a:extLst>
                <a:ext uri="{FF2B5EF4-FFF2-40B4-BE49-F238E27FC236}">
                  <a16:creationId xmlns:a16="http://schemas.microsoft.com/office/drawing/2014/main" id="{B75CE8C9-70BD-4515-988D-481E9EEC758F}"/>
                </a:ext>
              </a:extLst>
            </p:cNvPr>
            <p:cNvGrpSpPr/>
            <p:nvPr userDrawn="1"/>
          </p:nvGrpSpPr>
          <p:grpSpPr>
            <a:xfrm>
              <a:off x="-3421298" y="5206936"/>
              <a:ext cx="3178515" cy="795662"/>
              <a:chOff x="-3741486" y="3387723"/>
              <a:chExt cx="3178515" cy="795662"/>
            </a:xfrm>
          </p:grpSpPr>
          <p:sp>
            <p:nvSpPr>
              <p:cNvPr id="98" name="Freeform 101">
                <a:extLst>
                  <a:ext uri="{FF2B5EF4-FFF2-40B4-BE49-F238E27FC236}">
                    <a16:creationId xmlns:a16="http://schemas.microsoft.com/office/drawing/2014/main" id="{F25598DA-ADE7-484C-A9C7-B953A3F136D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BCE36E5B-039F-48C8-8FAE-10AB154F290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3E869A7A-0856-481A-9CA5-D3E69FD167A1}"/>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 name="Rechthoek 28">
              <a:extLst>
                <a:ext uri="{FF2B5EF4-FFF2-40B4-BE49-F238E27FC236}">
                  <a16:creationId xmlns:a16="http://schemas.microsoft.com/office/drawing/2014/main" id="{A7195467-AABD-4DA5-8DD0-83154DE04CE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30" name="Ovaal 29">
              <a:extLst>
                <a:ext uri="{FF2B5EF4-FFF2-40B4-BE49-F238E27FC236}">
                  <a16:creationId xmlns:a16="http://schemas.microsoft.com/office/drawing/2014/main" id="{5D763089-8BA9-445E-959C-2440EEF6E1E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E5822183-3BE3-48B2-9F08-F46D2DB9325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DD58BF47-664B-4C5D-8B64-20C6E82566FA}"/>
                </a:ext>
              </a:extLst>
            </p:cNvPr>
            <p:cNvGrpSpPr/>
            <p:nvPr userDrawn="1"/>
          </p:nvGrpSpPr>
          <p:grpSpPr>
            <a:xfrm>
              <a:off x="-3437547" y="349413"/>
              <a:ext cx="2933825" cy="558875"/>
              <a:chOff x="-3419346" y="368233"/>
              <a:chExt cx="3904920" cy="743862"/>
            </a:xfrm>
          </p:grpSpPr>
          <p:sp>
            <p:nvSpPr>
              <p:cNvPr id="44" name="Rechthoek 43">
                <a:extLst>
                  <a:ext uri="{FF2B5EF4-FFF2-40B4-BE49-F238E27FC236}">
                    <a16:creationId xmlns:a16="http://schemas.microsoft.com/office/drawing/2014/main" id="{46FC1B3F-9231-405B-BEB7-345AA851F1ED}"/>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5" name="Rechte verbindingslijn 44">
                <a:extLst>
                  <a:ext uri="{FF2B5EF4-FFF2-40B4-BE49-F238E27FC236}">
                    <a16:creationId xmlns:a16="http://schemas.microsoft.com/office/drawing/2014/main" id="{B13792EB-7CED-492A-BC6A-7B8F67BA5376}"/>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A86D1243-3E96-4F8D-8A41-E66E6D071B2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05540A17-5FF3-4DB4-A08E-A3AC83BAE30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a:extLst>
                  <a:ext uri="{FF2B5EF4-FFF2-40B4-BE49-F238E27FC236}">
                    <a16:creationId xmlns:a16="http://schemas.microsoft.com/office/drawing/2014/main" id="{95F50DD0-1372-492A-8064-8F1966B13350}"/>
                  </a:ext>
                </a:extLst>
              </p:cNvPr>
              <p:cNvGrpSpPr/>
              <p:nvPr userDrawn="1"/>
            </p:nvGrpSpPr>
            <p:grpSpPr>
              <a:xfrm>
                <a:off x="-3002834" y="720303"/>
                <a:ext cx="182598" cy="143759"/>
                <a:chOff x="-3310843" y="700986"/>
                <a:chExt cx="182598" cy="143759"/>
              </a:xfrm>
            </p:grpSpPr>
            <p:grpSp>
              <p:nvGrpSpPr>
                <p:cNvPr id="89" name="Groep 88">
                  <a:extLst>
                    <a:ext uri="{FF2B5EF4-FFF2-40B4-BE49-F238E27FC236}">
                      <a16:creationId xmlns:a16="http://schemas.microsoft.com/office/drawing/2014/main" id="{E275DFC8-B6BB-4DA5-A31A-5B9505BF60AB}"/>
                    </a:ext>
                  </a:extLst>
                </p:cNvPr>
                <p:cNvGrpSpPr/>
                <p:nvPr userDrawn="1"/>
              </p:nvGrpSpPr>
              <p:grpSpPr>
                <a:xfrm>
                  <a:off x="-3310843" y="700986"/>
                  <a:ext cx="182598" cy="143759"/>
                  <a:chOff x="-3310843" y="700986"/>
                  <a:chExt cx="182598" cy="143759"/>
                </a:xfrm>
              </p:grpSpPr>
              <p:cxnSp>
                <p:nvCxnSpPr>
                  <p:cNvPr id="93" name="Rechte verbindingslijn 92">
                    <a:extLst>
                      <a:ext uri="{FF2B5EF4-FFF2-40B4-BE49-F238E27FC236}">
                        <a16:creationId xmlns:a16="http://schemas.microsoft.com/office/drawing/2014/main" id="{E4ED3EF9-6179-4850-AF84-51E2EC73703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3A3E787-1B85-4124-8269-BD83512EE3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3F68786A-8F20-4456-9813-5C391292A51D}"/>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BBA2A6E6-2EE1-4BF7-8954-A521E2A9025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75856FFD-D9A1-42F9-B57C-8511B030C3D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a:extLst>
                    <a:ext uri="{FF2B5EF4-FFF2-40B4-BE49-F238E27FC236}">
                      <a16:creationId xmlns:a16="http://schemas.microsoft.com/office/drawing/2014/main" id="{EE0926CA-D3CA-4FA8-8E2F-AFE0ECCEE5AF}"/>
                    </a:ext>
                  </a:extLst>
                </p:cNvPr>
                <p:cNvGrpSpPr/>
                <p:nvPr userDrawn="1"/>
              </p:nvGrpSpPr>
              <p:grpSpPr>
                <a:xfrm flipH="1">
                  <a:off x="-3310774" y="735854"/>
                  <a:ext cx="88801" cy="72568"/>
                  <a:chOff x="-2091059" y="1395403"/>
                  <a:chExt cx="157316" cy="128558"/>
                </a:xfrm>
              </p:grpSpPr>
              <p:sp>
                <p:nvSpPr>
                  <p:cNvPr id="91" name="Rechthoek 90">
                    <a:extLst>
                      <a:ext uri="{FF2B5EF4-FFF2-40B4-BE49-F238E27FC236}">
                        <a16:creationId xmlns:a16="http://schemas.microsoft.com/office/drawing/2014/main" id="{BDDFA340-3F08-4141-8A80-48795172A4C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a:extLst>
                      <a:ext uri="{FF2B5EF4-FFF2-40B4-BE49-F238E27FC236}">
                        <a16:creationId xmlns:a16="http://schemas.microsoft.com/office/drawing/2014/main" id="{9A92F243-9AD1-4427-A5BC-4CC2238FD08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a:extLst>
                  <a:ext uri="{FF2B5EF4-FFF2-40B4-BE49-F238E27FC236}">
                    <a16:creationId xmlns:a16="http://schemas.microsoft.com/office/drawing/2014/main" id="{A273F2F7-8A6E-4301-BFE4-4D3A6EEC1174}"/>
                  </a:ext>
                </a:extLst>
              </p:cNvPr>
              <p:cNvGrpSpPr/>
              <p:nvPr userDrawn="1"/>
            </p:nvGrpSpPr>
            <p:grpSpPr>
              <a:xfrm>
                <a:off x="-3326107" y="720303"/>
                <a:ext cx="182598" cy="143759"/>
                <a:chOff x="-3634116" y="700986"/>
                <a:chExt cx="182598" cy="143759"/>
              </a:xfrm>
            </p:grpSpPr>
            <p:grpSp>
              <p:nvGrpSpPr>
                <p:cNvPr id="78" name="Groep 77">
                  <a:extLst>
                    <a:ext uri="{FF2B5EF4-FFF2-40B4-BE49-F238E27FC236}">
                      <a16:creationId xmlns:a16="http://schemas.microsoft.com/office/drawing/2014/main" id="{DB061FC7-D5C8-4D27-BB38-690796E095AC}"/>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C50BE66B-D417-4A46-AFC5-94D9FD4133D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48750407-3C3E-4A5E-8E30-3D483015685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C844878-089E-48A1-B12D-002C4BC51FB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F4DF240A-20FA-4508-9266-AB589A5594A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6F7D5FE8-AFA6-471F-BC9D-311480EE79A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1E12E9E-1C53-485E-960E-03F5CE274F4F}"/>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DAFCBD17-FA3B-4D08-B3EB-2D22F0A1B91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6323F192-D2DE-4C37-AEAD-420DB8E8751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a:extLst>
                  <a:ext uri="{FF2B5EF4-FFF2-40B4-BE49-F238E27FC236}">
                    <a16:creationId xmlns:a16="http://schemas.microsoft.com/office/drawing/2014/main" id="{DC0CEB1D-CA24-41E4-93EC-EFD99F88E53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C206D936-3FDE-4A5F-9FAF-988070683CBC}"/>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2" name="Groep 51">
                <a:extLst>
                  <a:ext uri="{FF2B5EF4-FFF2-40B4-BE49-F238E27FC236}">
                    <a16:creationId xmlns:a16="http://schemas.microsoft.com/office/drawing/2014/main" id="{E4EC0AB8-6EE9-4368-9B28-445E35D208A4}"/>
                  </a:ext>
                </a:extLst>
              </p:cNvPr>
              <p:cNvGrpSpPr/>
              <p:nvPr userDrawn="1"/>
            </p:nvGrpSpPr>
            <p:grpSpPr>
              <a:xfrm>
                <a:off x="-2425037" y="370226"/>
                <a:ext cx="357690" cy="330595"/>
                <a:chOff x="-2721817" y="347336"/>
                <a:chExt cx="432805" cy="400021"/>
              </a:xfrm>
            </p:grpSpPr>
            <p:sp>
              <p:nvSpPr>
                <p:cNvPr id="67" name="Rechthoek 66">
                  <a:extLst>
                    <a:ext uri="{FF2B5EF4-FFF2-40B4-BE49-F238E27FC236}">
                      <a16:creationId xmlns:a16="http://schemas.microsoft.com/office/drawing/2014/main" id="{9B7E70D0-2F58-4CFE-9047-0FBF86A4726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a:extLst>
                    <a:ext uri="{FF2B5EF4-FFF2-40B4-BE49-F238E27FC236}">
                      <a16:creationId xmlns:a16="http://schemas.microsoft.com/office/drawing/2014/main" id="{C72A5FF6-24F1-4E56-A986-11D1F595DAE3}"/>
                    </a:ext>
                  </a:extLst>
                </p:cNvPr>
                <p:cNvGrpSpPr/>
                <p:nvPr userDrawn="1"/>
              </p:nvGrpSpPr>
              <p:grpSpPr>
                <a:xfrm>
                  <a:off x="-2652453" y="431583"/>
                  <a:ext cx="294076" cy="231526"/>
                  <a:chOff x="-3634116" y="700986"/>
                  <a:chExt cx="182598" cy="143759"/>
                </a:xfrm>
              </p:grpSpPr>
              <p:grpSp>
                <p:nvGrpSpPr>
                  <p:cNvPr id="69" name="Groep 68">
                    <a:extLst>
                      <a:ext uri="{FF2B5EF4-FFF2-40B4-BE49-F238E27FC236}">
                        <a16:creationId xmlns:a16="http://schemas.microsoft.com/office/drawing/2014/main" id="{33EC321C-548F-48E2-A14A-F865B9F9D41C}"/>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136B5E11-367D-49D7-AE64-2551599E48B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886F387B-1F6A-42FD-9F6B-D8AD544D254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10F46D66-6086-4C66-894E-F94D09E2A2B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BE711149-2138-4F8D-B039-26B1161E99B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A83320DB-E570-4445-99CC-A589576383B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6939B79C-F0D8-453F-B937-38DFDDD425D8}"/>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F3BA4F32-69C3-4A7B-A943-BED858483C8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08E11585-C66C-4DBC-BF52-57B6EB08BDC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a:extLst>
                  <a:ext uri="{FF2B5EF4-FFF2-40B4-BE49-F238E27FC236}">
                    <a16:creationId xmlns:a16="http://schemas.microsoft.com/office/drawing/2014/main" id="{2265FF74-54C0-4A60-9D98-FF471F152A91}"/>
                  </a:ext>
                </a:extLst>
              </p:cNvPr>
              <p:cNvGrpSpPr/>
              <p:nvPr userDrawn="1"/>
            </p:nvGrpSpPr>
            <p:grpSpPr>
              <a:xfrm>
                <a:off x="-2425037" y="781500"/>
                <a:ext cx="357690" cy="330595"/>
                <a:chOff x="-2721817" y="782525"/>
                <a:chExt cx="432805" cy="400021"/>
              </a:xfrm>
            </p:grpSpPr>
            <p:sp>
              <p:nvSpPr>
                <p:cNvPr id="56" name="Rechthoek 55">
                  <a:extLst>
                    <a:ext uri="{FF2B5EF4-FFF2-40B4-BE49-F238E27FC236}">
                      <a16:creationId xmlns:a16="http://schemas.microsoft.com/office/drawing/2014/main" id="{D69DB9FE-8114-415C-B34E-BD5AB7F89EE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7" name="Groep 56">
                  <a:extLst>
                    <a:ext uri="{FF2B5EF4-FFF2-40B4-BE49-F238E27FC236}">
                      <a16:creationId xmlns:a16="http://schemas.microsoft.com/office/drawing/2014/main" id="{C66AB5C0-941D-4C59-974F-CCD4A95B1040}"/>
                    </a:ext>
                  </a:extLst>
                </p:cNvPr>
                <p:cNvGrpSpPr/>
                <p:nvPr userDrawn="1"/>
              </p:nvGrpSpPr>
              <p:grpSpPr>
                <a:xfrm>
                  <a:off x="-2652453" y="866772"/>
                  <a:ext cx="294076" cy="231526"/>
                  <a:chOff x="-3310843" y="700986"/>
                  <a:chExt cx="182598" cy="143759"/>
                </a:xfrm>
              </p:grpSpPr>
              <p:grpSp>
                <p:nvGrpSpPr>
                  <p:cNvPr id="58" name="Groep 57">
                    <a:extLst>
                      <a:ext uri="{FF2B5EF4-FFF2-40B4-BE49-F238E27FC236}">
                        <a16:creationId xmlns:a16="http://schemas.microsoft.com/office/drawing/2014/main" id="{F9F5CC6B-C720-451F-9166-84AB2861EC66}"/>
                      </a:ext>
                    </a:extLst>
                  </p:cNvPr>
                  <p:cNvGrpSpPr/>
                  <p:nvPr userDrawn="1"/>
                </p:nvGrpSpPr>
                <p:grpSpPr>
                  <a:xfrm>
                    <a:off x="-3310843" y="700986"/>
                    <a:ext cx="182598" cy="143759"/>
                    <a:chOff x="-3310843" y="700986"/>
                    <a:chExt cx="182598" cy="143759"/>
                  </a:xfrm>
                </p:grpSpPr>
                <p:cxnSp>
                  <p:nvCxnSpPr>
                    <p:cNvPr id="62" name="Rechte verbindingslijn 61">
                      <a:extLst>
                        <a:ext uri="{FF2B5EF4-FFF2-40B4-BE49-F238E27FC236}">
                          <a16:creationId xmlns:a16="http://schemas.microsoft.com/office/drawing/2014/main" id="{3A7796CD-CFA8-425E-A1F3-DC53E876CA2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B84D8297-E62F-475B-8703-0DECE8D8CCE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481F1E13-C250-4051-B8BE-FD7DB70ADFD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4573DBDF-ADA6-4AB6-9D31-4B0FAE1E9ED0}"/>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342B622D-0640-4E1F-8495-B93B67B5622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9" name="Groep 58">
                    <a:extLst>
                      <a:ext uri="{FF2B5EF4-FFF2-40B4-BE49-F238E27FC236}">
                        <a16:creationId xmlns:a16="http://schemas.microsoft.com/office/drawing/2014/main" id="{720B4F76-E201-4231-B814-0297FDAFF187}"/>
                      </a:ext>
                    </a:extLst>
                  </p:cNvPr>
                  <p:cNvGrpSpPr/>
                  <p:nvPr userDrawn="1"/>
                </p:nvGrpSpPr>
                <p:grpSpPr>
                  <a:xfrm flipH="1">
                    <a:off x="-3310774" y="735854"/>
                    <a:ext cx="88801" cy="72568"/>
                    <a:chOff x="-2091059" y="1395403"/>
                    <a:chExt cx="157316" cy="128558"/>
                  </a:xfrm>
                </p:grpSpPr>
                <p:sp>
                  <p:nvSpPr>
                    <p:cNvPr id="60" name="Rechthoek 59">
                      <a:extLst>
                        <a:ext uri="{FF2B5EF4-FFF2-40B4-BE49-F238E27FC236}">
                          <a16:creationId xmlns:a16="http://schemas.microsoft.com/office/drawing/2014/main" id="{4FC809E7-CF80-4A1B-BD92-6F95BA53F23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Pijl: punthaak 60">
                      <a:extLst>
                        <a:ext uri="{FF2B5EF4-FFF2-40B4-BE49-F238E27FC236}">
                          <a16:creationId xmlns:a16="http://schemas.microsoft.com/office/drawing/2014/main" id="{52620D10-EEAB-4639-B8E1-BFD4697BBB7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a:extLst>
                  <a:ext uri="{FF2B5EF4-FFF2-40B4-BE49-F238E27FC236}">
                    <a16:creationId xmlns:a16="http://schemas.microsoft.com/office/drawing/2014/main" id="{C427FCC9-2E5C-450A-9CCC-E4F3CF8C33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5" name="Rechthoek 54">
                <a:extLst>
                  <a:ext uri="{FF2B5EF4-FFF2-40B4-BE49-F238E27FC236}">
                    <a16:creationId xmlns:a16="http://schemas.microsoft.com/office/drawing/2014/main" id="{7AC03B8B-867B-49B7-8F27-82B96D9D24C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3" name="Rechte verbindingslijn 32">
              <a:extLst>
                <a:ext uri="{FF2B5EF4-FFF2-40B4-BE49-F238E27FC236}">
                  <a16:creationId xmlns:a16="http://schemas.microsoft.com/office/drawing/2014/main" id="{55C4EE9A-FF11-437D-9D73-5A3F4EEC8F3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00CA753C-D97B-4934-9900-764E726568C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E0F64347-5099-4655-9580-AA635122A93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61FDF011-4BC2-4BC1-896A-49E9413FB0A9}"/>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7" name="Ovaal 36">
              <a:extLst>
                <a:ext uri="{FF2B5EF4-FFF2-40B4-BE49-F238E27FC236}">
                  <a16:creationId xmlns:a16="http://schemas.microsoft.com/office/drawing/2014/main" id="{BD3251E7-6668-4D0D-BA98-73263D51A2C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8" name="Rechthoek 37">
              <a:extLst>
                <a:ext uri="{FF2B5EF4-FFF2-40B4-BE49-F238E27FC236}">
                  <a16:creationId xmlns:a16="http://schemas.microsoft.com/office/drawing/2014/main" id="{7111D8D6-B2ED-432D-9EC9-0A3A04B5B86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9" name="Ovaal 38">
              <a:extLst>
                <a:ext uri="{FF2B5EF4-FFF2-40B4-BE49-F238E27FC236}">
                  <a16:creationId xmlns:a16="http://schemas.microsoft.com/office/drawing/2014/main" id="{3D87039E-9CC8-4417-8E33-4FF5D02D055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0" name="Rechthoek 39">
              <a:extLst>
                <a:ext uri="{FF2B5EF4-FFF2-40B4-BE49-F238E27FC236}">
                  <a16:creationId xmlns:a16="http://schemas.microsoft.com/office/drawing/2014/main" id="{EF08938C-F57C-4152-B74F-D8C0B5B318D6}"/>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1" name="Ovaal 40">
              <a:extLst>
                <a:ext uri="{FF2B5EF4-FFF2-40B4-BE49-F238E27FC236}">
                  <a16:creationId xmlns:a16="http://schemas.microsoft.com/office/drawing/2014/main" id="{86BC185B-6570-4847-8143-5FEA9A7E1EB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2" name="Rechthoek 41">
              <a:extLst>
                <a:ext uri="{FF2B5EF4-FFF2-40B4-BE49-F238E27FC236}">
                  <a16:creationId xmlns:a16="http://schemas.microsoft.com/office/drawing/2014/main" id="{6A9B5928-C390-405D-9F01-5BECF5882486}"/>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3" name="Rechthoek 42">
              <a:extLst>
                <a:ext uri="{FF2B5EF4-FFF2-40B4-BE49-F238E27FC236}">
                  <a16:creationId xmlns:a16="http://schemas.microsoft.com/office/drawing/2014/main" id="{C72594CB-CFAD-4E90-B2FD-18E65972146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1" name="Instructie">
            <a:extLst>
              <a:ext uri="{FF2B5EF4-FFF2-40B4-BE49-F238E27FC236}">
                <a16:creationId xmlns:a16="http://schemas.microsoft.com/office/drawing/2014/main" id="{1A237828-3E66-4213-BC8B-169DEA64AF00}"/>
              </a:ext>
            </a:extLst>
          </p:cNvPr>
          <p:cNvGrpSpPr/>
          <p:nvPr userDrawn="1"/>
        </p:nvGrpSpPr>
        <p:grpSpPr>
          <a:xfrm>
            <a:off x="12391601" y="0"/>
            <a:ext cx="3183678" cy="5340257"/>
            <a:chOff x="12391601" y="0"/>
            <a:chExt cx="3183678" cy="5340257"/>
          </a:xfrm>
        </p:grpSpPr>
        <p:grpSp>
          <p:nvGrpSpPr>
            <p:cNvPr id="102" name="Meer informatie">
              <a:extLst>
                <a:ext uri="{FF2B5EF4-FFF2-40B4-BE49-F238E27FC236}">
                  <a16:creationId xmlns:a16="http://schemas.microsoft.com/office/drawing/2014/main" id="{F2851AE7-051B-4DB7-BEC0-951DD891014C}"/>
                </a:ext>
              </a:extLst>
            </p:cNvPr>
            <p:cNvGrpSpPr/>
            <p:nvPr userDrawn="1"/>
          </p:nvGrpSpPr>
          <p:grpSpPr>
            <a:xfrm>
              <a:off x="12396764" y="4556984"/>
              <a:ext cx="3178515" cy="783273"/>
              <a:chOff x="-3741486" y="3386444"/>
              <a:chExt cx="3178515" cy="783273"/>
            </a:xfrm>
          </p:grpSpPr>
          <p:sp>
            <p:nvSpPr>
              <p:cNvPr id="142" name="Freeform 101">
                <a:extLst>
                  <a:ext uri="{FF2B5EF4-FFF2-40B4-BE49-F238E27FC236}">
                    <a16:creationId xmlns:a16="http://schemas.microsoft.com/office/drawing/2014/main" id="{BFD58B75-522F-43A4-9C6A-246F260274DD}"/>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3" name="Rechthoek 142">
                <a:extLst>
                  <a:ext uri="{FF2B5EF4-FFF2-40B4-BE49-F238E27FC236}">
                    <a16:creationId xmlns:a16="http://schemas.microsoft.com/office/drawing/2014/main" id="{985785D4-4291-43BC-B9C0-C211C5EEDE2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4" name="Rechte verbindingslijn 143">
                <a:extLst>
                  <a:ext uri="{FF2B5EF4-FFF2-40B4-BE49-F238E27FC236}">
                    <a16:creationId xmlns:a16="http://schemas.microsoft.com/office/drawing/2014/main" id="{594AA8CC-8D74-4020-9B6D-8A72DF76CD0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3" name="Rechthoek 102">
              <a:extLst>
                <a:ext uri="{FF2B5EF4-FFF2-40B4-BE49-F238E27FC236}">
                  <a16:creationId xmlns:a16="http://schemas.microsoft.com/office/drawing/2014/main" id="{C3A7AFE6-0478-433B-BB52-B9661EF9F2C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4" name="Ovaal 103">
              <a:extLst>
                <a:ext uri="{FF2B5EF4-FFF2-40B4-BE49-F238E27FC236}">
                  <a16:creationId xmlns:a16="http://schemas.microsoft.com/office/drawing/2014/main" id="{68E0B7BA-9E35-4ED3-AC0F-9630CDE3C21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id="{660A3845-09A1-4F2D-8F20-83FF3E69B65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6" name="Rechte verbindingslijn 105">
              <a:extLst>
                <a:ext uri="{FF2B5EF4-FFF2-40B4-BE49-F238E27FC236}">
                  <a16:creationId xmlns:a16="http://schemas.microsoft.com/office/drawing/2014/main" id="{2AEE7D19-3D03-49B2-A5F8-57537D90FF7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7" name="Rechthoek 106">
              <a:extLst>
                <a:ext uri="{FF2B5EF4-FFF2-40B4-BE49-F238E27FC236}">
                  <a16:creationId xmlns:a16="http://schemas.microsoft.com/office/drawing/2014/main" id="{039C832F-203A-4757-AA95-52AA1076956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id="{34B68893-AAD0-4186-8963-6C2635C995D4}"/>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9" name="Ovaal 108">
              <a:extLst>
                <a:ext uri="{FF2B5EF4-FFF2-40B4-BE49-F238E27FC236}">
                  <a16:creationId xmlns:a16="http://schemas.microsoft.com/office/drawing/2014/main" id="{CE91B60A-8F5F-4634-BA75-1173DDE5A50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id="{D65D05D2-1E59-435A-AAB7-E6C7E6D6825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id="{5D55C79A-B526-4B3C-89F1-6D661ED6B598}"/>
                </a:ext>
              </a:extLst>
            </p:cNvPr>
            <p:cNvGrpSpPr/>
            <p:nvPr userDrawn="1"/>
          </p:nvGrpSpPr>
          <p:grpSpPr>
            <a:xfrm>
              <a:off x="12757282" y="2184550"/>
              <a:ext cx="825500" cy="209550"/>
              <a:chOff x="13504624" y="2482850"/>
              <a:chExt cx="825500" cy="209550"/>
            </a:xfrm>
          </p:grpSpPr>
          <p:sp>
            <p:nvSpPr>
              <p:cNvPr id="139" name="Rechthoek 138">
                <a:extLst>
                  <a:ext uri="{FF2B5EF4-FFF2-40B4-BE49-F238E27FC236}">
                    <a16:creationId xmlns:a16="http://schemas.microsoft.com/office/drawing/2014/main" id="{94897D59-B174-490A-98A6-A2144A744D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0" name="Rechte verbindingslijn 139">
                <a:extLst>
                  <a:ext uri="{FF2B5EF4-FFF2-40B4-BE49-F238E27FC236}">
                    <a16:creationId xmlns:a16="http://schemas.microsoft.com/office/drawing/2014/main" id="{E841F6B9-3D5F-4755-A827-D6F9BDD43FE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1" name="Gelijkbenige driehoek 140">
                <a:extLst>
                  <a:ext uri="{FF2B5EF4-FFF2-40B4-BE49-F238E27FC236}">
                    <a16:creationId xmlns:a16="http://schemas.microsoft.com/office/drawing/2014/main" id="{E8DCCC28-9B6E-45D0-9871-9905DADDAC4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a:extLst>
                <a:ext uri="{FF2B5EF4-FFF2-40B4-BE49-F238E27FC236}">
                  <a16:creationId xmlns:a16="http://schemas.microsoft.com/office/drawing/2014/main" id="{C66078B2-A0E6-4C14-8349-CEC661AE4DB4}"/>
                </a:ext>
              </a:extLst>
            </p:cNvPr>
            <p:cNvGrpSpPr/>
            <p:nvPr userDrawn="1"/>
          </p:nvGrpSpPr>
          <p:grpSpPr>
            <a:xfrm>
              <a:off x="12757282" y="1141626"/>
              <a:ext cx="294789" cy="318834"/>
              <a:chOff x="14466489" y="1001522"/>
              <a:chExt cx="290627" cy="314333"/>
            </a:xfrm>
          </p:grpSpPr>
          <p:sp>
            <p:nvSpPr>
              <p:cNvPr id="133" name="Rechthoek 132">
                <a:extLst>
                  <a:ext uri="{FF2B5EF4-FFF2-40B4-BE49-F238E27FC236}">
                    <a16:creationId xmlns:a16="http://schemas.microsoft.com/office/drawing/2014/main" id="{EE712463-1368-478B-9BC9-9D4F883E262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C8770D48-2DEB-4FEC-A4E5-AD84F58630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Vrije vorm: vorm 134">
                <a:extLst>
                  <a:ext uri="{FF2B5EF4-FFF2-40B4-BE49-F238E27FC236}">
                    <a16:creationId xmlns:a16="http://schemas.microsoft.com/office/drawing/2014/main" id="{C74DFF29-3287-494E-9F18-05751C7D30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Rechthoek: afgeronde hoeken 135">
                <a:extLst>
                  <a:ext uri="{FF2B5EF4-FFF2-40B4-BE49-F238E27FC236}">
                    <a16:creationId xmlns:a16="http://schemas.microsoft.com/office/drawing/2014/main" id="{A95786FD-5487-4C85-9BFF-923C4E25CC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7" name="Rechte verbindingslijn 136">
                <a:extLst>
                  <a:ext uri="{FF2B5EF4-FFF2-40B4-BE49-F238E27FC236}">
                    <a16:creationId xmlns:a16="http://schemas.microsoft.com/office/drawing/2014/main" id="{164E0773-1091-4619-AD0C-0BFB0EBBADA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E56171B1-B755-4B87-950D-E2313746F637}"/>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DB8516CC-966F-4B4E-A776-DE65AFE6F2A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id="{6F178640-DE1D-4D20-9060-5A9B0C4C12A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48F55880-F423-437E-9B03-56D729654CBD}"/>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6" name="Groep 115">
              <a:extLst>
                <a:ext uri="{FF2B5EF4-FFF2-40B4-BE49-F238E27FC236}">
                  <a16:creationId xmlns:a16="http://schemas.microsoft.com/office/drawing/2014/main" id="{4CD1AF7F-F379-43DA-9B37-09D7F8EA3782}"/>
                </a:ext>
              </a:extLst>
            </p:cNvPr>
            <p:cNvGrpSpPr/>
            <p:nvPr userDrawn="1"/>
          </p:nvGrpSpPr>
          <p:grpSpPr>
            <a:xfrm>
              <a:off x="12696514" y="3701158"/>
              <a:ext cx="514284" cy="612918"/>
              <a:chOff x="12682980" y="3403241"/>
              <a:chExt cx="622284" cy="741632"/>
            </a:xfrm>
          </p:grpSpPr>
          <p:grpSp>
            <p:nvGrpSpPr>
              <p:cNvPr id="117" name="Groep 116">
                <a:extLst>
                  <a:ext uri="{FF2B5EF4-FFF2-40B4-BE49-F238E27FC236}">
                    <a16:creationId xmlns:a16="http://schemas.microsoft.com/office/drawing/2014/main" id="{F7A22A17-4F08-4087-8DEE-BEDE59F4D240}"/>
                  </a:ext>
                </a:extLst>
              </p:cNvPr>
              <p:cNvGrpSpPr/>
              <p:nvPr userDrawn="1"/>
            </p:nvGrpSpPr>
            <p:grpSpPr>
              <a:xfrm>
                <a:off x="12771568" y="3403241"/>
                <a:ext cx="467138" cy="448489"/>
                <a:chOff x="12782195" y="3403241"/>
                <a:chExt cx="467138" cy="448489"/>
              </a:xfrm>
            </p:grpSpPr>
            <p:grpSp>
              <p:nvGrpSpPr>
                <p:cNvPr id="120" name="Groep 119">
                  <a:extLst>
                    <a:ext uri="{FF2B5EF4-FFF2-40B4-BE49-F238E27FC236}">
                      <a16:creationId xmlns:a16="http://schemas.microsoft.com/office/drawing/2014/main" id="{CB63F183-BA54-4554-9A55-6041F9A820FE}"/>
                    </a:ext>
                  </a:extLst>
                </p:cNvPr>
                <p:cNvGrpSpPr/>
                <p:nvPr userDrawn="1"/>
              </p:nvGrpSpPr>
              <p:grpSpPr>
                <a:xfrm>
                  <a:off x="12782195" y="3403241"/>
                  <a:ext cx="412967" cy="393907"/>
                  <a:chOff x="13554906" y="3320109"/>
                  <a:chExt cx="443906" cy="423419"/>
                </a:xfrm>
              </p:grpSpPr>
              <p:grpSp>
                <p:nvGrpSpPr>
                  <p:cNvPr id="127" name="Groep 126">
                    <a:extLst>
                      <a:ext uri="{FF2B5EF4-FFF2-40B4-BE49-F238E27FC236}">
                        <a16:creationId xmlns:a16="http://schemas.microsoft.com/office/drawing/2014/main" id="{04720FC8-7420-41B0-8525-4C5B4DF88E8B}"/>
                      </a:ext>
                    </a:extLst>
                  </p:cNvPr>
                  <p:cNvGrpSpPr/>
                  <p:nvPr userDrawn="1"/>
                </p:nvGrpSpPr>
                <p:grpSpPr>
                  <a:xfrm>
                    <a:off x="13554906" y="3320109"/>
                    <a:ext cx="443906" cy="423419"/>
                    <a:chOff x="12909684" y="1276143"/>
                    <a:chExt cx="443906" cy="423419"/>
                  </a:xfrm>
                </p:grpSpPr>
                <p:sp>
                  <p:nvSpPr>
                    <p:cNvPr id="130" name="Rechthoek 129">
                      <a:extLst>
                        <a:ext uri="{FF2B5EF4-FFF2-40B4-BE49-F238E27FC236}">
                          <a16:creationId xmlns:a16="http://schemas.microsoft.com/office/drawing/2014/main" id="{00831BF1-54B7-4AEB-8495-33A738A6B23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id="{4E125FF0-C828-4DA9-AB00-15FFAA61BE6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2" name="Ovaal 131">
                      <a:extLst>
                        <a:ext uri="{FF2B5EF4-FFF2-40B4-BE49-F238E27FC236}">
                          <a16:creationId xmlns:a16="http://schemas.microsoft.com/office/drawing/2014/main" id="{A09C2288-289F-4628-9B1A-D5A1AE39B44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8" name="Afbeelding 127">
                    <a:extLst>
                      <a:ext uri="{FF2B5EF4-FFF2-40B4-BE49-F238E27FC236}">
                        <a16:creationId xmlns:a16="http://schemas.microsoft.com/office/drawing/2014/main" id="{5953F74E-AAC5-4A0E-9DA9-0AF72B529854}"/>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9" name="Afbeelding 128">
                    <a:extLst>
                      <a:ext uri="{FF2B5EF4-FFF2-40B4-BE49-F238E27FC236}">
                        <a16:creationId xmlns:a16="http://schemas.microsoft.com/office/drawing/2014/main" id="{D954ED0A-D24E-4310-98D0-5A659062DD15}"/>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1" name="Groep 120">
                  <a:extLst>
                    <a:ext uri="{FF2B5EF4-FFF2-40B4-BE49-F238E27FC236}">
                      <a16:creationId xmlns:a16="http://schemas.microsoft.com/office/drawing/2014/main" id="{A90FC37E-3C35-4313-B7BC-2BA6F085016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6284B1A7-1008-4DB7-98A8-FA54862D12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565DE963-4BF9-482B-8422-1108EDFCE3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2" name="Groep 121">
                  <a:extLst>
                    <a:ext uri="{FF2B5EF4-FFF2-40B4-BE49-F238E27FC236}">
                      <a16:creationId xmlns:a16="http://schemas.microsoft.com/office/drawing/2014/main" id="{4154D80F-4CFB-46EE-9996-EB8EE4938E34}"/>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585B70EA-6D60-4EF7-B678-3AF1B030FAF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123">
                    <a:extLst>
                      <a:ext uri="{FF2B5EF4-FFF2-40B4-BE49-F238E27FC236}">
                        <a16:creationId xmlns:a16="http://schemas.microsoft.com/office/drawing/2014/main" id="{57F84B5E-F860-4CCD-940B-9A1F8ED4A7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8" name="Rechthoek 117">
                <a:extLst>
                  <a:ext uri="{FF2B5EF4-FFF2-40B4-BE49-F238E27FC236}">
                    <a16:creationId xmlns:a16="http://schemas.microsoft.com/office/drawing/2014/main" id="{CF7AB160-A855-485D-89EB-135C545EAEE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9" name="Gelijkbenige driehoek 118">
                <a:extLst>
                  <a:ext uri="{FF2B5EF4-FFF2-40B4-BE49-F238E27FC236}">
                    <a16:creationId xmlns:a16="http://schemas.microsoft.com/office/drawing/2014/main" id="{FB31484C-794F-4962-9BED-870006EC8AB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pic>
        <p:nvPicPr>
          <p:cNvPr id="145" name="Afbeelding 144">
            <a:extLst>
              <a:ext uri="{FF2B5EF4-FFF2-40B4-BE49-F238E27FC236}">
                <a16:creationId xmlns:a16="http://schemas.microsoft.com/office/drawing/2014/main" id="{609F7678-B4B2-40BB-9C8D-41BFC32DD8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8914" y="5658099"/>
            <a:ext cx="1583514" cy="720000"/>
          </a:xfrm>
          <a:prstGeom prst="rect">
            <a:avLst/>
          </a:prstGeom>
        </p:spPr>
      </p:pic>
      <p:sp>
        <p:nvSpPr>
          <p:cNvPr id="147" name="Tijdelijke aanduiding voor tekst 6">
            <a:extLst>
              <a:ext uri="{FF2B5EF4-FFF2-40B4-BE49-F238E27FC236}">
                <a16:creationId xmlns:a16="http://schemas.microsoft.com/office/drawing/2014/main" id="{A292B961-F6D6-4F04-B887-C0548739BB9D}"/>
              </a:ext>
            </a:extLst>
          </p:cNvPr>
          <p:cNvSpPr>
            <a:spLocks noGrp="1"/>
          </p:cNvSpPr>
          <p:nvPr>
            <p:ph type="body" sz="quarter" idx="10" hasCustomPrompt="1"/>
          </p:nvPr>
        </p:nvSpPr>
        <p:spPr>
          <a:xfrm>
            <a:off x="639142" y="1772461"/>
            <a:ext cx="10895544" cy="3726637"/>
          </a:xfrm>
        </p:spPr>
        <p:txBody>
          <a:bodyPr/>
          <a:lstStyle>
            <a:lvl1pPr marL="0" indent="0">
              <a:buFontTx/>
              <a:buNone/>
              <a:defRPr/>
            </a:lvl1pPr>
          </a:lstStyle>
          <a:p>
            <a:pPr lvl="0"/>
            <a:r>
              <a:rPr lang="nl-NL" dirty="0"/>
              <a:t>Hier kun je tekst plaatsen (tip: niet teveel!)</a:t>
            </a:r>
          </a:p>
        </p:txBody>
      </p:sp>
    </p:spTree>
    <p:extLst>
      <p:ext uri="{BB962C8B-B14F-4D97-AF65-F5344CB8AC3E}">
        <p14:creationId xmlns:p14="http://schemas.microsoft.com/office/powerpoint/2010/main" val="27811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in gele balk en foto">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0" y="0"/>
            <a:ext cx="12192001"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dirty="0"/>
              <a:t>Klik op onderstaand pictogram</a:t>
            </a:r>
            <a:br>
              <a:rPr lang="nl-NL" dirty="0"/>
            </a:br>
            <a:r>
              <a:rPr lang="nl-NL" dirty="0"/>
              <a:t>om een afbeelding in te voegen</a:t>
            </a:r>
          </a:p>
        </p:txBody>
      </p:sp>
      <p:sp>
        <p:nvSpPr>
          <p:cNvPr id="146" name="Tijdelijke aanduiding voor tekst 7">
            <a:extLst>
              <a:ext uri="{FF2B5EF4-FFF2-40B4-BE49-F238E27FC236}">
                <a16:creationId xmlns:a16="http://schemas.microsoft.com/office/drawing/2014/main" id="{4EE96BB3-5E64-4B8C-A7E1-A10F4A2FAD3C}"/>
              </a:ext>
            </a:extLst>
          </p:cNvPr>
          <p:cNvSpPr>
            <a:spLocks noGrp="1"/>
          </p:cNvSpPr>
          <p:nvPr>
            <p:ph type="body" sz="quarter" idx="54" hasCustomPrompt="1"/>
          </p:nvPr>
        </p:nvSpPr>
        <p:spPr>
          <a:xfrm>
            <a:off x="0" y="3"/>
            <a:ext cx="12192000" cy="1450160"/>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1" y="900000"/>
            <a:ext cx="10895633" cy="408448"/>
          </a:xfrm>
        </p:spPr>
        <p:txBody>
          <a:bodyPr/>
          <a:lstStyle>
            <a:lvl1pPr>
              <a:defRPr/>
            </a:lvl1pPr>
          </a:lstStyle>
          <a:p>
            <a:r>
              <a:rPr lang="nl-NL" noProof="0" dirty="0"/>
              <a:t>Plaats hier je titel</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(50%/50%)</a:t>
            </a:r>
          </a:p>
        </p:txBody>
      </p:sp>
      <p:grpSp>
        <p:nvGrpSpPr>
          <p:cNvPr id="17" name="Instructie">
            <a:extLst>
              <a:ext uri="{FF2B5EF4-FFF2-40B4-BE49-F238E27FC236}">
                <a16:creationId xmlns:a16="http://schemas.microsoft.com/office/drawing/2014/main" id="{874D161C-83E9-407E-9483-B60E750EFFF6}"/>
              </a:ext>
            </a:extLst>
          </p:cNvPr>
          <p:cNvGrpSpPr/>
          <p:nvPr userDrawn="1"/>
        </p:nvGrpSpPr>
        <p:grpSpPr>
          <a:xfrm>
            <a:off x="-3437547" y="1434"/>
            <a:ext cx="3201327" cy="6001164"/>
            <a:chOff x="-3437547" y="1434"/>
            <a:chExt cx="3201327" cy="6001164"/>
          </a:xfrm>
        </p:grpSpPr>
        <p:cxnSp>
          <p:nvCxnSpPr>
            <p:cNvPr id="19" name="Rechte verbindingslijn 18">
              <a:extLst>
                <a:ext uri="{FF2B5EF4-FFF2-40B4-BE49-F238E27FC236}">
                  <a16:creationId xmlns:a16="http://schemas.microsoft.com/office/drawing/2014/main" id="{59351E4D-7333-428F-A8D7-2D69366A3CE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DF02C0A0-7CB0-4B8F-8839-DC6EE915B57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1" name="Rechthoek 20">
              <a:extLst>
                <a:ext uri="{FF2B5EF4-FFF2-40B4-BE49-F238E27FC236}">
                  <a16:creationId xmlns:a16="http://schemas.microsoft.com/office/drawing/2014/main" id="{51F99B77-45BE-44D2-AB6A-D227B591E85B}"/>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2" name="Ovaal 21">
              <a:extLst>
                <a:ext uri="{FF2B5EF4-FFF2-40B4-BE49-F238E27FC236}">
                  <a16:creationId xmlns:a16="http://schemas.microsoft.com/office/drawing/2014/main" id="{5F299319-9A6B-4F0F-B78D-290F5E346A73}"/>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3" name="Rechthoek 22">
              <a:extLst>
                <a:ext uri="{FF2B5EF4-FFF2-40B4-BE49-F238E27FC236}">
                  <a16:creationId xmlns:a16="http://schemas.microsoft.com/office/drawing/2014/main" id="{AE22384F-607F-44B8-B477-58254A05542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4" name="Ovaal 23">
              <a:extLst>
                <a:ext uri="{FF2B5EF4-FFF2-40B4-BE49-F238E27FC236}">
                  <a16:creationId xmlns:a16="http://schemas.microsoft.com/office/drawing/2014/main" id="{A8634884-4A64-49C4-90A9-1835BCAB698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5" name="Rechthoek 24">
              <a:extLst>
                <a:ext uri="{FF2B5EF4-FFF2-40B4-BE49-F238E27FC236}">
                  <a16:creationId xmlns:a16="http://schemas.microsoft.com/office/drawing/2014/main" id="{062396AF-12BF-4487-9EC0-2863CBD6232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6" name="Ovaal 25">
              <a:extLst>
                <a:ext uri="{FF2B5EF4-FFF2-40B4-BE49-F238E27FC236}">
                  <a16:creationId xmlns:a16="http://schemas.microsoft.com/office/drawing/2014/main" id="{CF0A3107-9EED-4988-A31C-B4026AE1627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7" name="Rechthoek 26">
              <a:extLst>
                <a:ext uri="{FF2B5EF4-FFF2-40B4-BE49-F238E27FC236}">
                  <a16:creationId xmlns:a16="http://schemas.microsoft.com/office/drawing/2014/main" id="{9E972E55-20A8-42D8-9F02-1ECBEF6F78F2}"/>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8" name="Meer informatie">
              <a:extLst>
                <a:ext uri="{FF2B5EF4-FFF2-40B4-BE49-F238E27FC236}">
                  <a16:creationId xmlns:a16="http://schemas.microsoft.com/office/drawing/2014/main" id="{B75CE8C9-70BD-4515-988D-481E9EEC758F}"/>
                </a:ext>
              </a:extLst>
            </p:cNvPr>
            <p:cNvGrpSpPr/>
            <p:nvPr userDrawn="1"/>
          </p:nvGrpSpPr>
          <p:grpSpPr>
            <a:xfrm>
              <a:off x="-3421298" y="5206936"/>
              <a:ext cx="3178515" cy="795662"/>
              <a:chOff x="-3741486" y="3387723"/>
              <a:chExt cx="3178515" cy="795662"/>
            </a:xfrm>
          </p:grpSpPr>
          <p:sp>
            <p:nvSpPr>
              <p:cNvPr id="98" name="Freeform 101">
                <a:extLst>
                  <a:ext uri="{FF2B5EF4-FFF2-40B4-BE49-F238E27FC236}">
                    <a16:creationId xmlns:a16="http://schemas.microsoft.com/office/drawing/2014/main" id="{F25598DA-ADE7-484C-A9C7-B953A3F136D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BCE36E5B-039F-48C8-8FAE-10AB154F290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3E869A7A-0856-481A-9CA5-D3E69FD167A1}"/>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 name="Rechthoek 28">
              <a:extLst>
                <a:ext uri="{FF2B5EF4-FFF2-40B4-BE49-F238E27FC236}">
                  <a16:creationId xmlns:a16="http://schemas.microsoft.com/office/drawing/2014/main" id="{A7195467-AABD-4DA5-8DD0-83154DE04CE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30" name="Ovaal 29">
              <a:extLst>
                <a:ext uri="{FF2B5EF4-FFF2-40B4-BE49-F238E27FC236}">
                  <a16:creationId xmlns:a16="http://schemas.microsoft.com/office/drawing/2014/main" id="{5D763089-8BA9-445E-959C-2440EEF6E1E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E5822183-3BE3-48B2-9F08-F46D2DB9325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DD58BF47-664B-4C5D-8B64-20C6E82566FA}"/>
                </a:ext>
              </a:extLst>
            </p:cNvPr>
            <p:cNvGrpSpPr/>
            <p:nvPr userDrawn="1"/>
          </p:nvGrpSpPr>
          <p:grpSpPr>
            <a:xfrm>
              <a:off x="-3437547" y="349413"/>
              <a:ext cx="2933825" cy="558875"/>
              <a:chOff x="-3419346" y="368233"/>
              <a:chExt cx="3904920" cy="743862"/>
            </a:xfrm>
          </p:grpSpPr>
          <p:sp>
            <p:nvSpPr>
              <p:cNvPr id="44" name="Rechthoek 43">
                <a:extLst>
                  <a:ext uri="{FF2B5EF4-FFF2-40B4-BE49-F238E27FC236}">
                    <a16:creationId xmlns:a16="http://schemas.microsoft.com/office/drawing/2014/main" id="{46FC1B3F-9231-405B-BEB7-345AA851F1ED}"/>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5" name="Rechte verbindingslijn 44">
                <a:extLst>
                  <a:ext uri="{FF2B5EF4-FFF2-40B4-BE49-F238E27FC236}">
                    <a16:creationId xmlns:a16="http://schemas.microsoft.com/office/drawing/2014/main" id="{B13792EB-7CED-492A-BC6A-7B8F67BA5376}"/>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A86D1243-3E96-4F8D-8A41-E66E6D071B2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05540A17-5FF3-4DB4-A08E-A3AC83BAE30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a:extLst>
                  <a:ext uri="{FF2B5EF4-FFF2-40B4-BE49-F238E27FC236}">
                    <a16:creationId xmlns:a16="http://schemas.microsoft.com/office/drawing/2014/main" id="{95F50DD0-1372-492A-8064-8F1966B13350}"/>
                  </a:ext>
                </a:extLst>
              </p:cNvPr>
              <p:cNvGrpSpPr/>
              <p:nvPr userDrawn="1"/>
            </p:nvGrpSpPr>
            <p:grpSpPr>
              <a:xfrm>
                <a:off x="-3002834" y="720303"/>
                <a:ext cx="182598" cy="143759"/>
                <a:chOff x="-3310843" y="700986"/>
                <a:chExt cx="182598" cy="143759"/>
              </a:xfrm>
            </p:grpSpPr>
            <p:grpSp>
              <p:nvGrpSpPr>
                <p:cNvPr id="89" name="Groep 88">
                  <a:extLst>
                    <a:ext uri="{FF2B5EF4-FFF2-40B4-BE49-F238E27FC236}">
                      <a16:creationId xmlns:a16="http://schemas.microsoft.com/office/drawing/2014/main" id="{E275DFC8-B6BB-4DA5-A31A-5B9505BF60AB}"/>
                    </a:ext>
                  </a:extLst>
                </p:cNvPr>
                <p:cNvGrpSpPr/>
                <p:nvPr userDrawn="1"/>
              </p:nvGrpSpPr>
              <p:grpSpPr>
                <a:xfrm>
                  <a:off x="-3310843" y="700986"/>
                  <a:ext cx="182598" cy="143759"/>
                  <a:chOff x="-3310843" y="700986"/>
                  <a:chExt cx="182598" cy="143759"/>
                </a:xfrm>
              </p:grpSpPr>
              <p:cxnSp>
                <p:nvCxnSpPr>
                  <p:cNvPr id="93" name="Rechte verbindingslijn 92">
                    <a:extLst>
                      <a:ext uri="{FF2B5EF4-FFF2-40B4-BE49-F238E27FC236}">
                        <a16:creationId xmlns:a16="http://schemas.microsoft.com/office/drawing/2014/main" id="{E4ED3EF9-6179-4850-AF84-51E2EC73703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3A3E787-1B85-4124-8269-BD83512EE3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3F68786A-8F20-4456-9813-5C391292A51D}"/>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BBA2A6E6-2EE1-4BF7-8954-A521E2A9025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75856FFD-D9A1-42F9-B57C-8511B030C3D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a:extLst>
                    <a:ext uri="{FF2B5EF4-FFF2-40B4-BE49-F238E27FC236}">
                      <a16:creationId xmlns:a16="http://schemas.microsoft.com/office/drawing/2014/main" id="{EE0926CA-D3CA-4FA8-8E2F-AFE0ECCEE5AF}"/>
                    </a:ext>
                  </a:extLst>
                </p:cNvPr>
                <p:cNvGrpSpPr/>
                <p:nvPr userDrawn="1"/>
              </p:nvGrpSpPr>
              <p:grpSpPr>
                <a:xfrm flipH="1">
                  <a:off x="-3310774" y="735854"/>
                  <a:ext cx="88801" cy="72568"/>
                  <a:chOff x="-2091059" y="1395403"/>
                  <a:chExt cx="157316" cy="128558"/>
                </a:xfrm>
              </p:grpSpPr>
              <p:sp>
                <p:nvSpPr>
                  <p:cNvPr id="91" name="Rechthoek 90">
                    <a:extLst>
                      <a:ext uri="{FF2B5EF4-FFF2-40B4-BE49-F238E27FC236}">
                        <a16:creationId xmlns:a16="http://schemas.microsoft.com/office/drawing/2014/main" id="{BDDFA340-3F08-4141-8A80-48795172A4C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a:extLst>
                      <a:ext uri="{FF2B5EF4-FFF2-40B4-BE49-F238E27FC236}">
                        <a16:creationId xmlns:a16="http://schemas.microsoft.com/office/drawing/2014/main" id="{9A92F243-9AD1-4427-A5BC-4CC2238FD08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a:extLst>
                  <a:ext uri="{FF2B5EF4-FFF2-40B4-BE49-F238E27FC236}">
                    <a16:creationId xmlns:a16="http://schemas.microsoft.com/office/drawing/2014/main" id="{A273F2F7-8A6E-4301-BFE4-4D3A6EEC1174}"/>
                  </a:ext>
                </a:extLst>
              </p:cNvPr>
              <p:cNvGrpSpPr/>
              <p:nvPr userDrawn="1"/>
            </p:nvGrpSpPr>
            <p:grpSpPr>
              <a:xfrm>
                <a:off x="-3326107" y="720303"/>
                <a:ext cx="182598" cy="143759"/>
                <a:chOff x="-3634116" y="700986"/>
                <a:chExt cx="182598" cy="143759"/>
              </a:xfrm>
            </p:grpSpPr>
            <p:grpSp>
              <p:nvGrpSpPr>
                <p:cNvPr id="78" name="Groep 77">
                  <a:extLst>
                    <a:ext uri="{FF2B5EF4-FFF2-40B4-BE49-F238E27FC236}">
                      <a16:creationId xmlns:a16="http://schemas.microsoft.com/office/drawing/2014/main" id="{DB061FC7-D5C8-4D27-BB38-690796E095AC}"/>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C50BE66B-D417-4A46-AFC5-94D9FD4133D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48750407-3C3E-4A5E-8E30-3D483015685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C844878-089E-48A1-B12D-002C4BC51FB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F4DF240A-20FA-4508-9266-AB589A5594A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6F7D5FE8-AFA6-471F-BC9D-311480EE79A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1E12E9E-1C53-485E-960E-03F5CE274F4F}"/>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DAFCBD17-FA3B-4D08-B3EB-2D22F0A1B91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6323F192-D2DE-4C37-AEAD-420DB8E8751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a:extLst>
                  <a:ext uri="{FF2B5EF4-FFF2-40B4-BE49-F238E27FC236}">
                    <a16:creationId xmlns:a16="http://schemas.microsoft.com/office/drawing/2014/main" id="{DC0CEB1D-CA24-41E4-93EC-EFD99F88E53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C206D936-3FDE-4A5F-9FAF-988070683CBC}"/>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2" name="Groep 51">
                <a:extLst>
                  <a:ext uri="{FF2B5EF4-FFF2-40B4-BE49-F238E27FC236}">
                    <a16:creationId xmlns:a16="http://schemas.microsoft.com/office/drawing/2014/main" id="{E4EC0AB8-6EE9-4368-9B28-445E35D208A4}"/>
                  </a:ext>
                </a:extLst>
              </p:cNvPr>
              <p:cNvGrpSpPr/>
              <p:nvPr userDrawn="1"/>
            </p:nvGrpSpPr>
            <p:grpSpPr>
              <a:xfrm>
                <a:off x="-2425037" y="370226"/>
                <a:ext cx="357690" cy="330595"/>
                <a:chOff x="-2721817" y="347336"/>
                <a:chExt cx="432805" cy="400021"/>
              </a:xfrm>
            </p:grpSpPr>
            <p:sp>
              <p:nvSpPr>
                <p:cNvPr id="67" name="Rechthoek 66">
                  <a:extLst>
                    <a:ext uri="{FF2B5EF4-FFF2-40B4-BE49-F238E27FC236}">
                      <a16:creationId xmlns:a16="http://schemas.microsoft.com/office/drawing/2014/main" id="{9B7E70D0-2F58-4CFE-9047-0FBF86A4726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a:extLst>
                    <a:ext uri="{FF2B5EF4-FFF2-40B4-BE49-F238E27FC236}">
                      <a16:creationId xmlns:a16="http://schemas.microsoft.com/office/drawing/2014/main" id="{C72A5FF6-24F1-4E56-A986-11D1F595DAE3}"/>
                    </a:ext>
                  </a:extLst>
                </p:cNvPr>
                <p:cNvGrpSpPr/>
                <p:nvPr userDrawn="1"/>
              </p:nvGrpSpPr>
              <p:grpSpPr>
                <a:xfrm>
                  <a:off x="-2652453" y="431583"/>
                  <a:ext cx="294076" cy="231526"/>
                  <a:chOff x="-3634116" y="700986"/>
                  <a:chExt cx="182598" cy="143759"/>
                </a:xfrm>
              </p:grpSpPr>
              <p:grpSp>
                <p:nvGrpSpPr>
                  <p:cNvPr id="69" name="Groep 68">
                    <a:extLst>
                      <a:ext uri="{FF2B5EF4-FFF2-40B4-BE49-F238E27FC236}">
                        <a16:creationId xmlns:a16="http://schemas.microsoft.com/office/drawing/2014/main" id="{33EC321C-548F-48E2-A14A-F865B9F9D41C}"/>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136B5E11-367D-49D7-AE64-2551599E48B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886F387B-1F6A-42FD-9F6B-D8AD544D254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10F46D66-6086-4C66-894E-F94D09E2A2B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BE711149-2138-4F8D-B039-26B1161E99B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A83320DB-E570-4445-99CC-A589576383B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6939B79C-F0D8-453F-B937-38DFDDD425D8}"/>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F3BA4F32-69C3-4A7B-A943-BED858483C8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08E11585-C66C-4DBC-BF52-57B6EB08BDC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a:extLst>
                  <a:ext uri="{FF2B5EF4-FFF2-40B4-BE49-F238E27FC236}">
                    <a16:creationId xmlns:a16="http://schemas.microsoft.com/office/drawing/2014/main" id="{2265FF74-54C0-4A60-9D98-FF471F152A91}"/>
                  </a:ext>
                </a:extLst>
              </p:cNvPr>
              <p:cNvGrpSpPr/>
              <p:nvPr userDrawn="1"/>
            </p:nvGrpSpPr>
            <p:grpSpPr>
              <a:xfrm>
                <a:off x="-2425037" y="781500"/>
                <a:ext cx="357690" cy="330595"/>
                <a:chOff x="-2721817" y="782525"/>
                <a:chExt cx="432805" cy="400021"/>
              </a:xfrm>
            </p:grpSpPr>
            <p:sp>
              <p:nvSpPr>
                <p:cNvPr id="56" name="Rechthoek 55">
                  <a:extLst>
                    <a:ext uri="{FF2B5EF4-FFF2-40B4-BE49-F238E27FC236}">
                      <a16:creationId xmlns:a16="http://schemas.microsoft.com/office/drawing/2014/main" id="{D69DB9FE-8114-415C-B34E-BD5AB7F89EE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7" name="Groep 56">
                  <a:extLst>
                    <a:ext uri="{FF2B5EF4-FFF2-40B4-BE49-F238E27FC236}">
                      <a16:creationId xmlns:a16="http://schemas.microsoft.com/office/drawing/2014/main" id="{C66AB5C0-941D-4C59-974F-CCD4A95B1040}"/>
                    </a:ext>
                  </a:extLst>
                </p:cNvPr>
                <p:cNvGrpSpPr/>
                <p:nvPr userDrawn="1"/>
              </p:nvGrpSpPr>
              <p:grpSpPr>
                <a:xfrm>
                  <a:off x="-2652453" y="866772"/>
                  <a:ext cx="294076" cy="231526"/>
                  <a:chOff x="-3310843" y="700986"/>
                  <a:chExt cx="182598" cy="143759"/>
                </a:xfrm>
              </p:grpSpPr>
              <p:grpSp>
                <p:nvGrpSpPr>
                  <p:cNvPr id="58" name="Groep 57">
                    <a:extLst>
                      <a:ext uri="{FF2B5EF4-FFF2-40B4-BE49-F238E27FC236}">
                        <a16:creationId xmlns:a16="http://schemas.microsoft.com/office/drawing/2014/main" id="{F9F5CC6B-C720-451F-9166-84AB2861EC66}"/>
                      </a:ext>
                    </a:extLst>
                  </p:cNvPr>
                  <p:cNvGrpSpPr/>
                  <p:nvPr userDrawn="1"/>
                </p:nvGrpSpPr>
                <p:grpSpPr>
                  <a:xfrm>
                    <a:off x="-3310843" y="700986"/>
                    <a:ext cx="182598" cy="143759"/>
                    <a:chOff x="-3310843" y="700986"/>
                    <a:chExt cx="182598" cy="143759"/>
                  </a:xfrm>
                </p:grpSpPr>
                <p:cxnSp>
                  <p:nvCxnSpPr>
                    <p:cNvPr id="62" name="Rechte verbindingslijn 61">
                      <a:extLst>
                        <a:ext uri="{FF2B5EF4-FFF2-40B4-BE49-F238E27FC236}">
                          <a16:creationId xmlns:a16="http://schemas.microsoft.com/office/drawing/2014/main" id="{3A7796CD-CFA8-425E-A1F3-DC53E876CA2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B84D8297-E62F-475B-8703-0DECE8D8CCE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481F1E13-C250-4051-B8BE-FD7DB70ADFD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4573DBDF-ADA6-4AB6-9D31-4B0FAE1E9ED0}"/>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342B622D-0640-4E1F-8495-B93B67B5622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9" name="Groep 58">
                    <a:extLst>
                      <a:ext uri="{FF2B5EF4-FFF2-40B4-BE49-F238E27FC236}">
                        <a16:creationId xmlns:a16="http://schemas.microsoft.com/office/drawing/2014/main" id="{720B4F76-E201-4231-B814-0297FDAFF187}"/>
                      </a:ext>
                    </a:extLst>
                  </p:cNvPr>
                  <p:cNvGrpSpPr/>
                  <p:nvPr userDrawn="1"/>
                </p:nvGrpSpPr>
                <p:grpSpPr>
                  <a:xfrm flipH="1">
                    <a:off x="-3310774" y="735854"/>
                    <a:ext cx="88801" cy="72568"/>
                    <a:chOff x="-2091059" y="1395403"/>
                    <a:chExt cx="157316" cy="128558"/>
                  </a:xfrm>
                </p:grpSpPr>
                <p:sp>
                  <p:nvSpPr>
                    <p:cNvPr id="60" name="Rechthoek 59">
                      <a:extLst>
                        <a:ext uri="{FF2B5EF4-FFF2-40B4-BE49-F238E27FC236}">
                          <a16:creationId xmlns:a16="http://schemas.microsoft.com/office/drawing/2014/main" id="{4FC809E7-CF80-4A1B-BD92-6F95BA53F23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Pijl: punthaak 60">
                      <a:extLst>
                        <a:ext uri="{FF2B5EF4-FFF2-40B4-BE49-F238E27FC236}">
                          <a16:creationId xmlns:a16="http://schemas.microsoft.com/office/drawing/2014/main" id="{52620D10-EEAB-4639-B8E1-BFD4697BBB7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a:extLst>
                  <a:ext uri="{FF2B5EF4-FFF2-40B4-BE49-F238E27FC236}">
                    <a16:creationId xmlns:a16="http://schemas.microsoft.com/office/drawing/2014/main" id="{C427FCC9-2E5C-450A-9CCC-E4F3CF8C33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5" name="Rechthoek 54">
                <a:extLst>
                  <a:ext uri="{FF2B5EF4-FFF2-40B4-BE49-F238E27FC236}">
                    <a16:creationId xmlns:a16="http://schemas.microsoft.com/office/drawing/2014/main" id="{7AC03B8B-867B-49B7-8F27-82B96D9D24C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3" name="Rechte verbindingslijn 32">
              <a:extLst>
                <a:ext uri="{FF2B5EF4-FFF2-40B4-BE49-F238E27FC236}">
                  <a16:creationId xmlns:a16="http://schemas.microsoft.com/office/drawing/2014/main" id="{55C4EE9A-FF11-437D-9D73-5A3F4EEC8F3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00CA753C-D97B-4934-9900-764E726568C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E0F64347-5099-4655-9580-AA635122A93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61FDF011-4BC2-4BC1-896A-49E9413FB0A9}"/>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7" name="Ovaal 36">
              <a:extLst>
                <a:ext uri="{FF2B5EF4-FFF2-40B4-BE49-F238E27FC236}">
                  <a16:creationId xmlns:a16="http://schemas.microsoft.com/office/drawing/2014/main" id="{BD3251E7-6668-4D0D-BA98-73263D51A2C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8" name="Rechthoek 37">
              <a:extLst>
                <a:ext uri="{FF2B5EF4-FFF2-40B4-BE49-F238E27FC236}">
                  <a16:creationId xmlns:a16="http://schemas.microsoft.com/office/drawing/2014/main" id="{7111D8D6-B2ED-432D-9EC9-0A3A04B5B86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9" name="Ovaal 38">
              <a:extLst>
                <a:ext uri="{FF2B5EF4-FFF2-40B4-BE49-F238E27FC236}">
                  <a16:creationId xmlns:a16="http://schemas.microsoft.com/office/drawing/2014/main" id="{3D87039E-9CC8-4417-8E33-4FF5D02D055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0" name="Rechthoek 39">
              <a:extLst>
                <a:ext uri="{FF2B5EF4-FFF2-40B4-BE49-F238E27FC236}">
                  <a16:creationId xmlns:a16="http://schemas.microsoft.com/office/drawing/2014/main" id="{EF08938C-F57C-4152-B74F-D8C0B5B318D6}"/>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1" name="Ovaal 40">
              <a:extLst>
                <a:ext uri="{FF2B5EF4-FFF2-40B4-BE49-F238E27FC236}">
                  <a16:creationId xmlns:a16="http://schemas.microsoft.com/office/drawing/2014/main" id="{86BC185B-6570-4847-8143-5FEA9A7E1EB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2" name="Rechthoek 41">
              <a:extLst>
                <a:ext uri="{FF2B5EF4-FFF2-40B4-BE49-F238E27FC236}">
                  <a16:creationId xmlns:a16="http://schemas.microsoft.com/office/drawing/2014/main" id="{6A9B5928-C390-405D-9F01-5BECF5882486}"/>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3" name="Rechthoek 42">
              <a:extLst>
                <a:ext uri="{FF2B5EF4-FFF2-40B4-BE49-F238E27FC236}">
                  <a16:creationId xmlns:a16="http://schemas.microsoft.com/office/drawing/2014/main" id="{C72594CB-CFAD-4E90-B2FD-18E65972146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1" name="Instructie">
            <a:extLst>
              <a:ext uri="{FF2B5EF4-FFF2-40B4-BE49-F238E27FC236}">
                <a16:creationId xmlns:a16="http://schemas.microsoft.com/office/drawing/2014/main" id="{1A237828-3E66-4213-BC8B-169DEA64AF00}"/>
              </a:ext>
            </a:extLst>
          </p:cNvPr>
          <p:cNvGrpSpPr/>
          <p:nvPr userDrawn="1"/>
        </p:nvGrpSpPr>
        <p:grpSpPr>
          <a:xfrm>
            <a:off x="12391601" y="0"/>
            <a:ext cx="3183678" cy="5340257"/>
            <a:chOff x="12391601" y="0"/>
            <a:chExt cx="3183678" cy="5340257"/>
          </a:xfrm>
        </p:grpSpPr>
        <p:grpSp>
          <p:nvGrpSpPr>
            <p:cNvPr id="102" name="Meer informatie">
              <a:extLst>
                <a:ext uri="{FF2B5EF4-FFF2-40B4-BE49-F238E27FC236}">
                  <a16:creationId xmlns:a16="http://schemas.microsoft.com/office/drawing/2014/main" id="{F2851AE7-051B-4DB7-BEC0-951DD891014C}"/>
                </a:ext>
              </a:extLst>
            </p:cNvPr>
            <p:cNvGrpSpPr/>
            <p:nvPr userDrawn="1"/>
          </p:nvGrpSpPr>
          <p:grpSpPr>
            <a:xfrm>
              <a:off x="12396764" y="4556984"/>
              <a:ext cx="3178515" cy="783273"/>
              <a:chOff x="-3741486" y="3386444"/>
              <a:chExt cx="3178515" cy="783273"/>
            </a:xfrm>
          </p:grpSpPr>
          <p:sp>
            <p:nvSpPr>
              <p:cNvPr id="142" name="Freeform 101">
                <a:extLst>
                  <a:ext uri="{FF2B5EF4-FFF2-40B4-BE49-F238E27FC236}">
                    <a16:creationId xmlns:a16="http://schemas.microsoft.com/office/drawing/2014/main" id="{BFD58B75-522F-43A4-9C6A-246F260274DD}"/>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3" name="Rechthoek 142">
                <a:extLst>
                  <a:ext uri="{FF2B5EF4-FFF2-40B4-BE49-F238E27FC236}">
                    <a16:creationId xmlns:a16="http://schemas.microsoft.com/office/drawing/2014/main" id="{985785D4-4291-43BC-B9C0-C211C5EEDE2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4" name="Rechte verbindingslijn 143">
                <a:extLst>
                  <a:ext uri="{FF2B5EF4-FFF2-40B4-BE49-F238E27FC236}">
                    <a16:creationId xmlns:a16="http://schemas.microsoft.com/office/drawing/2014/main" id="{594AA8CC-8D74-4020-9B6D-8A72DF76CD0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3" name="Rechthoek 102">
              <a:extLst>
                <a:ext uri="{FF2B5EF4-FFF2-40B4-BE49-F238E27FC236}">
                  <a16:creationId xmlns:a16="http://schemas.microsoft.com/office/drawing/2014/main" id="{C3A7AFE6-0478-433B-BB52-B9661EF9F2C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4" name="Ovaal 103">
              <a:extLst>
                <a:ext uri="{FF2B5EF4-FFF2-40B4-BE49-F238E27FC236}">
                  <a16:creationId xmlns:a16="http://schemas.microsoft.com/office/drawing/2014/main" id="{68E0B7BA-9E35-4ED3-AC0F-9630CDE3C21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id="{660A3845-09A1-4F2D-8F20-83FF3E69B65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6" name="Rechte verbindingslijn 105">
              <a:extLst>
                <a:ext uri="{FF2B5EF4-FFF2-40B4-BE49-F238E27FC236}">
                  <a16:creationId xmlns:a16="http://schemas.microsoft.com/office/drawing/2014/main" id="{2AEE7D19-3D03-49B2-A5F8-57537D90FF7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7" name="Rechthoek 106">
              <a:extLst>
                <a:ext uri="{FF2B5EF4-FFF2-40B4-BE49-F238E27FC236}">
                  <a16:creationId xmlns:a16="http://schemas.microsoft.com/office/drawing/2014/main" id="{039C832F-203A-4757-AA95-52AA1076956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id="{34B68893-AAD0-4186-8963-6C2635C995D4}"/>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9" name="Ovaal 108">
              <a:extLst>
                <a:ext uri="{FF2B5EF4-FFF2-40B4-BE49-F238E27FC236}">
                  <a16:creationId xmlns:a16="http://schemas.microsoft.com/office/drawing/2014/main" id="{CE91B60A-8F5F-4634-BA75-1173DDE5A50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id="{D65D05D2-1E59-435A-AAB7-E6C7E6D6825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id="{5D55C79A-B526-4B3C-89F1-6D661ED6B598}"/>
                </a:ext>
              </a:extLst>
            </p:cNvPr>
            <p:cNvGrpSpPr/>
            <p:nvPr userDrawn="1"/>
          </p:nvGrpSpPr>
          <p:grpSpPr>
            <a:xfrm>
              <a:off x="12757282" y="2184550"/>
              <a:ext cx="825500" cy="209550"/>
              <a:chOff x="13504624" y="2482850"/>
              <a:chExt cx="825500" cy="209550"/>
            </a:xfrm>
          </p:grpSpPr>
          <p:sp>
            <p:nvSpPr>
              <p:cNvPr id="139" name="Rechthoek 138">
                <a:extLst>
                  <a:ext uri="{FF2B5EF4-FFF2-40B4-BE49-F238E27FC236}">
                    <a16:creationId xmlns:a16="http://schemas.microsoft.com/office/drawing/2014/main" id="{94897D59-B174-490A-98A6-A2144A744D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0" name="Rechte verbindingslijn 139">
                <a:extLst>
                  <a:ext uri="{FF2B5EF4-FFF2-40B4-BE49-F238E27FC236}">
                    <a16:creationId xmlns:a16="http://schemas.microsoft.com/office/drawing/2014/main" id="{E841F6B9-3D5F-4755-A827-D6F9BDD43FE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1" name="Gelijkbenige driehoek 140">
                <a:extLst>
                  <a:ext uri="{FF2B5EF4-FFF2-40B4-BE49-F238E27FC236}">
                    <a16:creationId xmlns:a16="http://schemas.microsoft.com/office/drawing/2014/main" id="{E8DCCC28-9B6E-45D0-9871-9905DADDAC4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a:extLst>
                <a:ext uri="{FF2B5EF4-FFF2-40B4-BE49-F238E27FC236}">
                  <a16:creationId xmlns:a16="http://schemas.microsoft.com/office/drawing/2014/main" id="{C66078B2-A0E6-4C14-8349-CEC661AE4DB4}"/>
                </a:ext>
              </a:extLst>
            </p:cNvPr>
            <p:cNvGrpSpPr/>
            <p:nvPr userDrawn="1"/>
          </p:nvGrpSpPr>
          <p:grpSpPr>
            <a:xfrm>
              <a:off x="12757282" y="1141626"/>
              <a:ext cx="294789" cy="318834"/>
              <a:chOff x="14466489" y="1001522"/>
              <a:chExt cx="290627" cy="314333"/>
            </a:xfrm>
          </p:grpSpPr>
          <p:sp>
            <p:nvSpPr>
              <p:cNvPr id="133" name="Rechthoek 132">
                <a:extLst>
                  <a:ext uri="{FF2B5EF4-FFF2-40B4-BE49-F238E27FC236}">
                    <a16:creationId xmlns:a16="http://schemas.microsoft.com/office/drawing/2014/main" id="{EE712463-1368-478B-9BC9-9D4F883E262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C8770D48-2DEB-4FEC-A4E5-AD84F58630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Vrije vorm: vorm 134">
                <a:extLst>
                  <a:ext uri="{FF2B5EF4-FFF2-40B4-BE49-F238E27FC236}">
                    <a16:creationId xmlns:a16="http://schemas.microsoft.com/office/drawing/2014/main" id="{C74DFF29-3287-494E-9F18-05751C7D30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Rechthoek: afgeronde hoeken 135">
                <a:extLst>
                  <a:ext uri="{FF2B5EF4-FFF2-40B4-BE49-F238E27FC236}">
                    <a16:creationId xmlns:a16="http://schemas.microsoft.com/office/drawing/2014/main" id="{A95786FD-5487-4C85-9BFF-923C4E25CC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7" name="Rechte verbindingslijn 136">
                <a:extLst>
                  <a:ext uri="{FF2B5EF4-FFF2-40B4-BE49-F238E27FC236}">
                    <a16:creationId xmlns:a16="http://schemas.microsoft.com/office/drawing/2014/main" id="{164E0773-1091-4619-AD0C-0BFB0EBBADA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E56171B1-B755-4B87-950D-E2313746F637}"/>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DB8516CC-966F-4B4E-A776-DE65AFE6F2A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id="{6F178640-DE1D-4D20-9060-5A9B0C4C12A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48F55880-F423-437E-9B03-56D729654CBD}"/>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6" name="Groep 115">
              <a:extLst>
                <a:ext uri="{FF2B5EF4-FFF2-40B4-BE49-F238E27FC236}">
                  <a16:creationId xmlns:a16="http://schemas.microsoft.com/office/drawing/2014/main" id="{4CD1AF7F-F379-43DA-9B37-09D7F8EA3782}"/>
                </a:ext>
              </a:extLst>
            </p:cNvPr>
            <p:cNvGrpSpPr/>
            <p:nvPr userDrawn="1"/>
          </p:nvGrpSpPr>
          <p:grpSpPr>
            <a:xfrm>
              <a:off x="12696514" y="3701158"/>
              <a:ext cx="514284" cy="612918"/>
              <a:chOff x="12682980" y="3403241"/>
              <a:chExt cx="622284" cy="741632"/>
            </a:xfrm>
          </p:grpSpPr>
          <p:grpSp>
            <p:nvGrpSpPr>
              <p:cNvPr id="117" name="Groep 116">
                <a:extLst>
                  <a:ext uri="{FF2B5EF4-FFF2-40B4-BE49-F238E27FC236}">
                    <a16:creationId xmlns:a16="http://schemas.microsoft.com/office/drawing/2014/main" id="{F7A22A17-4F08-4087-8DEE-BEDE59F4D240}"/>
                  </a:ext>
                </a:extLst>
              </p:cNvPr>
              <p:cNvGrpSpPr/>
              <p:nvPr userDrawn="1"/>
            </p:nvGrpSpPr>
            <p:grpSpPr>
              <a:xfrm>
                <a:off x="12771568" y="3403241"/>
                <a:ext cx="467138" cy="448489"/>
                <a:chOff x="12782195" y="3403241"/>
                <a:chExt cx="467138" cy="448489"/>
              </a:xfrm>
            </p:grpSpPr>
            <p:grpSp>
              <p:nvGrpSpPr>
                <p:cNvPr id="120" name="Groep 119">
                  <a:extLst>
                    <a:ext uri="{FF2B5EF4-FFF2-40B4-BE49-F238E27FC236}">
                      <a16:creationId xmlns:a16="http://schemas.microsoft.com/office/drawing/2014/main" id="{CB63F183-BA54-4554-9A55-6041F9A820FE}"/>
                    </a:ext>
                  </a:extLst>
                </p:cNvPr>
                <p:cNvGrpSpPr/>
                <p:nvPr userDrawn="1"/>
              </p:nvGrpSpPr>
              <p:grpSpPr>
                <a:xfrm>
                  <a:off x="12782195" y="3403241"/>
                  <a:ext cx="412967" cy="393907"/>
                  <a:chOff x="13554906" y="3320109"/>
                  <a:chExt cx="443906" cy="423419"/>
                </a:xfrm>
              </p:grpSpPr>
              <p:grpSp>
                <p:nvGrpSpPr>
                  <p:cNvPr id="127" name="Groep 126">
                    <a:extLst>
                      <a:ext uri="{FF2B5EF4-FFF2-40B4-BE49-F238E27FC236}">
                        <a16:creationId xmlns:a16="http://schemas.microsoft.com/office/drawing/2014/main" id="{04720FC8-7420-41B0-8525-4C5B4DF88E8B}"/>
                      </a:ext>
                    </a:extLst>
                  </p:cNvPr>
                  <p:cNvGrpSpPr/>
                  <p:nvPr userDrawn="1"/>
                </p:nvGrpSpPr>
                <p:grpSpPr>
                  <a:xfrm>
                    <a:off x="13554906" y="3320109"/>
                    <a:ext cx="443906" cy="423419"/>
                    <a:chOff x="12909684" y="1276143"/>
                    <a:chExt cx="443906" cy="423419"/>
                  </a:xfrm>
                </p:grpSpPr>
                <p:sp>
                  <p:nvSpPr>
                    <p:cNvPr id="130" name="Rechthoek 129">
                      <a:extLst>
                        <a:ext uri="{FF2B5EF4-FFF2-40B4-BE49-F238E27FC236}">
                          <a16:creationId xmlns:a16="http://schemas.microsoft.com/office/drawing/2014/main" id="{00831BF1-54B7-4AEB-8495-33A738A6B23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id="{4E125FF0-C828-4DA9-AB00-15FFAA61BE6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2" name="Ovaal 131">
                      <a:extLst>
                        <a:ext uri="{FF2B5EF4-FFF2-40B4-BE49-F238E27FC236}">
                          <a16:creationId xmlns:a16="http://schemas.microsoft.com/office/drawing/2014/main" id="{A09C2288-289F-4628-9B1A-D5A1AE39B44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8" name="Afbeelding 127">
                    <a:extLst>
                      <a:ext uri="{FF2B5EF4-FFF2-40B4-BE49-F238E27FC236}">
                        <a16:creationId xmlns:a16="http://schemas.microsoft.com/office/drawing/2014/main" id="{5953F74E-AAC5-4A0E-9DA9-0AF72B529854}"/>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9" name="Afbeelding 128">
                    <a:extLst>
                      <a:ext uri="{FF2B5EF4-FFF2-40B4-BE49-F238E27FC236}">
                        <a16:creationId xmlns:a16="http://schemas.microsoft.com/office/drawing/2014/main" id="{D954ED0A-D24E-4310-98D0-5A659062DD15}"/>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1" name="Groep 120">
                  <a:extLst>
                    <a:ext uri="{FF2B5EF4-FFF2-40B4-BE49-F238E27FC236}">
                      <a16:creationId xmlns:a16="http://schemas.microsoft.com/office/drawing/2014/main" id="{A90FC37E-3C35-4313-B7BC-2BA6F085016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6284B1A7-1008-4DB7-98A8-FA54862D12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565DE963-4BF9-482B-8422-1108EDFCE3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2" name="Groep 121">
                  <a:extLst>
                    <a:ext uri="{FF2B5EF4-FFF2-40B4-BE49-F238E27FC236}">
                      <a16:creationId xmlns:a16="http://schemas.microsoft.com/office/drawing/2014/main" id="{4154D80F-4CFB-46EE-9996-EB8EE4938E34}"/>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585B70EA-6D60-4EF7-B678-3AF1B030FAF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123">
                    <a:extLst>
                      <a:ext uri="{FF2B5EF4-FFF2-40B4-BE49-F238E27FC236}">
                        <a16:creationId xmlns:a16="http://schemas.microsoft.com/office/drawing/2014/main" id="{57F84B5E-F860-4CCD-940B-9A1F8ED4A7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8" name="Rechthoek 117">
                <a:extLst>
                  <a:ext uri="{FF2B5EF4-FFF2-40B4-BE49-F238E27FC236}">
                    <a16:creationId xmlns:a16="http://schemas.microsoft.com/office/drawing/2014/main" id="{CF7AB160-A855-485D-89EB-135C545EAEE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9" name="Gelijkbenige driehoek 118">
                <a:extLst>
                  <a:ext uri="{FF2B5EF4-FFF2-40B4-BE49-F238E27FC236}">
                    <a16:creationId xmlns:a16="http://schemas.microsoft.com/office/drawing/2014/main" id="{FB31484C-794F-4962-9BED-870006EC8AB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pic>
        <p:nvPicPr>
          <p:cNvPr id="145" name="Afbeelding 144">
            <a:extLst>
              <a:ext uri="{FF2B5EF4-FFF2-40B4-BE49-F238E27FC236}">
                <a16:creationId xmlns:a16="http://schemas.microsoft.com/office/drawing/2014/main" id="{609F7678-B4B2-40BB-9C8D-41BFC32DD8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8914" y="5658099"/>
            <a:ext cx="1583514" cy="720000"/>
          </a:xfrm>
          <a:prstGeom prst="rect">
            <a:avLst/>
          </a:prstGeom>
        </p:spPr>
      </p:pic>
    </p:spTree>
    <p:extLst>
      <p:ext uri="{BB962C8B-B14F-4D97-AF65-F5344CB8AC3E}">
        <p14:creationId xmlns:p14="http://schemas.microsoft.com/office/powerpoint/2010/main" val="37041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3848101" y="0"/>
            <a:ext cx="8343900"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84" name="Tijdelijke aanduiding voor tekst 7">
            <a:extLst>
              <a:ext uri="{FF2B5EF4-FFF2-40B4-BE49-F238E27FC236}">
                <a16:creationId xmlns:a16="http://schemas.microsoft.com/office/drawing/2014/main" id="{65B6AFB5-F826-42BB-8148-04B1AF8AA79F}"/>
              </a:ext>
            </a:extLst>
          </p:cNvPr>
          <p:cNvSpPr>
            <a:spLocks noGrp="1"/>
          </p:cNvSpPr>
          <p:nvPr>
            <p:ph type="body" sz="quarter" idx="54" hasCustomPrompt="1"/>
          </p:nvPr>
        </p:nvSpPr>
        <p:spPr>
          <a:xfrm>
            <a:off x="0" y="0"/>
            <a:ext cx="3848101" cy="6858000"/>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2704446" cy="408448"/>
          </a:xfrm>
        </p:spPr>
        <p:txBody>
          <a:bodyPr/>
          <a:lstStyle>
            <a:lvl1pPr>
              <a:defRPr/>
            </a:lvl1pPr>
          </a:lstStyle>
          <a:p>
            <a:r>
              <a:rPr lang="nl-NL" noProof="0" dirty="0"/>
              <a:t>Plaats hier titel</a:t>
            </a:r>
            <a:endParaRPr lang="nl-NL" dirty="0"/>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(25%/75%)</a:t>
            </a:r>
          </a:p>
        </p:txBody>
      </p:sp>
      <p:grpSp>
        <p:nvGrpSpPr>
          <p:cNvPr id="17" name="Instructie">
            <a:extLst>
              <a:ext uri="{FF2B5EF4-FFF2-40B4-BE49-F238E27FC236}">
                <a16:creationId xmlns:a16="http://schemas.microsoft.com/office/drawing/2014/main" id="{A60A0BF1-7F76-44C3-9FBD-174CC0F2C0DF}"/>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33A3A06A-FFA2-45B4-9A3E-854647217E5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93BD39DD-9CF1-40C6-A552-AE89C5CE47C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2748ADC3-AEA3-4F51-AED7-7BD007C06911}"/>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1" name="Ovaal 20">
              <a:extLst>
                <a:ext uri="{FF2B5EF4-FFF2-40B4-BE49-F238E27FC236}">
                  <a16:creationId xmlns:a16="http://schemas.microsoft.com/office/drawing/2014/main" id="{B1A2BB6C-720F-4AEE-A89F-849A961302C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68838CA2-7559-4CCE-96B0-8A64306A7A9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3" name="Ovaal 22">
              <a:extLst>
                <a:ext uri="{FF2B5EF4-FFF2-40B4-BE49-F238E27FC236}">
                  <a16:creationId xmlns:a16="http://schemas.microsoft.com/office/drawing/2014/main" id="{5CF1FE99-936B-4BFF-9FDC-EA605E6940A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CADC6CD2-7700-459C-8895-59E3BC5DAE02}"/>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5" name="Ovaal 24">
              <a:extLst>
                <a:ext uri="{FF2B5EF4-FFF2-40B4-BE49-F238E27FC236}">
                  <a16:creationId xmlns:a16="http://schemas.microsoft.com/office/drawing/2014/main" id="{CC0DCA75-D092-44FF-A1BD-EE32B49E253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48C7D722-1F75-446A-AA6B-CFCE0E6E6FF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7" name="Meer informatie">
              <a:extLst>
                <a:ext uri="{FF2B5EF4-FFF2-40B4-BE49-F238E27FC236}">
                  <a16:creationId xmlns:a16="http://schemas.microsoft.com/office/drawing/2014/main" id="{662E0E20-D344-4CE3-B7DB-5177EB516F62}"/>
                </a:ext>
              </a:extLst>
            </p:cNvPr>
            <p:cNvGrpSpPr/>
            <p:nvPr userDrawn="1"/>
          </p:nvGrpSpPr>
          <p:grpSpPr>
            <a:xfrm>
              <a:off x="-3421298" y="5206936"/>
              <a:ext cx="3178515" cy="795662"/>
              <a:chOff x="-3741486" y="3387723"/>
              <a:chExt cx="3178515" cy="795662"/>
            </a:xfrm>
          </p:grpSpPr>
          <p:sp>
            <p:nvSpPr>
              <p:cNvPr id="97" name="Freeform 101">
                <a:extLst>
                  <a:ext uri="{FF2B5EF4-FFF2-40B4-BE49-F238E27FC236}">
                    <a16:creationId xmlns:a16="http://schemas.microsoft.com/office/drawing/2014/main" id="{B6BC82A8-3889-40EF-A3E9-017F40F18C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8" name="Rechthoek 97">
                <a:extLst>
                  <a:ext uri="{FF2B5EF4-FFF2-40B4-BE49-F238E27FC236}">
                    <a16:creationId xmlns:a16="http://schemas.microsoft.com/office/drawing/2014/main" id="{A0249CAC-5F6E-47AC-8C86-758A18BA7BEB}"/>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9" name="Rechte verbindingslijn 98">
                <a:extLst>
                  <a:ext uri="{FF2B5EF4-FFF2-40B4-BE49-F238E27FC236}">
                    <a16:creationId xmlns:a16="http://schemas.microsoft.com/office/drawing/2014/main" id="{8226D046-5DC8-43AA-943D-1412344C1F1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659F66AA-33D5-48EB-9EE6-C289ADCE0E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29" name="Ovaal 28">
              <a:extLst>
                <a:ext uri="{FF2B5EF4-FFF2-40B4-BE49-F238E27FC236}">
                  <a16:creationId xmlns:a16="http://schemas.microsoft.com/office/drawing/2014/main" id="{2EDE7247-21C5-40B9-B2F9-0664A6EB314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439A25C8-3001-41C0-83E7-FBC23291458D}"/>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8757A32B-CC4F-4EDD-BB4F-6F7E99D8779D}"/>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04E7F2B-0D46-4FE2-9F92-3F9F68B10B36}"/>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425DE72D-FAC8-4EE3-949E-968ABA1C74FD}"/>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2DA44AE-17EB-43B7-BE28-6A634A32A57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F5D8D6C6-66DD-4B2B-ABAA-F9D3E6D36221}"/>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7" name="Groep 46">
                <a:extLst>
                  <a:ext uri="{FF2B5EF4-FFF2-40B4-BE49-F238E27FC236}">
                    <a16:creationId xmlns:a16="http://schemas.microsoft.com/office/drawing/2014/main" id="{5EDF3352-2FC5-4A44-AC56-ABFB6AA095A1}"/>
                  </a:ext>
                </a:extLst>
              </p:cNvPr>
              <p:cNvGrpSpPr/>
              <p:nvPr userDrawn="1"/>
            </p:nvGrpSpPr>
            <p:grpSpPr>
              <a:xfrm>
                <a:off x="-3002834" y="720303"/>
                <a:ext cx="182598" cy="143759"/>
                <a:chOff x="-3310843" y="700986"/>
                <a:chExt cx="182598" cy="143759"/>
              </a:xfrm>
            </p:grpSpPr>
            <p:grpSp>
              <p:nvGrpSpPr>
                <p:cNvPr id="88" name="Groep 87">
                  <a:extLst>
                    <a:ext uri="{FF2B5EF4-FFF2-40B4-BE49-F238E27FC236}">
                      <a16:creationId xmlns:a16="http://schemas.microsoft.com/office/drawing/2014/main" id="{0BA007AE-72C0-4CD3-843B-A9A27793AB84}"/>
                    </a:ext>
                  </a:extLst>
                </p:cNvPr>
                <p:cNvGrpSpPr/>
                <p:nvPr userDrawn="1"/>
              </p:nvGrpSpPr>
              <p:grpSpPr>
                <a:xfrm>
                  <a:off x="-3310843" y="700986"/>
                  <a:ext cx="182598" cy="143759"/>
                  <a:chOff x="-3310843" y="700986"/>
                  <a:chExt cx="182598" cy="143759"/>
                </a:xfrm>
              </p:grpSpPr>
              <p:cxnSp>
                <p:nvCxnSpPr>
                  <p:cNvPr id="92" name="Rechte verbindingslijn 91">
                    <a:extLst>
                      <a:ext uri="{FF2B5EF4-FFF2-40B4-BE49-F238E27FC236}">
                        <a16:creationId xmlns:a16="http://schemas.microsoft.com/office/drawing/2014/main" id="{BE9A35AE-4928-417E-97D9-2070AE58C68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C955EE80-A386-4F81-B4F0-6E096CFB735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73ECCE5-A4D8-41FA-B9EF-3097247E76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A005A351-A771-4B0A-89D8-2CD55931F53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C7D2ECEB-4C7D-4324-B935-2765016BD50E}"/>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9" name="Groep 88">
                  <a:extLst>
                    <a:ext uri="{FF2B5EF4-FFF2-40B4-BE49-F238E27FC236}">
                      <a16:creationId xmlns:a16="http://schemas.microsoft.com/office/drawing/2014/main" id="{A7CAFB5A-7D19-40EF-9B81-3F436C53BBFA}"/>
                    </a:ext>
                  </a:extLst>
                </p:cNvPr>
                <p:cNvGrpSpPr/>
                <p:nvPr userDrawn="1"/>
              </p:nvGrpSpPr>
              <p:grpSpPr>
                <a:xfrm flipH="1">
                  <a:off x="-3310774" y="735854"/>
                  <a:ext cx="88801" cy="72568"/>
                  <a:chOff x="-2091059" y="1395403"/>
                  <a:chExt cx="157316" cy="128558"/>
                </a:xfrm>
              </p:grpSpPr>
              <p:sp>
                <p:nvSpPr>
                  <p:cNvPr id="90" name="Rechthoek 89">
                    <a:extLst>
                      <a:ext uri="{FF2B5EF4-FFF2-40B4-BE49-F238E27FC236}">
                        <a16:creationId xmlns:a16="http://schemas.microsoft.com/office/drawing/2014/main" id="{BC1196AD-A2A9-4166-8880-78190A1A5E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1" name="Pijl: punthaak 90">
                    <a:extLst>
                      <a:ext uri="{FF2B5EF4-FFF2-40B4-BE49-F238E27FC236}">
                        <a16:creationId xmlns:a16="http://schemas.microsoft.com/office/drawing/2014/main" id="{03C636B1-2B51-4A84-80E1-0FC19623118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8" name="Groep 47">
                <a:extLst>
                  <a:ext uri="{FF2B5EF4-FFF2-40B4-BE49-F238E27FC236}">
                    <a16:creationId xmlns:a16="http://schemas.microsoft.com/office/drawing/2014/main" id="{C1819F13-20A2-4EC1-977C-D8DF3BFEFEAB}"/>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8E881BE9-2D1F-4199-BC38-DC1099396BF9}"/>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7B1BF4A7-CAF1-437E-978E-102244A1E23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5263DCCF-ED83-4CB1-A3DC-341BC1D4E5E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9FE28B9E-E8FE-4CE1-8BFC-971E71F1CA9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B03D73E4-9FF2-4EAD-A029-46B3C6B92050}"/>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588134D1-33C5-4419-BE87-093FD3468E0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902E9D46-B6A7-46F1-B197-FEE35E61630B}"/>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48775A8C-05B1-4D4A-93DF-324706EF82C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Pijl: punthaak 79">
                    <a:extLst>
                      <a:ext uri="{FF2B5EF4-FFF2-40B4-BE49-F238E27FC236}">
                        <a16:creationId xmlns:a16="http://schemas.microsoft.com/office/drawing/2014/main" id="{A2FFD799-8EBB-4D9E-8A39-828C2D2E2D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49" name="Rechte verbindingslijn 48">
                <a:extLst>
                  <a:ext uri="{FF2B5EF4-FFF2-40B4-BE49-F238E27FC236}">
                    <a16:creationId xmlns:a16="http://schemas.microsoft.com/office/drawing/2014/main" id="{41B7E3DF-CD01-47EF-9096-C5A021905EC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CA81D864-DD4D-4A09-B23B-79B92F07C9A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09F378BA-5447-4DDA-A237-561BC86CD79F}"/>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B32629F9-85AD-4532-B4FC-D3D705B5E17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7" name="Groep 66">
                  <a:extLst>
                    <a:ext uri="{FF2B5EF4-FFF2-40B4-BE49-F238E27FC236}">
                      <a16:creationId xmlns:a16="http://schemas.microsoft.com/office/drawing/2014/main" id="{9FE37B3C-8437-4E86-BF53-70959711F084}"/>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867157DB-2E93-4251-9177-D40E7DE3B5F3}"/>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A38B7B78-F70A-48BF-9226-BAE7789B2E8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EAE02963-DCF6-4D05-AFBD-38E034D0645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062065BE-1AE6-4EFE-99D1-6765A27BA7F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FEE876AB-342D-43A7-A8EE-1D717AC9E41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CD214EBB-C86C-45A2-9477-394211BF085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18B601B1-2170-4763-8E40-3E1CABACFCA5}"/>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BDE8E042-AD47-47AC-B9D2-A6CE6F3DF9F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1" name="Pijl: punthaak 70">
                      <a:extLst>
                        <a:ext uri="{FF2B5EF4-FFF2-40B4-BE49-F238E27FC236}">
                          <a16:creationId xmlns:a16="http://schemas.microsoft.com/office/drawing/2014/main" id="{68F37E8D-8DE9-4707-A9C8-F70E0C0F6ED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2" name="Groep 51">
                <a:extLst>
                  <a:ext uri="{FF2B5EF4-FFF2-40B4-BE49-F238E27FC236}">
                    <a16:creationId xmlns:a16="http://schemas.microsoft.com/office/drawing/2014/main" id="{D7EA5812-D418-4D4C-9341-B6A2E6596A9F}"/>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4B7AF476-D74D-4E36-A6EF-49FB1CFF25EC}"/>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6" name="Groep 55">
                  <a:extLst>
                    <a:ext uri="{FF2B5EF4-FFF2-40B4-BE49-F238E27FC236}">
                      <a16:creationId xmlns:a16="http://schemas.microsoft.com/office/drawing/2014/main" id="{B4D5D913-D2F8-4BD0-8CEE-BCB54AA066FE}"/>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016CF62F-59B2-444A-9838-576FFAFABB02}"/>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B3ECB8C5-D220-45FF-AEBC-3DAA2CBEB164}"/>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A0E082DF-C9AA-4ACC-90FD-2DF038FCA5D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1A91AF59-318D-4C9E-B422-4C5380523D2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C9B784A8-C5BF-49E7-9CC0-EBEE2766676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BEFEA856-E160-491F-882D-49510FB1150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80B021A-D544-4152-88D0-A0F924465F58}"/>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1E25175B-4C4B-4908-85D4-A512B0E3064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0" name="Pijl: punthaak 59">
                      <a:extLst>
                        <a:ext uri="{FF2B5EF4-FFF2-40B4-BE49-F238E27FC236}">
                          <a16:creationId xmlns:a16="http://schemas.microsoft.com/office/drawing/2014/main" id="{965A9ABD-8DF1-49C9-B14F-A0209CA313F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3" name="Rechthoek 52">
                <a:extLst>
                  <a:ext uri="{FF2B5EF4-FFF2-40B4-BE49-F238E27FC236}">
                    <a16:creationId xmlns:a16="http://schemas.microsoft.com/office/drawing/2014/main" id="{6065FD21-A282-4BB6-A33E-37E6B6C65C65}"/>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F1C02CE9-BBF5-4D80-8D94-335802FBB395}"/>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41E1ED65-D384-4179-86F2-5427ECEB60C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FF1B748D-AE56-4504-B083-6336E9242DB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4" name="Ovaal 33">
              <a:extLst>
                <a:ext uri="{FF2B5EF4-FFF2-40B4-BE49-F238E27FC236}">
                  <a16:creationId xmlns:a16="http://schemas.microsoft.com/office/drawing/2014/main" id="{A96052A5-9902-4101-AA35-3447938F070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F5765B00-5C4B-4AC6-9EC8-37FAF7AE251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6" name="Ovaal 35">
              <a:extLst>
                <a:ext uri="{FF2B5EF4-FFF2-40B4-BE49-F238E27FC236}">
                  <a16:creationId xmlns:a16="http://schemas.microsoft.com/office/drawing/2014/main" id="{0A28DA39-8911-42D9-ADDE-347209BE342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750FB10B-8034-43AD-9EF3-DC4E3263F380}"/>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8" name="Ovaal 37">
              <a:extLst>
                <a:ext uri="{FF2B5EF4-FFF2-40B4-BE49-F238E27FC236}">
                  <a16:creationId xmlns:a16="http://schemas.microsoft.com/office/drawing/2014/main" id="{222B460C-7EF0-421B-872E-E9D9964F113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B846400B-9178-4379-9475-F2B7BFA0FAA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0" name="Ovaal 39">
              <a:extLst>
                <a:ext uri="{FF2B5EF4-FFF2-40B4-BE49-F238E27FC236}">
                  <a16:creationId xmlns:a16="http://schemas.microsoft.com/office/drawing/2014/main" id="{BA41A6D1-0E04-417C-A0BC-2C94008E305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878F42D4-98DA-4F2A-B705-C355A6DF9F05}"/>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2" name="Rechthoek 41">
              <a:extLst>
                <a:ext uri="{FF2B5EF4-FFF2-40B4-BE49-F238E27FC236}">
                  <a16:creationId xmlns:a16="http://schemas.microsoft.com/office/drawing/2014/main" id="{BB1D4ED5-FB49-49B6-B7EB-55F4101F464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0" name="Instructie">
            <a:extLst>
              <a:ext uri="{FF2B5EF4-FFF2-40B4-BE49-F238E27FC236}">
                <a16:creationId xmlns:a16="http://schemas.microsoft.com/office/drawing/2014/main" id="{A8FFEA9B-B2D9-4777-B7AA-E72AA7A03B6C}"/>
              </a:ext>
            </a:extLst>
          </p:cNvPr>
          <p:cNvGrpSpPr/>
          <p:nvPr userDrawn="1"/>
        </p:nvGrpSpPr>
        <p:grpSpPr>
          <a:xfrm>
            <a:off x="12391601" y="0"/>
            <a:ext cx="3183678" cy="5340257"/>
            <a:chOff x="12391601" y="0"/>
            <a:chExt cx="3183678" cy="5340257"/>
          </a:xfrm>
        </p:grpSpPr>
        <p:grpSp>
          <p:nvGrpSpPr>
            <p:cNvPr id="101" name="Meer informatie">
              <a:extLst>
                <a:ext uri="{FF2B5EF4-FFF2-40B4-BE49-F238E27FC236}">
                  <a16:creationId xmlns:a16="http://schemas.microsoft.com/office/drawing/2014/main" id="{4DC215AF-C481-468B-B24C-9A46195B2046}"/>
                </a:ext>
              </a:extLst>
            </p:cNvPr>
            <p:cNvGrpSpPr/>
            <p:nvPr userDrawn="1"/>
          </p:nvGrpSpPr>
          <p:grpSpPr>
            <a:xfrm>
              <a:off x="12396764" y="4556984"/>
              <a:ext cx="3178515" cy="783273"/>
              <a:chOff x="-3741486" y="3386444"/>
              <a:chExt cx="3178515" cy="783273"/>
            </a:xfrm>
          </p:grpSpPr>
          <p:sp>
            <p:nvSpPr>
              <p:cNvPr id="141" name="Freeform 101">
                <a:extLst>
                  <a:ext uri="{FF2B5EF4-FFF2-40B4-BE49-F238E27FC236}">
                    <a16:creationId xmlns:a16="http://schemas.microsoft.com/office/drawing/2014/main" id="{C87D5BEF-922C-4145-9247-3F142D9C5B1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2" name="Rechthoek 141">
                <a:extLst>
                  <a:ext uri="{FF2B5EF4-FFF2-40B4-BE49-F238E27FC236}">
                    <a16:creationId xmlns:a16="http://schemas.microsoft.com/office/drawing/2014/main" id="{2BFBD5F4-26F7-434B-874F-971BD764759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3" name="Rechte verbindingslijn 142">
                <a:extLst>
                  <a:ext uri="{FF2B5EF4-FFF2-40B4-BE49-F238E27FC236}">
                    <a16:creationId xmlns:a16="http://schemas.microsoft.com/office/drawing/2014/main" id="{6AF42401-CDE5-4D76-964E-922DCD985C6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2" name="Rechthoek 101">
              <a:extLst>
                <a:ext uri="{FF2B5EF4-FFF2-40B4-BE49-F238E27FC236}">
                  <a16:creationId xmlns:a16="http://schemas.microsoft.com/office/drawing/2014/main" id="{98D2163A-9BDD-4060-B07C-220D55E574B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3" name="Ovaal 102">
              <a:extLst>
                <a:ext uri="{FF2B5EF4-FFF2-40B4-BE49-F238E27FC236}">
                  <a16:creationId xmlns:a16="http://schemas.microsoft.com/office/drawing/2014/main" id="{51CF63B5-F0DB-4DA1-A1E4-70E64B04514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4" name="Rechte verbindingslijn 103">
              <a:extLst>
                <a:ext uri="{FF2B5EF4-FFF2-40B4-BE49-F238E27FC236}">
                  <a16:creationId xmlns:a16="http://schemas.microsoft.com/office/drawing/2014/main" id="{96FEE0C3-463A-40C9-B340-4ED59645C6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5" name="Rechte verbindingslijn 104">
              <a:extLst>
                <a:ext uri="{FF2B5EF4-FFF2-40B4-BE49-F238E27FC236}">
                  <a16:creationId xmlns:a16="http://schemas.microsoft.com/office/drawing/2014/main" id="{E8C86E25-68B6-42AA-A171-9861692FABC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6" name="Rechthoek 105">
              <a:extLst>
                <a:ext uri="{FF2B5EF4-FFF2-40B4-BE49-F238E27FC236}">
                  <a16:creationId xmlns:a16="http://schemas.microsoft.com/office/drawing/2014/main" id="{6AEAC5DF-39AA-47B8-8060-BDA2E653EF7F}"/>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7" name="Rechte verbindingslijn 106">
              <a:extLst>
                <a:ext uri="{FF2B5EF4-FFF2-40B4-BE49-F238E27FC236}">
                  <a16:creationId xmlns:a16="http://schemas.microsoft.com/office/drawing/2014/main" id="{CCDE4FCC-A7FF-4637-BDD1-0EF33A491F42}"/>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8" name="Ovaal 107">
              <a:extLst>
                <a:ext uri="{FF2B5EF4-FFF2-40B4-BE49-F238E27FC236}">
                  <a16:creationId xmlns:a16="http://schemas.microsoft.com/office/drawing/2014/main" id="{A3584C3A-08C9-434D-82D9-0C31A676C544}"/>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9" name="Rechthoek 108">
              <a:extLst>
                <a:ext uri="{FF2B5EF4-FFF2-40B4-BE49-F238E27FC236}">
                  <a16:creationId xmlns:a16="http://schemas.microsoft.com/office/drawing/2014/main" id="{E629F0A2-02D3-44DE-8CD7-97BDF2A1D01B}"/>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0" name="Groep 109">
              <a:extLst>
                <a:ext uri="{FF2B5EF4-FFF2-40B4-BE49-F238E27FC236}">
                  <a16:creationId xmlns:a16="http://schemas.microsoft.com/office/drawing/2014/main" id="{12AA3AF5-6518-455C-AFEE-6628B91EC3A4}"/>
                </a:ext>
              </a:extLst>
            </p:cNvPr>
            <p:cNvGrpSpPr/>
            <p:nvPr userDrawn="1"/>
          </p:nvGrpSpPr>
          <p:grpSpPr>
            <a:xfrm>
              <a:off x="12757282" y="2184550"/>
              <a:ext cx="825500" cy="209550"/>
              <a:chOff x="13504624" y="2482850"/>
              <a:chExt cx="825500" cy="209550"/>
            </a:xfrm>
          </p:grpSpPr>
          <p:sp>
            <p:nvSpPr>
              <p:cNvPr id="138" name="Rechthoek 137">
                <a:extLst>
                  <a:ext uri="{FF2B5EF4-FFF2-40B4-BE49-F238E27FC236}">
                    <a16:creationId xmlns:a16="http://schemas.microsoft.com/office/drawing/2014/main" id="{45C6AB7C-21D6-4D45-82BD-FCF39949C85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9" name="Rechte verbindingslijn 138">
                <a:extLst>
                  <a:ext uri="{FF2B5EF4-FFF2-40B4-BE49-F238E27FC236}">
                    <a16:creationId xmlns:a16="http://schemas.microsoft.com/office/drawing/2014/main" id="{6D0CB1F4-CBA9-41E7-A576-9DF20B78042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0" name="Gelijkbenige driehoek 139">
                <a:extLst>
                  <a:ext uri="{FF2B5EF4-FFF2-40B4-BE49-F238E27FC236}">
                    <a16:creationId xmlns:a16="http://schemas.microsoft.com/office/drawing/2014/main" id="{FDE25E84-E954-4D68-83EA-DBCE4D44CC3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1" name="Groep 110">
              <a:extLst>
                <a:ext uri="{FF2B5EF4-FFF2-40B4-BE49-F238E27FC236}">
                  <a16:creationId xmlns:a16="http://schemas.microsoft.com/office/drawing/2014/main" id="{22466E10-B13F-4FCC-A928-BBC5CFB54497}"/>
                </a:ext>
              </a:extLst>
            </p:cNvPr>
            <p:cNvGrpSpPr/>
            <p:nvPr userDrawn="1"/>
          </p:nvGrpSpPr>
          <p:grpSpPr>
            <a:xfrm>
              <a:off x="12757282" y="1141626"/>
              <a:ext cx="294789" cy="318834"/>
              <a:chOff x="14466489" y="1001522"/>
              <a:chExt cx="290627" cy="314333"/>
            </a:xfrm>
          </p:grpSpPr>
          <p:sp>
            <p:nvSpPr>
              <p:cNvPr id="132" name="Rechthoek 131">
                <a:extLst>
                  <a:ext uri="{FF2B5EF4-FFF2-40B4-BE49-F238E27FC236}">
                    <a16:creationId xmlns:a16="http://schemas.microsoft.com/office/drawing/2014/main" id="{D23CB7CA-1CEA-4D97-BDC6-10545319FFB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Ovaal 132">
                <a:extLst>
                  <a:ext uri="{FF2B5EF4-FFF2-40B4-BE49-F238E27FC236}">
                    <a16:creationId xmlns:a16="http://schemas.microsoft.com/office/drawing/2014/main" id="{B1E2CCE1-E2B4-448B-A206-93FE59B08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Vrije vorm: vorm 133">
                <a:extLst>
                  <a:ext uri="{FF2B5EF4-FFF2-40B4-BE49-F238E27FC236}">
                    <a16:creationId xmlns:a16="http://schemas.microsoft.com/office/drawing/2014/main" id="{5DB443AA-2164-413D-AFFF-8706FCCFE67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Rechthoek: afgeronde hoeken 134">
                <a:extLst>
                  <a:ext uri="{FF2B5EF4-FFF2-40B4-BE49-F238E27FC236}">
                    <a16:creationId xmlns:a16="http://schemas.microsoft.com/office/drawing/2014/main" id="{09480F9C-481A-4AD1-827A-93F33D1BF78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6" name="Rechte verbindingslijn 135">
                <a:extLst>
                  <a:ext uri="{FF2B5EF4-FFF2-40B4-BE49-F238E27FC236}">
                    <a16:creationId xmlns:a16="http://schemas.microsoft.com/office/drawing/2014/main" id="{1FA1FC18-090C-4584-9ABD-7045136EEF1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340AD4C6-1223-46C5-AFB5-500B226E75F6}"/>
                  </a:ext>
                </a:extLst>
              </p:cNvPr>
              <p:cNvCxnSpPr>
                <a:cxnSpLocks/>
                <a:stCxn id="13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2" name="Ovaal 111">
              <a:extLst>
                <a:ext uri="{FF2B5EF4-FFF2-40B4-BE49-F238E27FC236}">
                  <a16:creationId xmlns:a16="http://schemas.microsoft.com/office/drawing/2014/main" id="{DAAD744A-7AC4-4D2B-AA57-2192C927C19F}"/>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3" name="Rechthoek 112">
              <a:extLst>
                <a:ext uri="{FF2B5EF4-FFF2-40B4-BE49-F238E27FC236}">
                  <a16:creationId xmlns:a16="http://schemas.microsoft.com/office/drawing/2014/main" id="{DDB1A6CA-E639-4F4E-BC69-81F160700F18}"/>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4" name="Rechte verbindingslijn 113">
              <a:extLst>
                <a:ext uri="{FF2B5EF4-FFF2-40B4-BE49-F238E27FC236}">
                  <a16:creationId xmlns:a16="http://schemas.microsoft.com/office/drawing/2014/main" id="{702ACFF3-2A40-449A-96A4-42BF23EB917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5" name="Groep 114">
              <a:extLst>
                <a:ext uri="{FF2B5EF4-FFF2-40B4-BE49-F238E27FC236}">
                  <a16:creationId xmlns:a16="http://schemas.microsoft.com/office/drawing/2014/main" id="{6C20D7CC-0170-4EA5-A39B-55F104E8B444}"/>
                </a:ext>
              </a:extLst>
            </p:cNvPr>
            <p:cNvGrpSpPr/>
            <p:nvPr userDrawn="1"/>
          </p:nvGrpSpPr>
          <p:grpSpPr>
            <a:xfrm>
              <a:off x="12696514" y="3701158"/>
              <a:ext cx="514284" cy="612918"/>
              <a:chOff x="12682980" y="3403241"/>
              <a:chExt cx="622284" cy="741632"/>
            </a:xfrm>
          </p:grpSpPr>
          <p:grpSp>
            <p:nvGrpSpPr>
              <p:cNvPr id="116" name="Groep 115">
                <a:extLst>
                  <a:ext uri="{FF2B5EF4-FFF2-40B4-BE49-F238E27FC236}">
                    <a16:creationId xmlns:a16="http://schemas.microsoft.com/office/drawing/2014/main" id="{F3802850-D898-4753-9D83-6F0D9AFC21B3}"/>
                  </a:ext>
                </a:extLst>
              </p:cNvPr>
              <p:cNvGrpSpPr/>
              <p:nvPr userDrawn="1"/>
            </p:nvGrpSpPr>
            <p:grpSpPr>
              <a:xfrm>
                <a:off x="12771568" y="3403241"/>
                <a:ext cx="467138" cy="448489"/>
                <a:chOff x="12782195" y="3403241"/>
                <a:chExt cx="467138" cy="448489"/>
              </a:xfrm>
            </p:grpSpPr>
            <p:grpSp>
              <p:nvGrpSpPr>
                <p:cNvPr id="119" name="Groep 118">
                  <a:extLst>
                    <a:ext uri="{FF2B5EF4-FFF2-40B4-BE49-F238E27FC236}">
                      <a16:creationId xmlns:a16="http://schemas.microsoft.com/office/drawing/2014/main" id="{228DA75B-B50A-4410-8DA3-18A91A010439}"/>
                    </a:ext>
                  </a:extLst>
                </p:cNvPr>
                <p:cNvGrpSpPr/>
                <p:nvPr userDrawn="1"/>
              </p:nvGrpSpPr>
              <p:grpSpPr>
                <a:xfrm>
                  <a:off x="12782195" y="3403241"/>
                  <a:ext cx="412967" cy="393907"/>
                  <a:chOff x="13554906" y="3320109"/>
                  <a:chExt cx="443906" cy="423419"/>
                </a:xfrm>
              </p:grpSpPr>
              <p:grpSp>
                <p:nvGrpSpPr>
                  <p:cNvPr id="126" name="Groep 125">
                    <a:extLst>
                      <a:ext uri="{FF2B5EF4-FFF2-40B4-BE49-F238E27FC236}">
                        <a16:creationId xmlns:a16="http://schemas.microsoft.com/office/drawing/2014/main" id="{9BE071CC-06B0-4FB0-9D4D-03BEAD36FEED}"/>
                      </a:ext>
                    </a:extLst>
                  </p:cNvPr>
                  <p:cNvGrpSpPr/>
                  <p:nvPr userDrawn="1"/>
                </p:nvGrpSpPr>
                <p:grpSpPr>
                  <a:xfrm>
                    <a:off x="13554906" y="3320109"/>
                    <a:ext cx="443906" cy="423419"/>
                    <a:chOff x="12909684" y="1276143"/>
                    <a:chExt cx="443906" cy="423419"/>
                  </a:xfrm>
                </p:grpSpPr>
                <p:sp>
                  <p:nvSpPr>
                    <p:cNvPr id="129" name="Rechthoek 128">
                      <a:extLst>
                        <a:ext uri="{FF2B5EF4-FFF2-40B4-BE49-F238E27FC236}">
                          <a16:creationId xmlns:a16="http://schemas.microsoft.com/office/drawing/2014/main" id="{F8B8DD00-6549-4615-84A5-CCF692CE86C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078974C3-8530-431A-AFAA-6E0BA747EDC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Ovaal 130">
                      <a:extLst>
                        <a:ext uri="{FF2B5EF4-FFF2-40B4-BE49-F238E27FC236}">
                          <a16:creationId xmlns:a16="http://schemas.microsoft.com/office/drawing/2014/main" id="{16EBD05B-44DC-42A8-AB68-E0E7EFB4FDA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7" name="Afbeelding 126">
                    <a:extLst>
                      <a:ext uri="{FF2B5EF4-FFF2-40B4-BE49-F238E27FC236}">
                        <a16:creationId xmlns:a16="http://schemas.microsoft.com/office/drawing/2014/main" id="{B40650EA-D15E-4B90-BFCB-041E85E1CB5E}"/>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8" name="Afbeelding 127">
                    <a:extLst>
                      <a:ext uri="{FF2B5EF4-FFF2-40B4-BE49-F238E27FC236}">
                        <a16:creationId xmlns:a16="http://schemas.microsoft.com/office/drawing/2014/main" id="{2C938BD1-865F-44ED-904E-7DDC8D7CAB6F}"/>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0" name="Groep 119">
                  <a:extLst>
                    <a:ext uri="{FF2B5EF4-FFF2-40B4-BE49-F238E27FC236}">
                      <a16:creationId xmlns:a16="http://schemas.microsoft.com/office/drawing/2014/main" id="{5845EB42-A52C-4DDC-9A79-323F9CFDD736}"/>
                    </a:ext>
                  </a:extLst>
                </p:cNvPr>
                <p:cNvGrpSpPr/>
                <p:nvPr userDrawn="1"/>
              </p:nvGrpSpPr>
              <p:grpSpPr>
                <a:xfrm>
                  <a:off x="13103513" y="3705268"/>
                  <a:ext cx="145820" cy="146462"/>
                  <a:chOff x="13096169" y="3602278"/>
                  <a:chExt cx="145820" cy="146462"/>
                </a:xfrm>
              </p:grpSpPr>
              <p:sp>
                <p:nvSpPr>
                  <p:cNvPr id="124" name="Rechthoek 123">
                    <a:extLst>
                      <a:ext uri="{FF2B5EF4-FFF2-40B4-BE49-F238E27FC236}">
                        <a16:creationId xmlns:a16="http://schemas.microsoft.com/office/drawing/2014/main" id="{DC08DE72-6D99-4617-AF8F-5722394F0A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8A152068-29D3-457C-8530-7DC63FD69AA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1" name="Groep 120">
                  <a:extLst>
                    <a:ext uri="{FF2B5EF4-FFF2-40B4-BE49-F238E27FC236}">
                      <a16:creationId xmlns:a16="http://schemas.microsoft.com/office/drawing/2014/main" id="{C3A4BE1C-C655-409D-A582-BE74886EF9A6}"/>
                    </a:ext>
                  </a:extLst>
                </p:cNvPr>
                <p:cNvGrpSpPr/>
                <p:nvPr userDrawn="1"/>
              </p:nvGrpSpPr>
              <p:grpSpPr>
                <a:xfrm rot="10800000">
                  <a:off x="13061402" y="3665637"/>
                  <a:ext cx="145820" cy="146462"/>
                  <a:chOff x="13096169" y="3602278"/>
                  <a:chExt cx="145820" cy="146462"/>
                </a:xfrm>
              </p:grpSpPr>
              <p:sp>
                <p:nvSpPr>
                  <p:cNvPr id="122" name="Rechthoek 121">
                    <a:extLst>
                      <a:ext uri="{FF2B5EF4-FFF2-40B4-BE49-F238E27FC236}">
                        <a16:creationId xmlns:a16="http://schemas.microsoft.com/office/drawing/2014/main" id="{6B81A197-2B6A-4366-9056-DE705D968D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122">
                    <a:extLst>
                      <a:ext uri="{FF2B5EF4-FFF2-40B4-BE49-F238E27FC236}">
                        <a16:creationId xmlns:a16="http://schemas.microsoft.com/office/drawing/2014/main" id="{C8C67BB1-B96C-42C8-A338-E204BEDC82D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7" name="Rechthoek 116">
                <a:extLst>
                  <a:ext uri="{FF2B5EF4-FFF2-40B4-BE49-F238E27FC236}">
                    <a16:creationId xmlns:a16="http://schemas.microsoft.com/office/drawing/2014/main" id="{64605070-6E2A-45CC-802C-230B80178FD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8" name="Gelijkbenige driehoek 117">
                <a:extLst>
                  <a:ext uri="{FF2B5EF4-FFF2-40B4-BE49-F238E27FC236}">
                    <a16:creationId xmlns:a16="http://schemas.microsoft.com/office/drawing/2014/main" id="{D4705A35-8E3C-4CC6-95BC-4BAA7B6494E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5" name="Tijdelijke aanduiding voor tekst 7">
            <a:extLst>
              <a:ext uri="{FF2B5EF4-FFF2-40B4-BE49-F238E27FC236}">
                <a16:creationId xmlns:a16="http://schemas.microsoft.com/office/drawing/2014/main" id="{23D8A694-4E53-4377-9329-5D96C0492C6A}"/>
              </a:ext>
            </a:extLst>
          </p:cNvPr>
          <p:cNvSpPr>
            <a:spLocks noGrp="1"/>
          </p:cNvSpPr>
          <p:nvPr>
            <p:ph type="body" sz="quarter" idx="56" hasCustomPrompt="1"/>
          </p:nvPr>
        </p:nvSpPr>
        <p:spPr>
          <a:xfrm>
            <a:off x="638914" y="5664638"/>
            <a:ext cx="1584000" cy="7200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nl-NL" dirty="0"/>
              <a:t> </a:t>
            </a:r>
          </a:p>
        </p:txBody>
      </p:sp>
      <p:sp>
        <p:nvSpPr>
          <p:cNvPr id="144" name="Tijdelijke aanduiding voor verticale tekst 2">
            <a:extLst>
              <a:ext uri="{FF2B5EF4-FFF2-40B4-BE49-F238E27FC236}">
                <a16:creationId xmlns:a16="http://schemas.microsoft.com/office/drawing/2014/main" id="{EB17DAC4-3FEC-4FC9-A730-44C4B6B72001}"/>
              </a:ext>
            </a:extLst>
          </p:cNvPr>
          <p:cNvSpPr>
            <a:spLocks noGrp="1"/>
          </p:cNvSpPr>
          <p:nvPr>
            <p:ph type="body" orient="vert" idx="1" hasCustomPrompt="1"/>
          </p:nvPr>
        </p:nvSpPr>
        <p:spPr>
          <a:xfrm>
            <a:off x="637344" y="1772461"/>
            <a:ext cx="2704447" cy="348306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Kopje</a:t>
            </a:r>
          </a:p>
          <a:p>
            <a:pPr lvl="5"/>
            <a:r>
              <a:rPr lang="nl-NL" noProof="0" dirty="0" err="1"/>
              <a:t>Bullet</a:t>
            </a:r>
            <a:endParaRPr lang="nl-NL" noProof="0" dirty="0"/>
          </a:p>
          <a:p>
            <a:pPr lvl="6"/>
            <a:r>
              <a:rPr lang="nl-NL" noProof="0" dirty="0"/>
              <a:t>Sub-</a:t>
            </a:r>
            <a:r>
              <a:rPr lang="nl-NL" noProof="0" dirty="0" err="1"/>
              <a:t>bullet</a:t>
            </a:r>
            <a:r>
              <a:rPr lang="nl-NL" noProof="0" dirty="0"/>
              <a:t> #1</a:t>
            </a:r>
          </a:p>
          <a:p>
            <a:pPr lvl="7"/>
            <a:r>
              <a:rPr lang="nl-NL" noProof="0" dirty="0"/>
              <a:t>Sub-</a:t>
            </a:r>
            <a:r>
              <a:rPr lang="nl-NL" noProof="0" dirty="0" err="1"/>
              <a:t>bullet</a:t>
            </a:r>
            <a:r>
              <a:rPr lang="nl-NL" noProof="0" dirty="0"/>
              <a:t> #2</a:t>
            </a:r>
          </a:p>
          <a:p>
            <a:pPr lvl="8"/>
            <a:r>
              <a:rPr lang="nl-NL" noProof="0" dirty="0"/>
              <a:t>Leestekst</a:t>
            </a:r>
          </a:p>
        </p:txBody>
      </p:sp>
    </p:spTree>
    <p:extLst>
      <p:ext uri="{BB962C8B-B14F-4D97-AF65-F5344CB8AC3E}">
        <p14:creationId xmlns:p14="http://schemas.microsoft.com/office/powerpoint/2010/main" val="109900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gele balk &amp; beeld liggend">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0" y="0"/>
            <a:ext cx="12192001"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dirty="0"/>
              <a:t>Klik op onderstaand pictogram</a:t>
            </a:r>
            <a:br>
              <a:rPr lang="nl-NL" dirty="0"/>
            </a:br>
            <a:r>
              <a:rPr lang="nl-NL" dirty="0"/>
              <a:t>om een afbeelding in te voegen</a:t>
            </a:r>
          </a:p>
        </p:txBody>
      </p:sp>
      <p:sp>
        <p:nvSpPr>
          <p:cNvPr id="146" name="Tijdelijke aanduiding voor tekst 7">
            <a:extLst>
              <a:ext uri="{FF2B5EF4-FFF2-40B4-BE49-F238E27FC236}">
                <a16:creationId xmlns:a16="http://schemas.microsoft.com/office/drawing/2014/main" id="{4EE96BB3-5E64-4B8C-A7E1-A10F4A2FAD3C}"/>
              </a:ext>
            </a:extLst>
          </p:cNvPr>
          <p:cNvSpPr>
            <a:spLocks noGrp="1"/>
          </p:cNvSpPr>
          <p:nvPr>
            <p:ph type="body" sz="quarter" idx="54" hasCustomPrompt="1"/>
          </p:nvPr>
        </p:nvSpPr>
        <p:spPr>
          <a:xfrm>
            <a:off x="0" y="1"/>
            <a:ext cx="12192000" cy="2268599"/>
          </a:xfrm>
          <a:solidFill>
            <a:schemeClr val="accent1"/>
          </a:solidFill>
          <a:ln>
            <a:noFill/>
          </a:ln>
        </p:spPr>
        <p:txBody>
          <a:bodyPr tIns="360000" rIns="0"/>
          <a:lstStyle>
            <a:lvl1pPr marL="0" indent="0" algn="ctr">
              <a:buNone/>
              <a:defRPr sz="700">
                <a:solidFill>
                  <a:schemeClr val="bg1"/>
                </a:solidFill>
              </a:defRPr>
            </a:lvl1pPr>
          </a:lstStyle>
          <a:p>
            <a:pPr lvl="0"/>
            <a:r>
              <a:rPr lang="nl-NL" dirty="0"/>
              <a:t>Dit venster niet verwijderen s.v.p.</a:t>
            </a:r>
            <a:endParaRPr lang="en-US" dirty="0"/>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1" y="900000"/>
            <a:ext cx="8552483" cy="408448"/>
          </a:xfrm>
        </p:spPr>
        <p:txBody>
          <a:bodyPr/>
          <a:lstStyle>
            <a:lvl1pPr>
              <a:defRPr/>
            </a:lvl1pPr>
          </a:lstStyle>
          <a:p>
            <a:r>
              <a:rPr lang="nl-NL" noProof="0" dirty="0"/>
              <a:t>Plaats hier je titel</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638914" y="1464994"/>
            <a:ext cx="10899943" cy="625515"/>
          </a:xfrm>
        </p:spPr>
        <p:txBody>
          <a:bodyPr vert="horz"/>
          <a:lstStyle>
            <a:lvl1pPr marL="0" indent="0">
              <a:buNone/>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Korte tekst</a:t>
            </a:r>
          </a:p>
          <a:p>
            <a:pPr lvl="0"/>
            <a:r>
              <a:rPr lang="nl-NL" noProof="0" dirty="0"/>
              <a:t>van twee regels met beeld eronder</a:t>
            </a:r>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(50%/50%)</a:t>
            </a:r>
          </a:p>
        </p:txBody>
      </p:sp>
      <p:grpSp>
        <p:nvGrpSpPr>
          <p:cNvPr id="17" name="Instructie">
            <a:extLst>
              <a:ext uri="{FF2B5EF4-FFF2-40B4-BE49-F238E27FC236}">
                <a16:creationId xmlns:a16="http://schemas.microsoft.com/office/drawing/2014/main" id="{874D161C-83E9-407E-9483-B60E750EFFF6}"/>
              </a:ext>
            </a:extLst>
          </p:cNvPr>
          <p:cNvGrpSpPr/>
          <p:nvPr userDrawn="1"/>
        </p:nvGrpSpPr>
        <p:grpSpPr>
          <a:xfrm>
            <a:off x="-3437547" y="1434"/>
            <a:ext cx="3201327" cy="6001164"/>
            <a:chOff x="-3437547" y="1434"/>
            <a:chExt cx="3201327" cy="6001164"/>
          </a:xfrm>
        </p:grpSpPr>
        <p:cxnSp>
          <p:nvCxnSpPr>
            <p:cNvPr id="19" name="Rechte verbindingslijn 18">
              <a:extLst>
                <a:ext uri="{FF2B5EF4-FFF2-40B4-BE49-F238E27FC236}">
                  <a16:creationId xmlns:a16="http://schemas.microsoft.com/office/drawing/2014/main" id="{59351E4D-7333-428F-A8D7-2D69366A3CE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DF02C0A0-7CB0-4B8F-8839-DC6EE915B57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1" name="Rechthoek 20">
              <a:extLst>
                <a:ext uri="{FF2B5EF4-FFF2-40B4-BE49-F238E27FC236}">
                  <a16:creationId xmlns:a16="http://schemas.microsoft.com/office/drawing/2014/main" id="{51F99B77-45BE-44D2-AB6A-D227B591E85B}"/>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2" name="Ovaal 21">
              <a:extLst>
                <a:ext uri="{FF2B5EF4-FFF2-40B4-BE49-F238E27FC236}">
                  <a16:creationId xmlns:a16="http://schemas.microsoft.com/office/drawing/2014/main" id="{5F299319-9A6B-4F0F-B78D-290F5E346A73}"/>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3" name="Rechthoek 22">
              <a:extLst>
                <a:ext uri="{FF2B5EF4-FFF2-40B4-BE49-F238E27FC236}">
                  <a16:creationId xmlns:a16="http://schemas.microsoft.com/office/drawing/2014/main" id="{AE22384F-607F-44B8-B477-58254A05542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4" name="Ovaal 23">
              <a:extLst>
                <a:ext uri="{FF2B5EF4-FFF2-40B4-BE49-F238E27FC236}">
                  <a16:creationId xmlns:a16="http://schemas.microsoft.com/office/drawing/2014/main" id="{A8634884-4A64-49C4-90A9-1835BCAB698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5" name="Rechthoek 24">
              <a:extLst>
                <a:ext uri="{FF2B5EF4-FFF2-40B4-BE49-F238E27FC236}">
                  <a16:creationId xmlns:a16="http://schemas.microsoft.com/office/drawing/2014/main" id="{062396AF-12BF-4487-9EC0-2863CBD6232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6" name="Ovaal 25">
              <a:extLst>
                <a:ext uri="{FF2B5EF4-FFF2-40B4-BE49-F238E27FC236}">
                  <a16:creationId xmlns:a16="http://schemas.microsoft.com/office/drawing/2014/main" id="{CF0A3107-9EED-4988-A31C-B4026AE1627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7" name="Rechthoek 26">
              <a:extLst>
                <a:ext uri="{FF2B5EF4-FFF2-40B4-BE49-F238E27FC236}">
                  <a16:creationId xmlns:a16="http://schemas.microsoft.com/office/drawing/2014/main" id="{9E972E55-20A8-42D8-9F02-1ECBEF6F78F2}"/>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8" name="Meer informatie">
              <a:extLst>
                <a:ext uri="{FF2B5EF4-FFF2-40B4-BE49-F238E27FC236}">
                  <a16:creationId xmlns:a16="http://schemas.microsoft.com/office/drawing/2014/main" id="{B75CE8C9-70BD-4515-988D-481E9EEC758F}"/>
                </a:ext>
              </a:extLst>
            </p:cNvPr>
            <p:cNvGrpSpPr/>
            <p:nvPr userDrawn="1"/>
          </p:nvGrpSpPr>
          <p:grpSpPr>
            <a:xfrm>
              <a:off x="-3421298" y="5206936"/>
              <a:ext cx="3178515" cy="795662"/>
              <a:chOff x="-3741486" y="3387723"/>
              <a:chExt cx="3178515" cy="795662"/>
            </a:xfrm>
          </p:grpSpPr>
          <p:sp>
            <p:nvSpPr>
              <p:cNvPr id="98" name="Freeform 101">
                <a:extLst>
                  <a:ext uri="{FF2B5EF4-FFF2-40B4-BE49-F238E27FC236}">
                    <a16:creationId xmlns:a16="http://schemas.microsoft.com/office/drawing/2014/main" id="{F25598DA-ADE7-484C-A9C7-B953A3F136D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BCE36E5B-039F-48C8-8FAE-10AB154F290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3E869A7A-0856-481A-9CA5-D3E69FD167A1}"/>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 name="Rechthoek 28">
              <a:extLst>
                <a:ext uri="{FF2B5EF4-FFF2-40B4-BE49-F238E27FC236}">
                  <a16:creationId xmlns:a16="http://schemas.microsoft.com/office/drawing/2014/main" id="{A7195467-AABD-4DA5-8DD0-83154DE04CE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30" name="Ovaal 29">
              <a:extLst>
                <a:ext uri="{FF2B5EF4-FFF2-40B4-BE49-F238E27FC236}">
                  <a16:creationId xmlns:a16="http://schemas.microsoft.com/office/drawing/2014/main" id="{5D763089-8BA9-445E-959C-2440EEF6E1E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E5822183-3BE3-48B2-9F08-F46D2DB9325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DD58BF47-664B-4C5D-8B64-20C6E82566FA}"/>
                </a:ext>
              </a:extLst>
            </p:cNvPr>
            <p:cNvGrpSpPr/>
            <p:nvPr userDrawn="1"/>
          </p:nvGrpSpPr>
          <p:grpSpPr>
            <a:xfrm>
              <a:off x="-3437547" y="349413"/>
              <a:ext cx="2933825" cy="558875"/>
              <a:chOff x="-3419346" y="368233"/>
              <a:chExt cx="3904920" cy="743862"/>
            </a:xfrm>
          </p:grpSpPr>
          <p:sp>
            <p:nvSpPr>
              <p:cNvPr id="44" name="Rechthoek 43">
                <a:extLst>
                  <a:ext uri="{FF2B5EF4-FFF2-40B4-BE49-F238E27FC236}">
                    <a16:creationId xmlns:a16="http://schemas.microsoft.com/office/drawing/2014/main" id="{46FC1B3F-9231-405B-BEB7-345AA851F1ED}"/>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5" name="Rechte verbindingslijn 44">
                <a:extLst>
                  <a:ext uri="{FF2B5EF4-FFF2-40B4-BE49-F238E27FC236}">
                    <a16:creationId xmlns:a16="http://schemas.microsoft.com/office/drawing/2014/main" id="{B13792EB-7CED-492A-BC6A-7B8F67BA5376}"/>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A86D1243-3E96-4F8D-8A41-E66E6D071B2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05540A17-5FF3-4DB4-A08E-A3AC83BAE30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a:extLst>
                  <a:ext uri="{FF2B5EF4-FFF2-40B4-BE49-F238E27FC236}">
                    <a16:creationId xmlns:a16="http://schemas.microsoft.com/office/drawing/2014/main" id="{95F50DD0-1372-492A-8064-8F1966B13350}"/>
                  </a:ext>
                </a:extLst>
              </p:cNvPr>
              <p:cNvGrpSpPr/>
              <p:nvPr userDrawn="1"/>
            </p:nvGrpSpPr>
            <p:grpSpPr>
              <a:xfrm>
                <a:off x="-3002834" y="720303"/>
                <a:ext cx="182598" cy="143759"/>
                <a:chOff x="-3310843" y="700986"/>
                <a:chExt cx="182598" cy="143759"/>
              </a:xfrm>
            </p:grpSpPr>
            <p:grpSp>
              <p:nvGrpSpPr>
                <p:cNvPr id="89" name="Groep 88">
                  <a:extLst>
                    <a:ext uri="{FF2B5EF4-FFF2-40B4-BE49-F238E27FC236}">
                      <a16:creationId xmlns:a16="http://schemas.microsoft.com/office/drawing/2014/main" id="{E275DFC8-B6BB-4DA5-A31A-5B9505BF60AB}"/>
                    </a:ext>
                  </a:extLst>
                </p:cNvPr>
                <p:cNvGrpSpPr/>
                <p:nvPr userDrawn="1"/>
              </p:nvGrpSpPr>
              <p:grpSpPr>
                <a:xfrm>
                  <a:off x="-3310843" y="700986"/>
                  <a:ext cx="182598" cy="143759"/>
                  <a:chOff x="-3310843" y="700986"/>
                  <a:chExt cx="182598" cy="143759"/>
                </a:xfrm>
              </p:grpSpPr>
              <p:cxnSp>
                <p:nvCxnSpPr>
                  <p:cNvPr id="93" name="Rechte verbindingslijn 92">
                    <a:extLst>
                      <a:ext uri="{FF2B5EF4-FFF2-40B4-BE49-F238E27FC236}">
                        <a16:creationId xmlns:a16="http://schemas.microsoft.com/office/drawing/2014/main" id="{E4ED3EF9-6179-4850-AF84-51E2EC73703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3A3E787-1B85-4124-8269-BD83512EE3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3F68786A-8F20-4456-9813-5C391292A51D}"/>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BBA2A6E6-2EE1-4BF7-8954-A521E2A9025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75856FFD-D9A1-42F9-B57C-8511B030C3D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a:extLst>
                    <a:ext uri="{FF2B5EF4-FFF2-40B4-BE49-F238E27FC236}">
                      <a16:creationId xmlns:a16="http://schemas.microsoft.com/office/drawing/2014/main" id="{EE0926CA-D3CA-4FA8-8E2F-AFE0ECCEE5AF}"/>
                    </a:ext>
                  </a:extLst>
                </p:cNvPr>
                <p:cNvGrpSpPr/>
                <p:nvPr userDrawn="1"/>
              </p:nvGrpSpPr>
              <p:grpSpPr>
                <a:xfrm flipH="1">
                  <a:off x="-3310774" y="735854"/>
                  <a:ext cx="88801" cy="72568"/>
                  <a:chOff x="-2091059" y="1395403"/>
                  <a:chExt cx="157316" cy="128558"/>
                </a:xfrm>
              </p:grpSpPr>
              <p:sp>
                <p:nvSpPr>
                  <p:cNvPr id="91" name="Rechthoek 90">
                    <a:extLst>
                      <a:ext uri="{FF2B5EF4-FFF2-40B4-BE49-F238E27FC236}">
                        <a16:creationId xmlns:a16="http://schemas.microsoft.com/office/drawing/2014/main" id="{BDDFA340-3F08-4141-8A80-48795172A4C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a:extLst>
                      <a:ext uri="{FF2B5EF4-FFF2-40B4-BE49-F238E27FC236}">
                        <a16:creationId xmlns:a16="http://schemas.microsoft.com/office/drawing/2014/main" id="{9A92F243-9AD1-4427-A5BC-4CC2238FD08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a:extLst>
                  <a:ext uri="{FF2B5EF4-FFF2-40B4-BE49-F238E27FC236}">
                    <a16:creationId xmlns:a16="http://schemas.microsoft.com/office/drawing/2014/main" id="{A273F2F7-8A6E-4301-BFE4-4D3A6EEC1174}"/>
                  </a:ext>
                </a:extLst>
              </p:cNvPr>
              <p:cNvGrpSpPr/>
              <p:nvPr userDrawn="1"/>
            </p:nvGrpSpPr>
            <p:grpSpPr>
              <a:xfrm>
                <a:off x="-3326107" y="720303"/>
                <a:ext cx="182598" cy="143759"/>
                <a:chOff x="-3634116" y="700986"/>
                <a:chExt cx="182598" cy="143759"/>
              </a:xfrm>
            </p:grpSpPr>
            <p:grpSp>
              <p:nvGrpSpPr>
                <p:cNvPr id="78" name="Groep 77">
                  <a:extLst>
                    <a:ext uri="{FF2B5EF4-FFF2-40B4-BE49-F238E27FC236}">
                      <a16:creationId xmlns:a16="http://schemas.microsoft.com/office/drawing/2014/main" id="{DB061FC7-D5C8-4D27-BB38-690796E095AC}"/>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C50BE66B-D417-4A46-AFC5-94D9FD4133D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48750407-3C3E-4A5E-8E30-3D483015685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C844878-089E-48A1-B12D-002C4BC51FB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F4DF240A-20FA-4508-9266-AB589A5594A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6F7D5FE8-AFA6-471F-BC9D-311480EE79A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1E12E9E-1C53-485E-960E-03F5CE274F4F}"/>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DAFCBD17-FA3B-4D08-B3EB-2D22F0A1B91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6323F192-D2DE-4C37-AEAD-420DB8E8751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a:extLst>
                  <a:ext uri="{FF2B5EF4-FFF2-40B4-BE49-F238E27FC236}">
                    <a16:creationId xmlns:a16="http://schemas.microsoft.com/office/drawing/2014/main" id="{DC0CEB1D-CA24-41E4-93EC-EFD99F88E53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C206D936-3FDE-4A5F-9FAF-988070683CBC}"/>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2" name="Groep 51">
                <a:extLst>
                  <a:ext uri="{FF2B5EF4-FFF2-40B4-BE49-F238E27FC236}">
                    <a16:creationId xmlns:a16="http://schemas.microsoft.com/office/drawing/2014/main" id="{E4EC0AB8-6EE9-4368-9B28-445E35D208A4}"/>
                  </a:ext>
                </a:extLst>
              </p:cNvPr>
              <p:cNvGrpSpPr/>
              <p:nvPr userDrawn="1"/>
            </p:nvGrpSpPr>
            <p:grpSpPr>
              <a:xfrm>
                <a:off x="-2425037" y="370226"/>
                <a:ext cx="357690" cy="330595"/>
                <a:chOff x="-2721817" y="347336"/>
                <a:chExt cx="432805" cy="400021"/>
              </a:xfrm>
            </p:grpSpPr>
            <p:sp>
              <p:nvSpPr>
                <p:cNvPr id="67" name="Rechthoek 66">
                  <a:extLst>
                    <a:ext uri="{FF2B5EF4-FFF2-40B4-BE49-F238E27FC236}">
                      <a16:creationId xmlns:a16="http://schemas.microsoft.com/office/drawing/2014/main" id="{9B7E70D0-2F58-4CFE-9047-0FBF86A4726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a:extLst>
                    <a:ext uri="{FF2B5EF4-FFF2-40B4-BE49-F238E27FC236}">
                      <a16:creationId xmlns:a16="http://schemas.microsoft.com/office/drawing/2014/main" id="{C72A5FF6-24F1-4E56-A986-11D1F595DAE3}"/>
                    </a:ext>
                  </a:extLst>
                </p:cNvPr>
                <p:cNvGrpSpPr/>
                <p:nvPr userDrawn="1"/>
              </p:nvGrpSpPr>
              <p:grpSpPr>
                <a:xfrm>
                  <a:off x="-2652453" y="431583"/>
                  <a:ext cx="294076" cy="231526"/>
                  <a:chOff x="-3634116" y="700986"/>
                  <a:chExt cx="182598" cy="143759"/>
                </a:xfrm>
              </p:grpSpPr>
              <p:grpSp>
                <p:nvGrpSpPr>
                  <p:cNvPr id="69" name="Groep 68">
                    <a:extLst>
                      <a:ext uri="{FF2B5EF4-FFF2-40B4-BE49-F238E27FC236}">
                        <a16:creationId xmlns:a16="http://schemas.microsoft.com/office/drawing/2014/main" id="{33EC321C-548F-48E2-A14A-F865B9F9D41C}"/>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136B5E11-367D-49D7-AE64-2551599E48B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886F387B-1F6A-42FD-9F6B-D8AD544D254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10F46D66-6086-4C66-894E-F94D09E2A2B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BE711149-2138-4F8D-B039-26B1161E99B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A83320DB-E570-4445-99CC-A589576383B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6939B79C-F0D8-453F-B937-38DFDDD425D8}"/>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F3BA4F32-69C3-4A7B-A943-BED858483C8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08E11585-C66C-4DBC-BF52-57B6EB08BDC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a:extLst>
                  <a:ext uri="{FF2B5EF4-FFF2-40B4-BE49-F238E27FC236}">
                    <a16:creationId xmlns:a16="http://schemas.microsoft.com/office/drawing/2014/main" id="{2265FF74-54C0-4A60-9D98-FF471F152A91}"/>
                  </a:ext>
                </a:extLst>
              </p:cNvPr>
              <p:cNvGrpSpPr/>
              <p:nvPr userDrawn="1"/>
            </p:nvGrpSpPr>
            <p:grpSpPr>
              <a:xfrm>
                <a:off x="-2425037" y="781500"/>
                <a:ext cx="357690" cy="330595"/>
                <a:chOff x="-2721817" y="782525"/>
                <a:chExt cx="432805" cy="400021"/>
              </a:xfrm>
            </p:grpSpPr>
            <p:sp>
              <p:nvSpPr>
                <p:cNvPr id="56" name="Rechthoek 55">
                  <a:extLst>
                    <a:ext uri="{FF2B5EF4-FFF2-40B4-BE49-F238E27FC236}">
                      <a16:creationId xmlns:a16="http://schemas.microsoft.com/office/drawing/2014/main" id="{D69DB9FE-8114-415C-B34E-BD5AB7F89EE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7" name="Groep 56">
                  <a:extLst>
                    <a:ext uri="{FF2B5EF4-FFF2-40B4-BE49-F238E27FC236}">
                      <a16:creationId xmlns:a16="http://schemas.microsoft.com/office/drawing/2014/main" id="{C66AB5C0-941D-4C59-974F-CCD4A95B1040}"/>
                    </a:ext>
                  </a:extLst>
                </p:cNvPr>
                <p:cNvGrpSpPr/>
                <p:nvPr userDrawn="1"/>
              </p:nvGrpSpPr>
              <p:grpSpPr>
                <a:xfrm>
                  <a:off x="-2652453" y="866772"/>
                  <a:ext cx="294076" cy="231526"/>
                  <a:chOff x="-3310843" y="700986"/>
                  <a:chExt cx="182598" cy="143759"/>
                </a:xfrm>
              </p:grpSpPr>
              <p:grpSp>
                <p:nvGrpSpPr>
                  <p:cNvPr id="58" name="Groep 57">
                    <a:extLst>
                      <a:ext uri="{FF2B5EF4-FFF2-40B4-BE49-F238E27FC236}">
                        <a16:creationId xmlns:a16="http://schemas.microsoft.com/office/drawing/2014/main" id="{F9F5CC6B-C720-451F-9166-84AB2861EC66}"/>
                      </a:ext>
                    </a:extLst>
                  </p:cNvPr>
                  <p:cNvGrpSpPr/>
                  <p:nvPr userDrawn="1"/>
                </p:nvGrpSpPr>
                <p:grpSpPr>
                  <a:xfrm>
                    <a:off x="-3310843" y="700986"/>
                    <a:ext cx="182598" cy="143759"/>
                    <a:chOff x="-3310843" y="700986"/>
                    <a:chExt cx="182598" cy="143759"/>
                  </a:xfrm>
                </p:grpSpPr>
                <p:cxnSp>
                  <p:nvCxnSpPr>
                    <p:cNvPr id="62" name="Rechte verbindingslijn 61">
                      <a:extLst>
                        <a:ext uri="{FF2B5EF4-FFF2-40B4-BE49-F238E27FC236}">
                          <a16:creationId xmlns:a16="http://schemas.microsoft.com/office/drawing/2014/main" id="{3A7796CD-CFA8-425E-A1F3-DC53E876CA2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B84D8297-E62F-475B-8703-0DECE8D8CCE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481F1E13-C250-4051-B8BE-FD7DB70ADFD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4573DBDF-ADA6-4AB6-9D31-4B0FAE1E9ED0}"/>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342B622D-0640-4E1F-8495-B93B67B5622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9" name="Groep 58">
                    <a:extLst>
                      <a:ext uri="{FF2B5EF4-FFF2-40B4-BE49-F238E27FC236}">
                        <a16:creationId xmlns:a16="http://schemas.microsoft.com/office/drawing/2014/main" id="{720B4F76-E201-4231-B814-0297FDAFF187}"/>
                      </a:ext>
                    </a:extLst>
                  </p:cNvPr>
                  <p:cNvGrpSpPr/>
                  <p:nvPr userDrawn="1"/>
                </p:nvGrpSpPr>
                <p:grpSpPr>
                  <a:xfrm flipH="1">
                    <a:off x="-3310774" y="735854"/>
                    <a:ext cx="88801" cy="72568"/>
                    <a:chOff x="-2091059" y="1395403"/>
                    <a:chExt cx="157316" cy="128558"/>
                  </a:xfrm>
                </p:grpSpPr>
                <p:sp>
                  <p:nvSpPr>
                    <p:cNvPr id="60" name="Rechthoek 59">
                      <a:extLst>
                        <a:ext uri="{FF2B5EF4-FFF2-40B4-BE49-F238E27FC236}">
                          <a16:creationId xmlns:a16="http://schemas.microsoft.com/office/drawing/2014/main" id="{4FC809E7-CF80-4A1B-BD92-6F95BA53F23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Pijl: punthaak 60">
                      <a:extLst>
                        <a:ext uri="{FF2B5EF4-FFF2-40B4-BE49-F238E27FC236}">
                          <a16:creationId xmlns:a16="http://schemas.microsoft.com/office/drawing/2014/main" id="{52620D10-EEAB-4639-B8E1-BFD4697BBB7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a:extLst>
                  <a:ext uri="{FF2B5EF4-FFF2-40B4-BE49-F238E27FC236}">
                    <a16:creationId xmlns:a16="http://schemas.microsoft.com/office/drawing/2014/main" id="{C427FCC9-2E5C-450A-9CCC-E4F3CF8C33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5" name="Rechthoek 54">
                <a:extLst>
                  <a:ext uri="{FF2B5EF4-FFF2-40B4-BE49-F238E27FC236}">
                    <a16:creationId xmlns:a16="http://schemas.microsoft.com/office/drawing/2014/main" id="{7AC03B8B-867B-49B7-8F27-82B96D9D24C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3" name="Rechte verbindingslijn 32">
              <a:extLst>
                <a:ext uri="{FF2B5EF4-FFF2-40B4-BE49-F238E27FC236}">
                  <a16:creationId xmlns:a16="http://schemas.microsoft.com/office/drawing/2014/main" id="{55C4EE9A-FF11-437D-9D73-5A3F4EEC8F3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00CA753C-D97B-4934-9900-764E726568C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E0F64347-5099-4655-9580-AA635122A93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61FDF011-4BC2-4BC1-896A-49E9413FB0A9}"/>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7" name="Ovaal 36">
              <a:extLst>
                <a:ext uri="{FF2B5EF4-FFF2-40B4-BE49-F238E27FC236}">
                  <a16:creationId xmlns:a16="http://schemas.microsoft.com/office/drawing/2014/main" id="{BD3251E7-6668-4D0D-BA98-73263D51A2C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8" name="Rechthoek 37">
              <a:extLst>
                <a:ext uri="{FF2B5EF4-FFF2-40B4-BE49-F238E27FC236}">
                  <a16:creationId xmlns:a16="http://schemas.microsoft.com/office/drawing/2014/main" id="{7111D8D6-B2ED-432D-9EC9-0A3A04B5B86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9" name="Ovaal 38">
              <a:extLst>
                <a:ext uri="{FF2B5EF4-FFF2-40B4-BE49-F238E27FC236}">
                  <a16:creationId xmlns:a16="http://schemas.microsoft.com/office/drawing/2014/main" id="{3D87039E-9CC8-4417-8E33-4FF5D02D055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0" name="Rechthoek 39">
              <a:extLst>
                <a:ext uri="{FF2B5EF4-FFF2-40B4-BE49-F238E27FC236}">
                  <a16:creationId xmlns:a16="http://schemas.microsoft.com/office/drawing/2014/main" id="{EF08938C-F57C-4152-B74F-D8C0B5B318D6}"/>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1" name="Ovaal 40">
              <a:extLst>
                <a:ext uri="{FF2B5EF4-FFF2-40B4-BE49-F238E27FC236}">
                  <a16:creationId xmlns:a16="http://schemas.microsoft.com/office/drawing/2014/main" id="{86BC185B-6570-4847-8143-5FEA9A7E1EB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2" name="Rechthoek 41">
              <a:extLst>
                <a:ext uri="{FF2B5EF4-FFF2-40B4-BE49-F238E27FC236}">
                  <a16:creationId xmlns:a16="http://schemas.microsoft.com/office/drawing/2014/main" id="{6A9B5928-C390-405D-9F01-5BECF5882486}"/>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3" name="Rechthoek 42">
              <a:extLst>
                <a:ext uri="{FF2B5EF4-FFF2-40B4-BE49-F238E27FC236}">
                  <a16:creationId xmlns:a16="http://schemas.microsoft.com/office/drawing/2014/main" id="{C72594CB-CFAD-4E90-B2FD-18E65972146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1" name="Instructie">
            <a:extLst>
              <a:ext uri="{FF2B5EF4-FFF2-40B4-BE49-F238E27FC236}">
                <a16:creationId xmlns:a16="http://schemas.microsoft.com/office/drawing/2014/main" id="{1A237828-3E66-4213-BC8B-169DEA64AF00}"/>
              </a:ext>
            </a:extLst>
          </p:cNvPr>
          <p:cNvGrpSpPr/>
          <p:nvPr userDrawn="1"/>
        </p:nvGrpSpPr>
        <p:grpSpPr>
          <a:xfrm>
            <a:off x="12391601" y="0"/>
            <a:ext cx="3183678" cy="5340257"/>
            <a:chOff x="12391601" y="0"/>
            <a:chExt cx="3183678" cy="5340257"/>
          </a:xfrm>
        </p:grpSpPr>
        <p:grpSp>
          <p:nvGrpSpPr>
            <p:cNvPr id="102" name="Meer informatie">
              <a:extLst>
                <a:ext uri="{FF2B5EF4-FFF2-40B4-BE49-F238E27FC236}">
                  <a16:creationId xmlns:a16="http://schemas.microsoft.com/office/drawing/2014/main" id="{F2851AE7-051B-4DB7-BEC0-951DD891014C}"/>
                </a:ext>
              </a:extLst>
            </p:cNvPr>
            <p:cNvGrpSpPr/>
            <p:nvPr userDrawn="1"/>
          </p:nvGrpSpPr>
          <p:grpSpPr>
            <a:xfrm>
              <a:off x="12396764" y="4556984"/>
              <a:ext cx="3178515" cy="783273"/>
              <a:chOff x="-3741486" y="3386444"/>
              <a:chExt cx="3178515" cy="783273"/>
            </a:xfrm>
          </p:grpSpPr>
          <p:sp>
            <p:nvSpPr>
              <p:cNvPr id="142" name="Freeform 101">
                <a:extLst>
                  <a:ext uri="{FF2B5EF4-FFF2-40B4-BE49-F238E27FC236}">
                    <a16:creationId xmlns:a16="http://schemas.microsoft.com/office/drawing/2014/main" id="{BFD58B75-522F-43A4-9C6A-246F260274DD}"/>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3" name="Rechthoek 142">
                <a:extLst>
                  <a:ext uri="{FF2B5EF4-FFF2-40B4-BE49-F238E27FC236}">
                    <a16:creationId xmlns:a16="http://schemas.microsoft.com/office/drawing/2014/main" id="{985785D4-4291-43BC-B9C0-C211C5EEDE2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4" name="Rechte verbindingslijn 143">
                <a:extLst>
                  <a:ext uri="{FF2B5EF4-FFF2-40B4-BE49-F238E27FC236}">
                    <a16:creationId xmlns:a16="http://schemas.microsoft.com/office/drawing/2014/main" id="{594AA8CC-8D74-4020-9B6D-8A72DF76CD0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3" name="Rechthoek 102">
              <a:extLst>
                <a:ext uri="{FF2B5EF4-FFF2-40B4-BE49-F238E27FC236}">
                  <a16:creationId xmlns:a16="http://schemas.microsoft.com/office/drawing/2014/main" id="{C3A7AFE6-0478-433B-BB52-B9661EF9F2C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4" name="Ovaal 103">
              <a:extLst>
                <a:ext uri="{FF2B5EF4-FFF2-40B4-BE49-F238E27FC236}">
                  <a16:creationId xmlns:a16="http://schemas.microsoft.com/office/drawing/2014/main" id="{68E0B7BA-9E35-4ED3-AC0F-9630CDE3C21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id="{660A3845-09A1-4F2D-8F20-83FF3E69B65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6" name="Rechte verbindingslijn 105">
              <a:extLst>
                <a:ext uri="{FF2B5EF4-FFF2-40B4-BE49-F238E27FC236}">
                  <a16:creationId xmlns:a16="http://schemas.microsoft.com/office/drawing/2014/main" id="{2AEE7D19-3D03-49B2-A5F8-57537D90FF7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7" name="Rechthoek 106">
              <a:extLst>
                <a:ext uri="{FF2B5EF4-FFF2-40B4-BE49-F238E27FC236}">
                  <a16:creationId xmlns:a16="http://schemas.microsoft.com/office/drawing/2014/main" id="{039C832F-203A-4757-AA95-52AA1076956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id="{34B68893-AAD0-4186-8963-6C2635C995D4}"/>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9" name="Ovaal 108">
              <a:extLst>
                <a:ext uri="{FF2B5EF4-FFF2-40B4-BE49-F238E27FC236}">
                  <a16:creationId xmlns:a16="http://schemas.microsoft.com/office/drawing/2014/main" id="{CE91B60A-8F5F-4634-BA75-1173DDE5A50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id="{D65D05D2-1E59-435A-AAB7-E6C7E6D6825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id="{5D55C79A-B526-4B3C-89F1-6D661ED6B598}"/>
                </a:ext>
              </a:extLst>
            </p:cNvPr>
            <p:cNvGrpSpPr/>
            <p:nvPr userDrawn="1"/>
          </p:nvGrpSpPr>
          <p:grpSpPr>
            <a:xfrm>
              <a:off x="12757282" y="2184550"/>
              <a:ext cx="825500" cy="209550"/>
              <a:chOff x="13504624" y="2482850"/>
              <a:chExt cx="825500" cy="209550"/>
            </a:xfrm>
          </p:grpSpPr>
          <p:sp>
            <p:nvSpPr>
              <p:cNvPr id="139" name="Rechthoek 138">
                <a:extLst>
                  <a:ext uri="{FF2B5EF4-FFF2-40B4-BE49-F238E27FC236}">
                    <a16:creationId xmlns:a16="http://schemas.microsoft.com/office/drawing/2014/main" id="{94897D59-B174-490A-98A6-A2144A744D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0" name="Rechte verbindingslijn 139">
                <a:extLst>
                  <a:ext uri="{FF2B5EF4-FFF2-40B4-BE49-F238E27FC236}">
                    <a16:creationId xmlns:a16="http://schemas.microsoft.com/office/drawing/2014/main" id="{E841F6B9-3D5F-4755-A827-D6F9BDD43FE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1" name="Gelijkbenige driehoek 140">
                <a:extLst>
                  <a:ext uri="{FF2B5EF4-FFF2-40B4-BE49-F238E27FC236}">
                    <a16:creationId xmlns:a16="http://schemas.microsoft.com/office/drawing/2014/main" id="{E8DCCC28-9B6E-45D0-9871-9905DADDAC4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a:extLst>
                <a:ext uri="{FF2B5EF4-FFF2-40B4-BE49-F238E27FC236}">
                  <a16:creationId xmlns:a16="http://schemas.microsoft.com/office/drawing/2014/main" id="{C66078B2-A0E6-4C14-8349-CEC661AE4DB4}"/>
                </a:ext>
              </a:extLst>
            </p:cNvPr>
            <p:cNvGrpSpPr/>
            <p:nvPr userDrawn="1"/>
          </p:nvGrpSpPr>
          <p:grpSpPr>
            <a:xfrm>
              <a:off x="12757282" y="1141626"/>
              <a:ext cx="294789" cy="318834"/>
              <a:chOff x="14466489" y="1001522"/>
              <a:chExt cx="290627" cy="314333"/>
            </a:xfrm>
          </p:grpSpPr>
          <p:sp>
            <p:nvSpPr>
              <p:cNvPr id="133" name="Rechthoek 132">
                <a:extLst>
                  <a:ext uri="{FF2B5EF4-FFF2-40B4-BE49-F238E27FC236}">
                    <a16:creationId xmlns:a16="http://schemas.microsoft.com/office/drawing/2014/main" id="{EE712463-1368-478B-9BC9-9D4F883E262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C8770D48-2DEB-4FEC-A4E5-AD84F58630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Vrije vorm: vorm 134">
                <a:extLst>
                  <a:ext uri="{FF2B5EF4-FFF2-40B4-BE49-F238E27FC236}">
                    <a16:creationId xmlns:a16="http://schemas.microsoft.com/office/drawing/2014/main" id="{C74DFF29-3287-494E-9F18-05751C7D30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Rechthoek: afgeronde hoeken 135">
                <a:extLst>
                  <a:ext uri="{FF2B5EF4-FFF2-40B4-BE49-F238E27FC236}">
                    <a16:creationId xmlns:a16="http://schemas.microsoft.com/office/drawing/2014/main" id="{A95786FD-5487-4C85-9BFF-923C4E25CC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7" name="Rechte verbindingslijn 136">
                <a:extLst>
                  <a:ext uri="{FF2B5EF4-FFF2-40B4-BE49-F238E27FC236}">
                    <a16:creationId xmlns:a16="http://schemas.microsoft.com/office/drawing/2014/main" id="{164E0773-1091-4619-AD0C-0BFB0EBBADA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E56171B1-B755-4B87-950D-E2313746F637}"/>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DB8516CC-966F-4B4E-A776-DE65AFE6F2A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id="{6F178640-DE1D-4D20-9060-5A9B0C4C12A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48F55880-F423-437E-9B03-56D729654CBD}"/>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6" name="Groep 115">
              <a:extLst>
                <a:ext uri="{FF2B5EF4-FFF2-40B4-BE49-F238E27FC236}">
                  <a16:creationId xmlns:a16="http://schemas.microsoft.com/office/drawing/2014/main" id="{4CD1AF7F-F379-43DA-9B37-09D7F8EA3782}"/>
                </a:ext>
              </a:extLst>
            </p:cNvPr>
            <p:cNvGrpSpPr/>
            <p:nvPr userDrawn="1"/>
          </p:nvGrpSpPr>
          <p:grpSpPr>
            <a:xfrm>
              <a:off x="12696514" y="3701158"/>
              <a:ext cx="514284" cy="612918"/>
              <a:chOff x="12682980" y="3403241"/>
              <a:chExt cx="622284" cy="741632"/>
            </a:xfrm>
          </p:grpSpPr>
          <p:grpSp>
            <p:nvGrpSpPr>
              <p:cNvPr id="117" name="Groep 116">
                <a:extLst>
                  <a:ext uri="{FF2B5EF4-FFF2-40B4-BE49-F238E27FC236}">
                    <a16:creationId xmlns:a16="http://schemas.microsoft.com/office/drawing/2014/main" id="{F7A22A17-4F08-4087-8DEE-BEDE59F4D240}"/>
                  </a:ext>
                </a:extLst>
              </p:cNvPr>
              <p:cNvGrpSpPr/>
              <p:nvPr userDrawn="1"/>
            </p:nvGrpSpPr>
            <p:grpSpPr>
              <a:xfrm>
                <a:off x="12771568" y="3403241"/>
                <a:ext cx="467138" cy="448489"/>
                <a:chOff x="12782195" y="3403241"/>
                <a:chExt cx="467138" cy="448489"/>
              </a:xfrm>
            </p:grpSpPr>
            <p:grpSp>
              <p:nvGrpSpPr>
                <p:cNvPr id="120" name="Groep 119">
                  <a:extLst>
                    <a:ext uri="{FF2B5EF4-FFF2-40B4-BE49-F238E27FC236}">
                      <a16:creationId xmlns:a16="http://schemas.microsoft.com/office/drawing/2014/main" id="{CB63F183-BA54-4554-9A55-6041F9A820FE}"/>
                    </a:ext>
                  </a:extLst>
                </p:cNvPr>
                <p:cNvGrpSpPr/>
                <p:nvPr userDrawn="1"/>
              </p:nvGrpSpPr>
              <p:grpSpPr>
                <a:xfrm>
                  <a:off x="12782195" y="3403241"/>
                  <a:ext cx="412967" cy="393907"/>
                  <a:chOff x="13554906" y="3320109"/>
                  <a:chExt cx="443906" cy="423419"/>
                </a:xfrm>
              </p:grpSpPr>
              <p:grpSp>
                <p:nvGrpSpPr>
                  <p:cNvPr id="127" name="Groep 126">
                    <a:extLst>
                      <a:ext uri="{FF2B5EF4-FFF2-40B4-BE49-F238E27FC236}">
                        <a16:creationId xmlns:a16="http://schemas.microsoft.com/office/drawing/2014/main" id="{04720FC8-7420-41B0-8525-4C5B4DF88E8B}"/>
                      </a:ext>
                    </a:extLst>
                  </p:cNvPr>
                  <p:cNvGrpSpPr/>
                  <p:nvPr userDrawn="1"/>
                </p:nvGrpSpPr>
                <p:grpSpPr>
                  <a:xfrm>
                    <a:off x="13554906" y="3320109"/>
                    <a:ext cx="443906" cy="423419"/>
                    <a:chOff x="12909684" y="1276143"/>
                    <a:chExt cx="443906" cy="423419"/>
                  </a:xfrm>
                </p:grpSpPr>
                <p:sp>
                  <p:nvSpPr>
                    <p:cNvPr id="130" name="Rechthoek 129">
                      <a:extLst>
                        <a:ext uri="{FF2B5EF4-FFF2-40B4-BE49-F238E27FC236}">
                          <a16:creationId xmlns:a16="http://schemas.microsoft.com/office/drawing/2014/main" id="{00831BF1-54B7-4AEB-8495-33A738A6B23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id="{4E125FF0-C828-4DA9-AB00-15FFAA61BE6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2" name="Ovaal 131">
                      <a:extLst>
                        <a:ext uri="{FF2B5EF4-FFF2-40B4-BE49-F238E27FC236}">
                          <a16:creationId xmlns:a16="http://schemas.microsoft.com/office/drawing/2014/main" id="{A09C2288-289F-4628-9B1A-D5A1AE39B44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8" name="Afbeelding 127">
                    <a:extLst>
                      <a:ext uri="{FF2B5EF4-FFF2-40B4-BE49-F238E27FC236}">
                        <a16:creationId xmlns:a16="http://schemas.microsoft.com/office/drawing/2014/main" id="{5953F74E-AAC5-4A0E-9DA9-0AF72B529854}"/>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9" name="Afbeelding 128">
                    <a:extLst>
                      <a:ext uri="{FF2B5EF4-FFF2-40B4-BE49-F238E27FC236}">
                        <a16:creationId xmlns:a16="http://schemas.microsoft.com/office/drawing/2014/main" id="{D954ED0A-D24E-4310-98D0-5A659062DD15}"/>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1" name="Groep 120">
                  <a:extLst>
                    <a:ext uri="{FF2B5EF4-FFF2-40B4-BE49-F238E27FC236}">
                      <a16:creationId xmlns:a16="http://schemas.microsoft.com/office/drawing/2014/main" id="{A90FC37E-3C35-4313-B7BC-2BA6F085016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6284B1A7-1008-4DB7-98A8-FA54862D12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565DE963-4BF9-482B-8422-1108EDFCE3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2" name="Groep 121">
                  <a:extLst>
                    <a:ext uri="{FF2B5EF4-FFF2-40B4-BE49-F238E27FC236}">
                      <a16:creationId xmlns:a16="http://schemas.microsoft.com/office/drawing/2014/main" id="{4154D80F-4CFB-46EE-9996-EB8EE4938E34}"/>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585B70EA-6D60-4EF7-B678-3AF1B030FAF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123">
                    <a:extLst>
                      <a:ext uri="{FF2B5EF4-FFF2-40B4-BE49-F238E27FC236}">
                        <a16:creationId xmlns:a16="http://schemas.microsoft.com/office/drawing/2014/main" id="{57F84B5E-F860-4CCD-940B-9A1F8ED4A7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8" name="Rechthoek 117">
                <a:extLst>
                  <a:ext uri="{FF2B5EF4-FFF2-40B4-BE49-F238E27FC236}">
                    <a16:creationId xmlns:a16="http://schemas.microsoft.com/office/drawing/2014/main" id="{CF7AB160-A855-485D-89EB-135C545EAEE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9" name="Gelijkbenige driehoek 118">
                <a:extLst>
                  <a:ext uri="{FF2B5EF4-FFF2-40B4-BE49-F238E27FC236}">
                    <a16:creationId xmlns:a16="http://schemas.microsoft.com/office/drawing/2014/main" id="{FB31484C-794F-4962-9BED-870006EC8AB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pic>
        <p:nvPicPr>
          <p:cNvPr id="145" name="Afbeelding 144">
            <a:extLst>
              <a:ext uri="{FF2B5EF4-FFF2-40B4-BE49-F238E27FC236}">
                <a16:creationId xmlns:a16="http://schemas.microsoft.com/office/drawing/2014/main" id="{609F7678-B4B2-40BB-9C8D-41BFC32DD86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8914" y="5658099"/>
            <a:ext cx="1583514" cy="720000"/>
          </a:xfrm>
          <a:prstGeom prst="rect">
            <a:avLst/>
          </a:prstGeom>
        </p:spPr>
      </p:pic>
    </p:spTree>
    <p:extLst>
      <p:ext uri="{BB962C8B-B14F-4D97-AF65-F5344CB8AC3E}">
        <p14:creationId xmlns:p14="http://schemas.microsoft.com/office/powerpoint/2010/main" val="400391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40%/60%)">
    <p:spTree>
      <p:nvGrpSpPr>
        <p:cNvPr id="1" name=""/>
        <p:cNvGrpSpPr/>
        <p:nvPr/>
      </p:nvGrpSpPr>
      <p:grpSpPr>
        <a:xfrm>
          <a:off x="0" y="0"/>
          <a:ext cx="0" cy="0"/>
          <a:chOff x="0" y="0"/>
          <a:chExt cx="0" cy="0"/>
        </a:xfrm>
      </p:grpSpPr>
      <p:sp>
        <p:nvSpPr>
          <p:cNvPr id="9" name="Tijdelijke aanduiding voor afbeelding 12">
            <a:extLst>
              <a:ext uri="{FF2B5EF4-FFF2-40B4-BE49-F238E27FC236}">
                <a16:creationId xmlns:a16="http://schemas.microsoft.com/office/drawing/2014/main" id="{077E730C-35E4-4478-87F0-D283B69D7D26}"/>
              </a:ext>
            </a:extLst>
          </p:cNvPr>
          <p:cNvSpPr>
            <a:spLocks noGrp="1"/>
          </p:cNvSpPr>
          <p:nvPr>
            <p:ph type="pic" sz="quarter" idx="14" hasCustomPrompt="1"/>
          </p:nvPr>
        </p:nvSpPr>
        <p:spPr>
          <a:xfrm>
            <a:off x="5385089" y="0"/>
            <a:ext cx="6806912" cy="6858000"/>
          </a:xfrm>
          <a:solidFill>
            <a:schemeClr val="bg1">
              <a:lumMod val="95000"/>
            </a:schemeClr>
          </a:solidFill>
        </p:spPr>
        <p:txBody>
          <a:bodyPr tIns="2880000"/>
          <a:lstStyle>
            <a:lvl1pPr marL="0" indent="0" algn="ctr">
              <a:buNone/>
              <a:defRPr sz="1000" b="0" i="1" baseline="0">
                <a:solidFill>
                  <a:schemeClr val="tx2">
                    <a:lumMod val="50000"/>
                    <a:lumOff val="50000"/>
                  </a:schemeClr>
                </a:solidFill>
              </a:defRPr>
            </a:lvl1pPr>
          </a:lstStyle>
          <a:p>
            <a:r>
              <a:rPr lang="nl-NL"/>
              <a:t>Klik op onderstaand pictogram</a:t>
            </a:r>
            <a:br>
              <a:rPr lang="nl-NL"/>
            </a:br>
            <a:r>
              <a:rPr lang="nl-NL"/>
              <a:t>om een afbeelding in te voegen</a:t>
            </a:r>
          </a:p>
        </p:txBody>
      </p:sp>
      <p:sp>
        <p:nvSpPr>
          <p:cNvPr id="84" name="Tijdelijke aanduiding voor tekst 7">
            <a:extLst>
              <a:ext uri="{FF2B5EF4-FFF2-40B4-BE49-F238E27FC236}">
                <a16:creationId xmlns:a16="http://schemas.microsoft.com/office/drawing/2014/main" id="{65B6AFB5-F826-42BB-8148-04B1AF8AA79F}"/>
              </a:ext>
            </a:extLst>
          </p:cNvPr>
          <p:cNvSpPr>
            <a:spLocks noGrp="1"/>
          </p:cNvSpPr>
          <p:nvPr>
            <p:ph type="body" sz="quarter" idx="54" hasCustomPrompt="1"/>
          </p:nvPr>
        </p:nvSpPr>
        <p:spPr>
          <a:xfrm>
            <a:off x="0" y="0"/>
            <a:ext cx="5397314" cy="6858000"/>
          </a:xfrm>
          <a:solidFill>
            <a:schemeClr val="accent1"/>
          </a:solidFill>
          <a:ln>
            <a:noFill/>
          </a:ln>
        </p:spPr>
        <p:txBody>
          <a:bodyPr tIns="360000" rIns="0"/>
          <a:lstStyle>
            <a:lvl1pPr marL="0" indent="0" algn="ctr">
              <a:buNone/>
              <a:defRPr sz="700">
                <a:solidFill>
                  <a:schemeClr val="bg1"/>
                </a:solidFill>
              </a:defRPr>
            </a:lvl1pPr>
          </a:lstStyle>
          <a:p>
            <a:pPr lvl="0"/>
            <a:r>
              <a:rPr lang="nl-NL"/>
              <a:t>Dit venster niet verwijderen s.v.p.</a:t>
            </a:r>
            <a:endParaRPr lang="en-US"/>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639142" y="900000"/>
            <a:ext cx="4106804" cy="408448"/>
          </a:xfrm>
        </p:spPr>
        <p:txBody>
          <a:bodyPr/>
          <a:lstStyle>
            <a:lvl1pPr>
              <a:defRPr/>
            </a:lvl1pPr>
          </a:lstStyle>
          <a:p>
            <a:r>
              <a:rPr lang="nl-NL" noProof="0" dirty="0"/>
              <a:t>Plaats hier je titel</a:t>
            </a:r>
            <a:endParaRPr lang="nl-NL" dirty="0"/>
          </a:p>
        </p:txBody>
      </p:sp>
      <p:sp>
        <p:nvSpPr>
          <p:cNvPr id="3" name="Tijdelijke aanduiding voor verticale tekst 2">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637344" y="1772461"/>
            <a:ext cx="4110401" cy="3690228"/>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Kopje</a:t>
            </a:r>
          </a:p>
          <a:p>
            <a:pPr lvl="5"/>
            <a:r>
              <a:rPr lang="nl-NL" noProof="0" dirty="0" err="1"/>
              <a:t>Bullet</a:t>
            </a:r>
            <a:endParaRPr lang="nl-NL" noProof="0" dirty="0"/>
          </a:p>
          <a:p>
            <a:pPr lvl="6"/>
            <a:r>
              <a:rPr lang="nl-NL" noProof="0" dirty="0"/>
              <a:t>Sub-</a:t>
            </a:r>
            <a:r>
              <a:rPr lang="nl-NL" noProof="0" dirty="0" err="1"/>
              <a:t>bullet</a:t>
            </a:r>
            <a:r>
              <a:rPr lang="nl-NL" noProof="0" dirty="0"/>
              <a:t> #1</a:t>
            </a:r>
          </a:p>
          <a:p>
            <a:pPr lvl="7"/>
            <a:r>
              <a:rPr lang="nl-NL" noProof="0" dirty="0"/>
              <a:t>Sub-</a:t>
            </a:r>
            <a:r>
              <a:rPr lang="nl-NL" noProof="0" dirty="0" err="1"/>
              <a:t>bullet</a:t>
            </a:r>
            <a:r>
              <a:rPr lang="nl-NL" noProof="0" dirty="0"/>
              <a:t> #2</a:t>
            </a:r>
          </a:p>
          <a:p>
            <a:pPr lvl="8"/>
            <a:r>
              <a:rPr lang="nl-NL" noProof="0" dirty="0"/>
              <a:t>Leestekst</a:t>
            </a:r>
          </a:p>
        </p:txBody>
      </p:sp>
      <p:sp>
        <p:nvSpPr>
          <p:cNvPr id="82" name="Tekstvak 81">
            <a:extLst>
              <a:ext uri="{FF2B5EF4-FFF2-40B4-BE49-F238E27FC236}">
                <a16:creationId xmlns:a16="http://schemas.microsoft.com/office/drawing/2014/main" id="{383868B7-5F1F-4688-B14F-1369F5CE59F0}"/>
              </a:ext>
            </a:extLst>
          </p:cNvPr>
          <p:cNvSpPr txBox="1"/>
          <p:nvPr userDrawn="1"/>
        </p:nvSpPr>
        <p:spPr>
          <a:xfrm>
            <a:off x="4960679" y="-798828"/>
            <a:ext cx="2270674" cy="374415"/>
          </a:xfrm>
          <a:prstGeom prst="rect">
            <a:avLst/>
          </a:prstGeom>
          <a:solidFill>
            <a:schemeClr val="accent1"/>
          </a:solidFill>
        </p:spPr>
        <p:txBody>
          <a:bodyPr wrap="none" lIns="180000" tIns="180000" rIns="180000" bIns="180000" rtlCol="0" anchor="ctr">
            <a:noAutofit/>
          </a:bodyPr>
          <a:lstStyle/>
          <a:p>
            <a:pPr algn="ctr"/>
            <a:r>
              <a:rPr lang="nl-NL" sz="1400" b="1" spc="50" baseline="0">
                <a:solidFill>
                  <a:schemeClr val="bg1"/>
                </a:solidFill>
                <a:latin typeface="+mn-lt"/>
                <a:cs typeface="Calibri" panose="020F0502020204030204" pitchFamily="34" charset="0"/>
              </a:rPr>
              <a:t>TEKST &amp; BEELD (40%/60%)</a:t>
            </a:r>
          </a:p>
        </p:txBody>
      </p:sp>
      <p:grpSp>
        <p:nvGrpSpPr>
          <p:cNvPr id="17" name="Instructie">
            <a:extLst>
              <a:ext uri="{FF2B5EF4-FFF2-40B4-BE49-F238E27FC236}">
                <a16:creationId xmlns:a16="http://schemas.microsoft.com/office/drawing/2014/main" id="{874D161C-83E9-407E-9483-B60E750EFFF6}"/>
              </a:ext>
            </a:extLst>
          </p:cNvPr>
          <p:cNvGrpSpPr/>
          <p:nvPr userDrawn="1"/>
        </p:nvGrpSpPr>
        <p:grpSpPr>
          <a:xfrm>
            <a:off x="-3437547" y="1434"/>
            <a:ext cx="3201327" cy="6001164"/>
            <a:chOff x="-3437547" y="1434"/>
            <a:chExt cx="3201327" cy="6001164"/>
          </a:xfrm>
        </p:grpSpPr>
        <p:cxnSp>
          <p:nvCxnSpPr>
            <p:cNvPr id="19" name="Rechte verbindingslijn 18">
              <a:extLst>
                <a:ext uri="{FF2B5EF4-FFF2-40B4-BE49-F238E27FC236}">
                  <a16:creationId xmlns:a16="http://schemas.microsoft.com/office/drawing/2014/main" id="{59351E4D-7333-428F-A8D7-2D69366A3CE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0" name="Ovaal 19">
              <a:extLst>
                <a:ext uri="{FF2B5EF4-FFF2-40B4-BE49-F238E27FC236}">
                  <a16:creationId xmlns:a16="http://schemas.microsoft.com/office/drawing/2014/main" id="{DF02C0A0-7CB0-4B8F-8839-DC6EE915B57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1" name="Rechthoek 20">
              <a:extLst>
                <a:ext uri="{FF2B5EF4-FFF2-40B4-BE49-F238E27FC236}">
                  <a16:creationId xmlns:a16="http://schemas.microsoft.com/office/drawing/2014/main" id="{51F99B77-45BE-44D2-AB6A-D227B591E85B}"/>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2" name="Ovaal 21">
              <a:extLst>
                <a:ext uri="{FF2B5EF4-FFF2-40B4-BE49-F238E27FC236}">
                  <a16:creationId xmlns:a16="http://schemas.microsoft.com/office/drawing/2014/main" id="{5F299319-9A6B-4F0F-B78D-290F5E346A73}"/>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3" name="Rechthoek 22">
              <a:extLst>
                <a:ext uri="{FF2B5EF4-FFF2-40B4-BE49-F238E27FC236}">
                  <a16:creationId xmlns:a16="http://schemas.microsoft.com/office/drawing/2014/main" id="{AE22384F-607F-44B8-B477-58254A05542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24" name="Ovaal 23">
              <a:extLst>
                <a:ext uri="{FF2B5EF4-FFF2-40B4-BE49-F238E27FC236}">
                  <a16:creationId xmlns:a16="http://schemas.microsoft.com/office/drawing/2014/main" id="{A8634884-4A64-49C4-90A9-1835BCAB698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5" name="Rechthoek 24">
              <a:extLst>
                <a:ext uri="{FF2B5EF4-FFF2-40B4-BE49-F238E27FC236}">
                  <a16:creationId xmlns:a16="http://schemas.microsoft.com/office/drawing/2014/main" id="{062396AF-12BF-4487-9EC0-2863CBD6232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26" name="Ovaal 25">
              <a:extLst>
                <a:ext uri="{FF2B5EF4-FFF2-40B4-BE49-F238E27FC236}">
                  <a16:creationId xmlns:a16="http://schemas.microsoft.com/office/drawing/2014/main" id="{CF0A3107-9EED-4988-A31C-B4026AE16278}"/>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7" name="Rechthoek 26">
              <a:extLst>
                <a:ext uri="{FF2B5EF4-FFF2-40B4-BE49-F238E27FC236}">
                  <a16:creationId xmlns:a16="http://schemas.microsoft.com/office/drawing/2014/main" id="{9E972E55-20A8-42D8-9F02-1ECBEF6F78F2}"/>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grpSp>
          <p:nvGrpSpPr>
            <p:cNvPr id="28" name="Meer informatie">
              <a:extLst>
                <a:ext uri="{FF2B5EF4-FFF2-40B4-BE49-F238E27FC236}">
                  <a16:creationId xmlns:a16="http://schemas.microsoft.com/office/drawing/2014/main" id="{B75CE8C9-70BD-4515-988D-481E9EEC758F}"/>
                </a:ext>
              </a:extLst>
            </p:cNvPr>
            <p:cNvGrpSpPr/>
            <p:nvPr userDrawn="1"/>
          </p:nvGrpSpPr>
          <p:grpSpPr>
            <a:xfrm>
              <a:off x="-3421298" y="5206936"/>
              <a:ext cx="3178515" cy="795662"/>
              <a:chOff x="-3741486" y="3387723"/>
              <a:chExt cx="3178515" cy="795662"/>
            </a:xfrm>
          </p:grpSpPr>
          <p:sp>
            <p:nvSpPr>
              <p:cNvPr id="98" name="Freeform 101">
                <a:extLst>
                  <a:ext uri="{FF2B5EF4-FFF2-40B4-BE49-F238E27FC236}">
                    <a16:creationId xmlns:a16="http://schemas.microsoft.com/office/drawing/2014/main" id="{F25598DA-ADE7-484C-A9C7-B953A3F136D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9" name="Rechthoek 98">
                <a:extLst>
                  <a:ext uri="{FF2B5EF4-FFF2-40B4-BE49-F238E27FC236}">
                    <a16:creationId xmlns:a16="http://schemas.microsoft.com/office/drawing/2014/main" id="{BCE36E5B-039F-48C8-8FAE-10AB154F290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0" name="Rechte verbindingslijn 99">
                <a:extLst>
                  <a:ext uri="{FF2B5EF4-FFF2-40B4-BE49-F238E27FC236}">
                    <a16:creationId xmlns:a16="http://schemas.microsoft.com/office/drawing/2014/main" id="{3E869A7A-0856-481A-9CA5-D3E69FD167A1}"/>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 name="Rechthoek 28">
              <a:extLst>
                <a:ext uri="{FF2B5EF4-FFF2-40B4-BE49-F238E27FC236}">
                  <a16:creationId xmlns:a16="http://schemas.microsoft.com/office/drawing/2014/main" id="{A7195467-AABD-4DA5-8DD0-83154DE04CE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TEKST NIVEAUS kiezen</a:t>
              </a:r>
            </a:p>
          </p:txBody>
        </p:sp>
        <p:sp>
          <p:nvSpPr>
            <p:cNvPr id="30" name="Ovaal 29">
              <a:extLst>
                <a:ext uri="{FF2B5EF4-FFF2-40B4-BE49-F238E27FC236}">
                  <a16:creationId xmlns:a16="http://schemas.microsoft.com/office/drawing/2014/main" id="{5D763089-8BA9-445E-959C-2440EEF6E1E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1" name="Rechte verbindingslijn 30">
              <a:extLst>
                <a:ext uri="{FF2B5EF4-FFF2-40B4-BE49-F238E27FC236}">
                  <a16:creationId xmlns:a16="http://schemas.microsoft.com/office/drawing/2014/main" id="{E5822183-3BE3-48B2-9F08-F46D2DB9325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DD58BF47-664B-4C5D-8B64-20C6E82566FA}"/>
                </a:ext>
              </a:extLst>
            </p:cNvPr>
            <p:cNvGrpSpPr/>
            <p:nvPr userDrawn="1"/>
          </p:nvGrpSpPr>
          <p:grpSpPr>
            <a:xfrm>
              <a:off x="-3437547" y="349413"/>
              <a:ext cx="2933825" cy="558875"/>
              <a:chOff x="-3419346" y="368233"/>
              <a:chExt cx="3904920" cy="743862"/>
            </a:xfrm>
          </p:grpSpPr>
          <p:sp>
            <p:nvSpPr>
              <p:cNvPr id="44" name="Rechthoek 43">
                <a:extLst>
                  <a:ext uri="{FF2B5EF4-FFF2-40B4-BE49-F238E27FC236}">
                    <a16:creationId xmlns:a16="http://schemas.microsoft.com/office/drawing/2014/main" id="{46FC1B3F-9231-405B-BEB7-345AA851F1ED}"/>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45" name="Rechte verbindingslijn 44">
                <a:extLst>
                  <a:ext uri="{FF2B5EF4-FFF2-40B4-BE49-F238E27FC236}">
                    <a16:creationId xmlns:a16="http://schemas.microsoft.com/office/drawing/2014/main" id="{B13792EB-7CED-492A-BC6A-7B8F67BA5376}"/>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A86D1243-3E96-4F8D-8A41-E66E6D071B2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05540A17-5FF3-4DB4-A08E-A3AC83BAE30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a:extLst>
                  <a:ext uri="{FF2B5EF4-FFF2-40B4-BE49-F238E27FC236}">
                    <a16:creationId xmlns:a16="http://schemas.microsoft.com/office/drawing/2014/main" id="{95F50DD0-1372-492A-8064-8F1966B13350}"/>
                  </a:ext>
                </a:extLst>
              </p:cNvPr>
              <p:cNvGrpSpPr/>
              <p:nvPr userDrawn="1"/>
            </p:nvGrpSpPr>
            <p:grpSpPr>
              <a:xfrm>
                <a:off x="-3002834" y="720303"/>
                <a:ext cx="182598" cy="143759"/>
                <a:chOff x="-3310843" y="700986"/>
                <a:chExt cx="182598" cy="143759"/>
              </a:xfrm>
            </p:grpSpPr>
            <p:grpSp>
              <p:nvGrpSpPr>
                <p:cNvPr id="89" name="Groep 88">
                  <a:extLst>
                    <a:ext uri="{FF2B5EF4-FFF2-40B4-BE49-F238E27FC236}">
                      <a16:creationId xmlns:a16="http://schemas.microsoft.com/office/drawing/2014/main" id="{E275DFC8-B6BB-4DA5-A31A-5B9505BF60AB}"/>
                    </a:ext>
                  </a:extLst>
                </p:cNvPr>
                <p:cNvGrpSpPr/>
                <p:nvPr userDrawn="1"/>
              </p:nvGrpSpPr>
              <p:grpSpPr>
                <a:xfrm>
                  <a:off x="-3310843" y="700986"/>
                  <a:ext cx="182598" cy="143759"/>
                  <a:chOff x="-3310843" y="700986"/>
                  <a:chExt cx="182598" cy="143759"/>
                </a:xfrm>
              </p:grpSpPr>
              <p:cxnSp>
                <p:nvCxnSpPr>
                  <p:cNvPr id="93" name="Rechte verbindingslijn 92">
                    <a:extLst>
                      <a:ext uri="{FF2B5EF4-FFF2-40B4-BE49-F238E27FC236}">
                        <a16:creationId xmlns:a16="http://schemas.microsoft.com/office/drawing/2014/main" id="{E4ED3EF9-6179-4850-AF84-51E2EC73703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D3A3E787-1B85-4124-8269-BD83512EE3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5" name="Rechte verbindingslijn 94">
                    <a:extLst>
                      <a:ext uri="{FF2B5EF4-FFF2-40B4-BE49-F238E27FC236}">
                        <a16:creationId xmlns:a16="http://schemas.microsoft.com/office/drawing/2014/main" id="{3F68786A-8F20-4456-9813-5C391292A51D}"/>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6" name="Rechte verbindingslijn 95">
                    <a:extLst>
                      <a:ext uri="{FF2B5EF4-FFF2-40B4-BE49-F238E27FC236}">
                        <a16:creationId xmlns:a16="http://schemas.microsoft.com/office/drawing/2014/main" id="{BBA2A6E6-2EE1-4BF7-8954-A521E2A9025A}"/>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7" name="Rechte verbindingslijn 96">
                    <a:extLst>
                      <a:ext uri="{FF2B5EF4-FFF2-40B4-BE49-F238E27FC236}">
                        <a16:creationId xmlns:a16="http://schemas.microsoft.com/office/drawing/2014/main" id="{75856FFD-D9A1-42F9-B57C-8511B030C3D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0" name="Groep 89">
                  <a:extLst>
                    <a:ext uri="{FF2B5EF4-FFF2-40B4-BE49-F238E27FC236}">
                      <a16:creationId xmlns:a16="http://schemas.microsoft.com/office/drawing/2014/main" id="{EE0926CA-D3CA-4FA8-8E2F-AFE0ECCEE5AF}"/>
                    </a:ext>
                  </a:extLst>
                </p:cNvPr>
                <p:cNvGrpSpPr/>
                <p:nvPr userDrawn="1"/>
              </p:nvGrpSpPr>
              <p:grpSpPr>
                <a:xfrm flipH="1">
                  <a:off x="-3310774" y="735854"/>
                  <a:ext cx="88801" cy="72568"/>
                  <a:chOff x="-2091059" y="1395403"/>
                  <a:chExt cx="157316" cy="128558"/>
                </a:xfrm>
              </p:grpSpPr>
              <p:sp>
                <p:nvSpPr>
                  <p:cNvPr id="91" name="Rechthoek 90">
                    <a:extLst>
                      <a:ext uri="{FF2B5EF4-FFF2-40B4-BE49-F238E27FC236}">
                        <a16:creationId xmlns:a16="http://schemas.microsoft.com/office/drawing/2014/main" id="{BDDFA340-3F08-4141-8A80-48795172A4C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a:extLst>
                      <a:ext uri="{FF2B5EF4-FFF2-40B4-BE49-F238E27FC236}">
                        <a16:creationId xmlns:a16="http://schemas.microsoft.com/office/drawing/2014/main" id="{9A92F243-9AD1-4427-A5BC-4CC2238FD08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a:extLst>
                  <a:ext uri="{FF2B5EF4-FFF2-40B4-BE49-F238E27FC236}">
                    <a16:creationId xmlns:a16="http://schemas.microsoft.com/office/drawing/2014/main" id="{A273F2F7-8A6E-4301-BFE4-4D3A6EEC1174}"/>
                  </a:ext>
                </a:extLst>
              </p:cNvPr>
              <p:cNvGrpSpPr/>
              <p:nvPr userDrawn="1"/>
            </p:nvGrpSpPr>
            <p:grpSpPr>
              <a:xfrm>
                <a:off x="-3326107" y="720303"/>
                <a:ext cx="182598" cy="143759"/>
                <a:chOff x="-3634116" y="700986"/>
                <a:chExt cx="182598" cy="143759"/>
              </a:xfrm>
            </p:grpSpPr>
            <p:grpSp>
              <p:nvGrpSpPr>
                <p:cNvPr id="78" name="Groep 77">
                  <a:extLst>
                    <a:ext uri="{FF2B5EF4-FFF2-40B4-BE49-F238E27FC236}">
                      <a16:creationId xmlns:a16="http://schemas.microsoft.com/office/drawing/2014/main" id="{DB061FC7-D5C8-4D27-BB38-690796E095AC}"/>
                    </a:ext>
                  </a:extLst>
                </p:cNvPr>
                <p:cNvGrpSpPr/>
                <p:nvPr userDrawn="1"/>
              </p:nvGrpSpPr>
              <p:grpSpPr>
                <a:xfrm>
                  <a:off x="-3634116" y="700986"/>
                  <a:ext cx="182598" cy="143759"/>
                  <a:chOff x="-3634116" y="700986"/>
                  <a:chExt cx="182598" cy="143759"/>
                </a:xfrm>
              </p:grpSpPr>
              <p:cxnSp>
                <p:nvCxnSpPr>
                  <p:cNvPr id="83" name="Rechte verbindingslijn 82">
                    <a:extLst>
                      <a:ext uri="{FF2B5EF4-FFF2-40B4-BE49-F238E27FC236}">
                        <a16:creationId xmlns:a16="http://schemas.microsoft.com/office/drawing/2014/main" id="{C50BE66B-D417-4A46-AFC5-94D9FD4133D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48750407-3C3E-4A5E-8E30-3D483015685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6" name="Rechte verbindingslijn 85">
                    <a:extLst>
                      <a:ext uri="{FF2B5EF4-FFF2-40B4-BE49-F238E27FC236}">
                        <a16:creationId xmlns:a16="http://schemas.microsoft.com/office/drawing/2014/main" id="{8C844878-089E-48A1-B12D-002C4BC51FB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7" name="Rechte verbindingslijn 86">
                    <a:extLst>
                      <a:ext uri="{FF2B5EF4-FFF2-40B4-BE49-F238E27FC236}">
                        <a16:creationId xmlns:a16="http://schemas.microsoft.com/office/drawing/2014/main" id="{F4DF240A-20FA-4508-9266-AB589A5594A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8" name="Rechte verbindingslijn 87">
                    <a:extLst>
                      <a:ext uri="{FF2B5EF4-FFF2-40B4-BE49-F238E27FC236}">
                        <a16:creationId xmlns:a16="http://schemas.microsoft.com/office/drawing/2014/main" id="{6F7D5FE8-AFA6-471F-BC9D-311480EE79A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9" name="Groep 78">
                  <a:extLst>
                    <a:ext uri="{FF2B5EF4-FFF2-40B4-BE49-F238E27FC236}">
                      <a16:creationId xmlns:a16="http://schemas.microsoft.com/office/drawing/2014/main" id="{B1E12E9E-1C53-485E-960E-03F5CE274F4F}"/>
                    </a:ext>
                  </a:extLst>
                </p:cNvPr>
                <p:cNvGrpSpPr/>
                <p:nvPr userDrawn="1"/>
              </p:nvGrpSpPr>
              <p:grpSpPr>
                <a:xfrm>
                  <a:off x="-3634047" y="735854"/>
                  <a:ext cx="88801" cy="72568"/>
                  <a:chOff x="-2091059" y="1395403"/>
                  <a:chExt cx="157316" cy="128558"/>
                </a:xfrm>
              </p:grpSpPr>
              <p:sp>
                <p:nvSpPr>
                  <p:cNvPr id="80" name="Rechthoek 79">
                    <a:extLst>
                      <a:ext uri="{FF2B5EF4-FFF2-40B4-BE49-F238E27FC236}">
                        <a16:creationId xmlns:a16="http://schemas.microsoft.com/office/drawing/2014/main" id="{DAFCBD17-FA3B-4D08-B3EB-2D22F0A1B91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a:extLst>
                      <a:ext uri="{FF2B5EF4-FFF2-40B4-BE49-F238E27FC236}">
                        <a16:creationId xmlns:a16="http://schemas.microsoft.com/office/drawing/2014/main" id="{6323F192-D2DE-4C37-AEAD-420DB8E8751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a:extLst>
                  <a:ext uri="{FF2B5EF4-FFF2-40B4-BE49-F238E27FC236}">
                    <a16:creationId xmlns:a16="http://schemas.microsoft.com/office/drawing/2014/main" id="{DC0CEB1D-CA24-41E4-93EC-EFD99F88E53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1" name="Rechte verbindingslijn 50">
                <a:extLst>
                  <a:ext uri="{FF2B5EF4-FFF2-40B4-BE49-F238E27FC236}">
                    <a16:creationId xmlns:a16="http://schemas.microsoft.com/office/drawing/2014/main" id="{C206D936-3FDE-4A5F-9FAF-988070683CBC}"/>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2" name="Groep 51">
                <a:extLst>
                  <a:ext uri="{FF2B5EF4-FFF2-40B4-BE49-F238E27FC236}">
                    <a16:creationId xmlns:a16="http://schemas.microsoft.com/office/drawing/2014/main" id="{E4EC0AB8-6EE9-4368-9B28-445E35D208A4}"/>
                  </a:ext>
                </a:extLst>
              </p:cNvPr>
              <p:cNvGrpSpPr/>
              <p:nvPr userDrawn="1"/>
            </p:nvGrpSpPr>
            <p:grpSpPr>
              <a:xfrm>
                <a:off x="-2425037" y="370226"/>
                <a:ext cx="357690" cy="330595"/>
                <a:chOff x="-2721817" y="347336"/>
                <a:chExt cx="432805" cy="400021"/>
              </a:xfrm>
            </p:grpSpPr>
            <p:sp>
              <p:nvSpPr>
                <p:cNvPr id="67" name="Rechthoek 66">
                  <a:extLst>
                    <a:ext uri="{FF2B5EF4-FFF2-40B4-BE49-F238E27FC236}">
                      <a16:creationId xmlns:a16="http://schemas.microsoft.com/office/drawing/2014/main" id="{9B7E70D0-2F58-4CFE-9047-0FBF86A4726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a:extLst>
                    <a:ext uri="{FF2B5EF4-FFF2-40B4-BE49-F238E27FC236}">
                      <a16:creationId xmlns:a16="http://schemas.microsoft.com/office/drawing/2014/main" id="{C72A5FF6-24F1-4E56-A986-11D1F595DAE3}"/>
                    </a:ext>
                  </a:extLst>
                </p:cNvPr>
                <p:cNvGrpSpPr/>
                <p:nvPr userDrawn="1"/>
              </p:nvGrpSpPr>
              <p:grpSpPr>
                <a:xfrm>
                  <a:off x="-2652453" y="431583"/>
                  <a:ext cx="294076" cy="231526"/>
                  <a:chOff x="-3634116" y="700986"/>
                  <a:chExt cx="182598" cy="143759"/>
                </a:xfrm>
              </p:grpSpPr>
              <p:grpSp>
                <p:nvGrpSpPr>
                  <p:cNvPr id="69" name="Groep 68">
                    <a:extLst>
                      <a:ext uri="{FF2B5EF4-FFF2-40B4-BE49-F238E27FC236}">
                        <a16:creationId xmlns:a16="http://schemas.microsoft.com/office/drawing/2014/main" id="{33EC321C-548F-48E2-A14A-F865B9F9D41C}"/>
                      </a:ext>
                    </a:extLst>
                  </p:cNvPr>
                  <p:cNvGrpSpPr/>
                  <p:nvPr userDrawn="1"/>
                </p:nvGrpSpPr>
                <p:grpSpPr>
                  <a:xfrm>
                    <a:off x="-3634116" y="700986"/>
                    <a:ext cx="182598" cy="143759"/>
                    <a:chOff x="-3634116" y="700986"/>
                    <a:chExt cx="182598" cy="143759"/>
                  </a:xfrm>
                </p:grpSpPr>
                <p:cxnSp>
                  <p:nvCxnSpPr>
                    <p:cNvPr id="73" name="Rechte verbindingslijn 72">
                      <a:extLst>
                        <a:ext uri="{FF2B5EF4-FFF2-40B4-BE49-F238E27FC236}">
                          <a16:creationId xmlns:a16="http://schemas.microsoft.com/office/drawing/2014/main" id="{136B5E11-367D-49D7-AE64-2551599E48B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886F387B-1F6A-42FD-9F6B-D8AD544D2548}"/>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10F46D66-6086-4C66-894E-F94D09E2A2B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BE711149-2138-4F8D-B039-26B1161E99B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7" name="Rechte verbindingslijn 76">
                      <a:extLst>
                        <a:ext uri="{FF2B5EF4-FFF2-40B4-BE49-F238E27FC236}">
                          <a16:creationId xmlns:a16="http://schemas.microsoft.com/office/drawing/2014/main" id="{A83320DB-E570-4445-99CC-A589576383B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0" name="Groep 69">
                    <a:extLst>
                      <a:ext uri="{FF2B5EF4-FFF2-40B4-BE49-F238E27FC236}">
                        <a16:creationId xmlns:a16="http://schemas.microsoft.com/office/drawing/2014/main" id="{6939B79C-F0D8-453F-B937-38DFDDD425D8}"/>
                      </a:ext>
                    </a:extLst>
                  </p:cNvPr>
                  <p:cNvGrpSpPr/>
                  <p:nvPr userDrawn="1"/>
                </p:nvGrpSpPr>
                <p:grpSpPr>
                  <a:xfrm>
                    <a:off x="-3634047" y="735854"/>
                    <a:ext cx="88801" cy="72568"/>
                    <a:chOff x="-2091059" y="1395403"/>
                    <a:chExt cx="157316" cy="128558"/>
                  </a:xfrm>
                </p:grpSpPr>
                <p:sp>
                  <p:nvSpPr>
                    <p:cNvPr id="71" name="Rechthoek 70">
                      <a:extLst>
                        <a:ext uri="{FF2B5EF4-FFF2-40B4-BE49-F238E27FC236}">
                          <a16:creationId xmlns:a16="http://schemas.microsoft.com/office/drawing/2014/main" id="{F3BA4F32-69C3-4A7B-A943-BED858483C8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a:extLst>
                        <a:ext uri="{FF2B5EF4-FFF2-40B4-BE49-F238E27FC236}">
                          <a16:creationId xmlns:a16="http://schemas.microsoft.com/office/drawing/2014/main" id="{08E11585-C66C-4DBC-BF52-57B6EB08BDC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a:extLst>
                  <a:ext uri="{FF2B5EF4-FFF2-40B4-BE49-F238E27FC236}">
                    <a16:creationId xmlns:a16="http://schemas.microsoft.com/office/drawing/2014/main" id="{2265FF74-54C0-4A60-9D98-FF471F152A91}"/>
                  </a:ext>
                </a:extLst>
              </p:cNvPr>
              <p:cNvGrpSpPr/>
              <p:nvPr userDrawn="1"/>
            </p:nvGrpSpPr>
            <p:grpSpPr>
              <a:xfrm>
                <a:off x="-2425037" y="781500"/>
                <a:ext cx="357690" cy="330595"/>
                <a:chOff x="-2721817" y="782525"/>
                <a:chExt cx="432805" cy="400021"/>
              </a:xfrm>
            </p:grpSpPr>
            <p:sp>
              <p:nvSpPr>
                <p:cNvPr id="56" name="Rechthoek 55">
                  <a:extLst>
                    <a:ext uri="{FF2B5EF4-FFF2-40B4-BE49-F238E27FC236}">
                      <a16:creationId xmlns:a16="http://schemas.microsoft.com/office/drawing/2014/main" id="{D69DB9FE-8114-415C-B34E-BD5AB7F89EE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7" name="Groep 56">
                  <a:extLst>
                    <a:ext uri="{FF2B5EF4-FFF2-40B4-BE49-F238E27FC236}">
                      <a16:creationId xmlns:a16="http://schemas.microsoft.com/office/drawing/2014/main" id="{C66AB5C0-941D-4C59-974F-CCD4A95B1040}"/>
                    </a:ext>
                  </a:extLst>
                </p:cNvPr>
                <p:cNvGrpSpPr/>
                <p:nvPr userDrawn="1"/>
              </p:nvGrpSpPr>
              <p:grpSpPr>
                <a:xfrm>
                  <a:off x="-2652453" y="866772"/>
                  <a:ext cx="294076" cy="231526"/>
                  <a:chOff x="-3310843" y="700986"/>
                  <a:chExt cx="182598" cy="143759"/>
                </a:xfrm>
              </p:grpSpPr>
              <p:grpSp>
                <p:nvGrpSpPr>
                  <p:cNvPr id="58" name="Groep 57">
                    <a:extLst>
                      <a:ext uri="{FF2B5EF4-FFF2-40B4-BE49-F238E27FC236}">
                        <a16:creationId xmlns:a16="http://schemas.microsoft.com/office/drawing/2014/main" id="{F9F5CC6B-C720-451F-9166-84AB2861EC66}"/>
                      </a:ext>
                    </a:extLst>
                  </p:cNvPr>
                  <p:cNvGrpSpPr/>
                  <p:nvPr userDrawn="1"/>
                </p:nvGrpSpPr>
                <p:grpSpPr>
                  <a:xfrm>
                    <a:off x="-3310843" y="700986"/>
                    <a:ext cx="182598" cy="143759"/>
                    <a:chOff x="-3310843" y="700986"/>
                    <a:chExt cx="182598" cy="143759"/>
                  </a:xfrm>
                </p:grpSpPr>
                <p:cxnSp>
                  <p:nvCxnSpPr>
                    <p:cNvPr id="62" name="Rechte verbindingslijn 61">
                      <a:extLst>
                        <a:ext uri="{FF2B5EF4-FFF2-40B4-BE49-F238E27FC236}">
                          <a16:creationId xmlns:a16="http://schemas.microsoft.com/office/drawing/2014/main" id="{3A7796CD-CFA8-425E-A1F3-DC53E876CA2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B84D8297-E62F-475B-8703-0DECE8D8CCE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481F1E13-C250-4051-B8BE-FD7DB70ADFD8}"/>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4573DBDF-ADA6-4AB6-9D31-4B0FAE1E9ED0}"/>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6" name="Rechte verbindingslijn 65">
                      <a:extLst>
                        <a:ext uri="{FF2B5EF4-FFF2-40B4-BE49-F238E27FC236}">
                          <a16:creationId xmlns:a16="http://schemas.microsoft.com/office/drawing/2014/main" id="{342B622D-0640-4E1F-8495-B93B67B5622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9" name="Groep 58">
                    <a:extLst>
                      <a:ext uri="{FF2B5EF4-FFF2-40B4-BE49-F238E27FC236}">
                        <a16:creationId xmlns:a16="http://schemas.microsoft.com/office/drawing/2014/main" id="{720B4F76-E201-4231-B814-0297FDAFF187}"/>
                      </a:ext>
                    </a:extLst>
                  </p:cNvPr>
                  <p:cNvGrpSpPr/>
                  <p:nvPr userDrawn="1"/>
                </p:nvGrpSpPr>
                <p:grpSpPr>
                  <a:xfrm flipH="1">
                    <a:off x="-3310774" y="735854"/>
                    <a:ext cx="88801" cy="72568"/>
                    <a:chOff x="-2091059" y="1395403"/>
                    <a:chExt cx="157316" cy="128558"/>
                  </a:xfrm>
                </p:grpSpPr>
                <p:sp>
                  <p:nvSpPr>
                    <p:cNvPr id="60" name="Rechthoek 59">
                      <a:extLst>
                        <a:ext uri="{FF2B5EF4-FFF2-40B4-BE49-F238E27FC236}">
                          <a16:creationId xmlns:a16="http://schemas.microsoft.com/office/drawing/2014/main" id="{4FC809E7-CF80-4A1B-BD92-6F95BA53F23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1" name="Pijl: punthaak 60">
                      <a:extLst>
                        <a:ext uri="{FF2B5EF4-FFF2-40B4-BE49-F238E27FC236}">
                          <a16:creationId xmlns:a16="http://schemas.microsoft.com/office/drawing/2014/main" id="{52620D10-EEAB-4639-B8E1-BFD4697BBB7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a:extLst>
                  <a:ext uri="{FF2B5EF4-FFF2-40B4-BE49-F238E27FC236}">
                    <a16:creationId xmlns:a16="http://schemas.microsoft.com/office/drawing/2014/main" id="{C427FCC9-2E5C-450A-9CCC-E4F3CF8C33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5" name="Rechthoek 54">
                <a:extLst>
                  <a:ext uri="{FF2B5EF4-FFF2-40B4-BE49-F238E27FC236}">
                    <a16:creationId xmlns:a16="http://schemas.microsoft.com/office/drawing/2014/main" id="{7AC03B8B-867B-49B7-8F27-82B96D9D24C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3" name="Rechte verbindingslijn 32">
              <a:extLst>
                <a:ext uri="{FF2B5EF4-FFF2-40B4-BE49-F238E27FC236}">
                  <a16:creationId xmlns:a16="http://schemas.microsoft.com/office/drawing/2014/main" id="{55C4EE9A-FF11-437D-9D73-5A3F4EEC8F30}"/>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00CA753C-D97B-4934-9900-764E726568C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Bullet</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5" name="Ovaal 34">
              <a:extLst>
                <a:ext uri="{FF2B5EF4-FFF2-40B4-BE49-F238E27FC236}">
                  <a16:creationId xmlns:a16="http://schemas.microsoft.com/office/drawing/2014/main" id="{E0F64347-5099-4655-9580-AA635122A93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61FDF011-4BC2-4BC1-896A-49E9413FB0A9}"/>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1" indent="-180975" algn="l" defTabSz="914400" rtl="0" eaLnBrk="1" fontAlgn="auto" latinLnBrk="0" hangingPunct="1">
                <a:lnSpc>
                  <a:spcPct val="90000"/>
                </a:lnSpc>
                <a:spcBef>
                  <a:spcPts val="600"/>
                </a:spcBef>
                <a:spcAft>
                  <a:spcPts val="600"/>
                </a:spcAft>
                <a:buClr>
                  <a:schemeClr val="tx1"/>
                </a:buClr>
                <a:buSzPct val="80000"/>
                <a:buFont typeface="Courier New" panose="02070309020205020404" pitchFamily="49" charset="0"/>
                <a:buChar char="o"/>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#1</a:t>
              </a:r>
            </a:p>
          </p:txBody>
        </p:sp>
        <p:sp>
          <p:nvSpPr>
            <p:cNvPr id="37" name="Ovaal 36">
              <a:extLst>
                <a:ext uri="{FF2B5EF4-FFF2-40B4-BE49-F238E27FC236}">
                  <a16:creationId xmlns:a16="http://schemas.microsoft.com/office/drawing/2014/main" id="{BD3251E7-6668-4D0D-BA98-73263D51A2C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8" name="Rechthoek 37">
              <a:extLst>
                <a:ext uri="{FF2B5EF4-FFF2-40B4-BE49-F238E27FC236}">
                  <a16:creationId xmlns:a16="http://schemas.microsoft.com/office/drawing/2014/main" id="{7111D8D6-B2ED-432D-9EC9-0A3A04B5B86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542925" marR="0" lvl="2" indent="-180975" algn="l" defTabSz="914400" rtl="0" eaLnBrk="1" fontAlgn="auto" latinLnBrk="0" hangingPunct="1">
                <a:lnSpc>
                  <a:spcPct val="90000"/>
                </a:lnSpc>
                <a:spcBef>
                  <a:spcPts val="600"/>
                </a:spcBef>
                <a:spcAft>
                  <a:spcPts val="600"/>
                </a:spcAft>
                <a:buClr>
                  <a:schemeClr val="tx2"/>
                </a:buClr>
                <a:buSzTx/>
                <a:buFont typeface="Century Gothic" panose="020B0502020202020204" pitchFamily="34" charset="0"/>
                <a:buChar char="-"/>
                <a:tabLst/>
                <a:defRPr/>
              </a:pPr>
              <a:r>
                <a:rPr lang="nl-NL" sz="1100" kern="1200" noProof="0">
                  <a:solidFill>
                    <a:schemeClr val="tx1"/>
                  </a:solidFill>
                  <a:latin typeface="+mn-lt"/>
                  <a:ea typeface="+mn-ea"/>
                  <a:cs typeface="+mn-cs"/>
                </a:rPr>
                <a:t>Sub-</a:t>
              </a:r>
              <a:r>
                <a:rPr lang="nl-NL" sz="1100" kern="1200" noProof="0" err="1">
                  <a:solidFill>
                    <a:schemeClr val="tx1"/>
                  </a:solidFill>
                  <a:latin typeface="+mn-lt"/>
                  <a:ea typeface="+mn-ea"/>
                  <a:cs typeface="+mn-cs"/>
                </a:rPr>
                <a:t>bullet</a:t>
              </a:r>
              <a:r>
                <a:rPr lang="nl-NL" sz="1100" kern="1200" noProof="0">
                  <a:solidFill>
                    <a:schemeClr val="tx1"/>
                  </a:solidFill>
                  <a:latin typeface="+mn-lt"/>
                  <a:ea typeface="+mn-ea"/>
                  <a:cs typeface="+mn-cs"/>
                </a:rPr>
                <a:t> #2</a:t>
              </a:r>
            </a:p>
          </p:txBody>
        </p:sp>
        <p:sp>
          <p:nvSpPr>
            <p:cNvPr id="39" name="Ovaal 38">
              <a:extLst>
                <a:ext uri="{FF2B5EF4-FFF2-40B4-BE49-F238E27FC236}">
                  <a16:creationId xmlns:a16="http://schemas.microsoft.com/office/drawing/2014/main" id="{3D87039E-9CC8-4417-8E33-4FF5D02D055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0" name="Rechthoek 39">
              <a:extLst>
                <a:ext uri="{FF2B5EF4-FFF2-40B4-BE49-F238E27FC236}">
                  <a16:creationId xmlns:a16="http://schemas.microsoft.com/office/drawing/2014/main" id="{EF08938C-F57C-4152-B74F-D8C0B5B318D6}"/>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Leestekst</a:t>
              </a:r>
            </a:p>
          </p:txBody>
        </p:sp>
        <p:sp>
          <p:nvSpPr>
            <p:cNvPr id="41" name="Ovaal 40">
              <a:extLst>
                <a:ext uri="{FF2B5EF4-FFF2-40B4-BE49-F238E27FC236}">
                  <a16:creationId xmlns:a16="http://schemas.microsoft.com/office/drawing/2014/main" id="{86BC185B-6570-4847-8143-5FEA9A7E1EB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2" name="Rechthoek 41">
              <a:extLst>
                <a:ext uri="{FF2B5EF4-FFF2-40B4-BE49-F238E27FC236}">
                  <a16:creationId xmlns:a16="http://schemas.microsoft.com/office/drawing/2014/main" id="{6A9B5928-C390-405D-9F01-5BECF5882486}"/>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Kopje</a:t>
              </a:r>
            </a:p>
          </p:txBody>
        </p:sp>
        <p:sp>
          <p:nvSpPr>
            <p:cNvPr id="43" name="Rechthoek 42">
              <a:extLst>
                <a:ext uri="{FF2B5EF4-FFF2-40B4-BE49-F238E27FC236}">
                  <a16:creationId xmlns:a16="http://schemas.microsoft.com/office/drawing/2014/main" id="{C72594CB-CFAD-4E90-B2FD-18E65972146A}"/>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grpSp>
        <p:nvGrpSpPr>
          <p:cNvPr id="101" name="Instructie">
            <a:extLst>
              <a:ext uri="{FF2B5EF4-FFF2-40B4-BE49-F238E27FC236}">
                <a16:creationId xmlns:a16="http://schemas.microsoft.com/office/drawing/2014/main" id="{1A237828-3E66-4213-BC8B-169DEA64AF00}"/>
              </a:ext>
            </a:extLst>
          </p:cNvPr>
          <p:cNvGrpSpPr/>
          <p:nvPr userDrawn="1"/>
        </p:nvGrpSpPr>
        <p:grpSpPr>
          <a:xfrm>
            <a:off x="12391601" y="0"/>
            <a:ext cx="3183678" cy="5340257"/>
            <a:chOff x="12391601" y="0"/>
            <a:chExt cx="3183678" cy="5340257"/>
          </a:xfrm>
        </p:grpSpPr>
        <p:grpSp>
          <p:nvGrpSpPr>
            <p:cNvPr id="102" name="Meer informatie">
              <a:extLst>
                <a:ext uri="{FF2B5EF4-FFF2-40B4-BE49-F238E27FC236}">
                  <a16:creationId xmlns:a16="http://schemas.microsoft.com/office/drawing/2014/main" id="{F2851AE7-051B-4DB7-BEC0-951DD891014C}"/>
                </a:ext>
              </a:extLst>
            </p:cNvPr>
            <p:cNvGrpSpPr/>
            <p:nvPr userDrawn="1"/>
          </p:nvGrpSpPr>
          <p:grpSpPr>
            <a:xfrm>
              <a:off x="12396764" y="4556984"/>
              <a:ext cx="3178515" cy="783273"/>
              <a:chOff x="-3741486" y="3386444"/>
              <a:chExt cx="3178515" cy="783273"/>
            </a:xfrm>
          </p:grpSpPr>
          <p:sp>
            <p:nvSpPr>
              <p:cNvPr id="142" name="Freeform 101">
                <a:extLst>
                  <a:ext uri="{FF2B5EF4-FFF2-40B4-BE49-F238E27FC236}">
                    <a16:creationId xmlns:a16="http://schemas.microsoft.com/office/drawing/2014/main" id="{BFD58B75-522F-43A4-9C6A-246F260274DD}"/>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3" name="Rechthoek 142">
                <a:extLst>
                  <a:ext uri="{FF2B5EF4-FFF2-40B4-BE49-F238E27FC236}">
                    <a16:creationId xmlns:a16="http://schemas.microsoft.com/office/drawing/2014/main" id="{985785D4-4291-43BC-B9C0-C211C5EEDE2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4" name="Rechte verbindingslijn 143">
                <a:extLst>
                  <a:ext uri="{FF2B5EF4-FFF2-40B4-BE49-F238E27FC236}">
                    <a16:creationId xmlns:a16="http://schemas.microsoft.com/office/drawing/2014/main" id="{594AA8CC-8D74-4020-9B6D-8A72DF76CD0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03" name="Rechthoek 102">
              <a:extLst>
                <a:ext uri="{FF2B5EF4-FFF2-40B4-BE49-F238E27FC236}">
                  <a16:creationId xmlns:a16="http://schemas.microsoft.com/office/drawing/2014/main" id="{C3A7AFE6-0478-433B-BB52-B9661EF9F2C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Afbeelding invoegen/veranderen</a:t>
              </a:r>
            </a:p>
          </p:txBody>
        </p:sp>
        <p:sp>
          <p:nvSpPr>
            <p:cNvPr id="104" name="Ovaal 103">
              <a:extLst>
                <a:ext uri="{FF2B5EF4-FFF2-40B4-BE49-F238E27FC236}">
                  <a16:creationId xmlns:a16="http://schemas.microsoft.com/office/drawing/2014/main" id="{68E0B7BA-9E35-4ED3-AC0F-9630CDE3C21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5" name="Rechte verbindingslijn 104">
              <a:extLst>
                <a:ext uri="{FF2B5EF4-FFF2-40B4-BE49-F238E27FC236}">
                  <a16:creationId xmlns:a16="http://schemas.microsoft.com/office/drawing/2014/main" id="{660A3845-09A1-4F2D-8F20-83FF3E69B65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06" name="Rechte verbindingslijn 105">
              <a:extLst>
                <a:ext uri="{FF2B5EF4-FFF2-40B4-BE49-F238E27FC236}">
                  <a16:creationId xmlns:a16="http://schemas.microsoft.com/office/drawing/2014/main" id="{2AEE7D19-3D03-49B2-A5F8-57537D90FF7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7" name="Rechthoek 106">
              <a:extLst>
                <a:ext uri="{FF2B5EF4-FFF2-40B4-BE49-F238E27FC236}">
                  <a16:creationId xmlns:a16="http://schemas.microsoft.com/office/drawing/2014/main" id="{039C832F-203A-4757-AA95-52AA10769565}"/>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8" name="Rechte verbindingslijn 107">
              <a:extLst>
                <a:ext uri="{FF2B5EF4-FFF2-40B4-BE49-F238E27FC236}">
                  <a16:creationId xmlns:a16="http://schemas.microsoft.com/office/drawing/2014/main" id="{34B68893-AAD0-4186-8963-6C2635C995D4}"/>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09" name="Ovaal 108">
              <a:extLst>
                <a:ext uri="{FF2B5EF4-FFF2-40B4-BE49-F238E27FC236}">
                  <a16:creationId xmlns:a16="http://schemas.microsoft.com/office/drawing/2014/main" id="{CE91B60A-8F5F-4634-BA75-1173DDE5A50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0" name="Rechthoek 109">
              <a:extLst>
                <a:ext uri="{FF2B5EF4-FFF2-40B4-BE49-F238E27FC236}">
                  <a16:creationId xmlns:a16="http://schemas.microsoft.com/office/drawing/2014/main" id="{D65D05D2-1E59-435A-AAB7-E6C7E6D6825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10">
              <a:extLst>
                <a:ext uri="{FF2B5EF4-FFF2-40B4-BE49-F238E27FC236}">
                  <a16:creationId xmlns:a16="http://schemas.microsoft.com/office/drawing/2014/main" id="{5D55C79A-B526-4B3C-89F1-6D661ED6B598}"/>
                </a:ext>
              </a:extLst>
            </p:cNvPr>
            <p:cNvGrpSpPr/>
            <p:nvPr userDrawn="1"/>
          </p:nvGrpSpPr>
          <p:grpSpPr>
            <a:xfrm>
              <a:off x="12757282" y="2184550"/>
              <a:ext cx="825500" cy="209550"/>
              <a:chOff x="13504624" y="2482850"/>
              <a:chExt cx="825500" cy="209550"/>
            </a:xfrm>
          </p:grpSpPr>
          <p:sp>
            <p:nvSpPr>
              <p:cNvPr id="139" name="Rechthoek 138">
                <a:extLst>
                  <a:ext uri="{FF2B5EF4-FFF2-40B4-BE49-F238E27FC236}">
                    <a16:creationId xmlns:a16="http://schemas.microsoft.com/office/drawing/2014/main" id="{94897D59-B174-490A-98A6-A2144A744D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0" name="Rechte verbindingslijn 139">
                <a:extLst>
                  <a:ext uri="{FF2B5EF4-FFF2-40B4-BE49-F238E27FC236}">
                    <a16:creationId xmlns:a16="http://schemas.microsoft.com/office/drawing/2014/main" id="{E841F6B9-3D5F-4755-A827-D6F9BDD43FE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1" name="Gelijkbenige driehoek 140">
                <a:extLst>
                  <a:ext uri="{FF2B5EF4-FFF2-40B4-BE49-F238E27FC236}">
                    <a16:creationId xmlns:a16="http://schemas.microsoft.com/office/drawing/2014/main" id="{E8DCCC28-9B6E-45D0-9871-9905DADDAC4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a:extLst>
                <a:ext uri="{FF2B5EF4-FFF2-40B4-BE49-F238E27FC236}">
                  <a16:creationId xmlns:a16="http://schemas.microsoft.com/office/drawing/2014/main" id="{C66078B2-A0E6-4C14-8349-CEC661AE4DB4}"/>
                </a:ext>
              </a:extLst>
            </p:cNvPr>
            <p:cNvGrpSpPr/>
            <p:nvPr userDrawn="1"/>
          </p:nvGrpSpPr>
          <p:grpSpPr>
            <a:xfrm>
              <a:off x="12757282" y="1141626"/>
              <a:ext cx="294789" cy="318834"/>
              <a:chOff x="14466489" y="1001522"/>
              <a:chExt cx="290627" cy="314333"/>
            </a:xfrm>
          </p:grpSpPr>
          <p:sp>
            <p:nvSpPr>
              <p:cNvPr id="133" name="Rechthoek 132">
                <a:extLst>
                  <a:ext uri="{FF2B5EF4-FFF2-40B4-BE49-F238E27FC236}">
                    <a16:creationId xmlns:a16="http://schemas.microsoft.com/office/drawing/2014/main" id="{EE712463-1368-478B-9BC9-9D4F883E262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C8770D48-2DEB-4FEC-A4E5-AD84F58630A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5" name="Vrije vorm: vorm 134">
                <a:extLst>
                  <a:ext uri="{FF2B5EF4-FFF2-40B4-BE49-F238E27FC236}">
                    <a16:creationId xmlns:a16="http://schemas.microsoft.com/office/drawing/2014/main" id="{C74DFF29-3287-494E-9F18-05751C7D30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6" name="Rechthoek: afgeronde hoeken 135">
                <a:extLst>
                  <a:ext uri="{FF2B5EF4-FFF2-40B4-BE49-F238E27FC236}">
                    <a16:creationId xmlns:a16="http://schemas.microsoft.com/office/drawing/2014/main" id="{A95786FD-5487-4C85-9BFF-923C4E25CC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7" name="Rechte verbindingslijn 136">
                <a:extLst>
                  <a:ext uri="{FF2B5EF4-FFF2-40B4-BE49-F238E27FC236}">
                    <a16:creationId xmlns:a16="http://schemas.microsoft.com/office/drawing/2014/main" id="{164E0773-1091-4619-AD0C-0BFB0EBBADA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8" name="Rechte verbindingslijn 137">
                <a:extLst>
                  <a:ext uri="{FF2B5EF4-FFF2-40B4-BE49-F238E27FC236}">
                    <a16:creationId xmlns:a16="http://schemas.microsoft.com/office/drawing/2014/main" id="{E56171B1-B755-4B87-950D-E2313746F637}"/>
                  </a:ext>
                </a:extLst>
              </p:cNvPr>
              <p:cNvCxnSpPr>
                <a:cxnSpLocks/>
                <a:stCxn id="1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DB8516CC-966F-4B4E-A776-DE65AFE6F2A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4" name="Rechthoek 113">
              <a:extLst>
                <a:ext uri="{FF2B5EF4-FFF2-40B4-BE49-F238E27FC236}">
                  <a16:creationId xmlns:a16="http://schemas.microsoft.com/office/drawing/2014/main" id="{6F178640-DE1D-4D20-9060-5A9B0C4C12A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5" name="Rechte verbindingslijn 114">
              <a:extLst>
                <a:ext uri="{FF2B5EF4-FFF2-40B4-BE49-F238E27FC236}">
                  <a16:creationId xmlns:a16="http://schemas.microsoft.com/office/drawing/2014/main" id="{48F55880-F423-437E-9B03-56D729654CBD}"/>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16" name="Groep 115">
              <a:extLst>
                <a:ext uri="{FF2B5EF4-FFF2-40B4-BE49-F238E27FC236}">
                  <a16:creationId xmlns:a16="http://schemas.microsoft.com/office/drawing/2014/main" id="{4CD1AF7F-F379-43DA-9B37-09D7F8EA3782}"/>
                </a:ext>
              </a:extLst>
            </p:cNvPr>
            <p:cNvGrpSpPr/>
            <p:nvPr userDrawn="1"/>
          </p:nvGrpSpPr>
          <p:grpSpPr>
            <a:xfrm>
              <a:off x="12696514" y="3701158"/>
              <a:ext cx="514284" cy="612918"/>
              <a:chOff x="12682980" y="3403241"/>
              <a:chExt cx="622284" cy="741632"/>
            </a:xfrm>
          </p:grpSpPr>
          <p:grpSp>
            <p:nvGrpSpPr>
              <p:cNvPr id="117" name="Groep 116">
                <a:extLst>
                  <a:ext uri="{FF2B5EF4-FFF2-40B4-BE49-F238E27FC236}">
                    <a16:creationId xmlns:a16="http://schemas.microsoft.com/office/drawing/2014/main" id="{F7A22A17-4F08-4087-8DEE-BEDE59F4D240}"/>
                  </a:ext>
                </a:extLst>
              </p:cNvPr>
              <p:cNvGrpSpPr/>
              <p:nvPr userDrawn="1"/>
            </p:nvGrpSpPr>
            <p:grpSpPr>
              <a:xfrm>
                <a:off x="12771568" y="3403241"/>
                <a:ext cx="467138" cy="448489"/>
                <a:chOff x="12782195" y="3403241"/>
                <a:chExt cx="467138" cy="448489"/>
              </a:xfrm>
            </p:grpSpPr>
            <p:grpSp>
              <p:nvGrpSpPr>
                <p:cNvPr id="120" name="Groep 119">
                  <a:extLst>
                    <a:ext uri="{FF2B5EF4-FFF2-40B4-BE49-F238E27FC236}">
                      <a16:creationId xmlns:a16="http://schemas.microsoft.com/office/drawing/2014/main" id="{CB63F183-BA54-4554-9A55-6041F9A820FE}"/>
                    </a:ext>
                  </a:extLst>
                </p:cNvPr>
                <p:cNvGrpSpPr/>
                <p:nvPr userDrawn="1"/>
              </p:nvGrpSpPr>
              <p:grpSpPr>
                <a:xfrm>
                  <a:off x="12782195" y="3403241"/>
                  <a:ext cx="412967" cy="393907"/>
                  <a:chOff x="13554906" y="3320109"/>
                  <a:chExt cx="443906" cy="423419"/>
                </a:xfrm>
              </p:grpSpPr>
              <p:grpSp>
                <p:nvGrpSpPr>
                  <p:cNvPr id="127" name="Groep 126">
                    <a:extLst>
                      <a:ext uri="{FF2B5EF4-FFF2-40B4-BE49-F238E27FC236}">
                        <a16:creationId xmlns:a16="http://schemas.microsoft.com/office/drawing/2014/main" id="{04720FC8-7420-41B0-8525-4C5B4DF88E8B}"/>
                      </a:ext>
                    </a:extLst>
                  </p:cNvPr>
                  <p:cNvGrpSpPr/>
                  <p:nvPr userDrawn="1"/>
                </p:nvGrpSpPr>
                <p:grpSpPr>
                  <a:xfrm>
                    <a:off x="13554906" y="3320109"/>
                    <a:ext cx="443906" cy="423419"/>
                    <a:chOff x="12909684" y="1276143"/>
                    <a:chExt cx="443906" cy="423419"/>
                  </a:xfrm>
                </p:grpSpPr>
                <p:sp>
                  <p:nvSpPr>
                    <p:cNvPr id="130" name="Rechthoek 129">
                      <a:extLst>
                        <a:ext uri="{FF2B5EF4-FFF2-40B4-BE49-F238E27FC236}">
                          <a16:creationId xmlns:a16="http://schemas.microsoft.com/office/drawing/2014/main" id="{00831BF1-54B7-4AEB-8495-33A738A6B236}"/>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Rechthoek 130">
                      <a:extLst>
                        <a:ext uri="{FF2B5EF4-FFF2-40B4-BE49-F238E27FC236}">
                          <a16:creationId xmlns:a16="http://schemas.microsoft.com/office/drawing/2014/main" id="{4E125FF0-C828-4DA9-AB00-15FFAA61BE6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2" name="Ovaal 131">
                      <a:extLst>
                        <a:ext uri="{FF2B5EF4-FFF2-40B4-BE49-F238E27FC236}">
                          <a16:creationId xmlns:a16="http://schemas.microsoft.com/office/drawing/2014/main" id="{A09C2288-289F-4628-9B1A-D5A1AE39B44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28" name="Afbeelding 127">
                    <a:extLst>
                      <a:ext uri="{FF2B5EF4-FFF2-40B4-BE49-F238E27FC236}">
                        <a16:creationId xmlns:a16="http://schemas.microsoft.com/office/drawing/2014/main" id="{5953F74E-AAC5-4A0E-9DA9-0AF72B529854}"/>
                      </a:ext>
                    </a:extLst>
                  </p:cNvPr>
                  <p:cNvPicPr>
                    <a:picLocks noChangeAspect="1"/>
                  </p:cNvPicPr>
                  <p:nvPr userDrawn="1"/>
                </p:nvPicPr>
                <p:blipFill>
                  <a:blip r:embed="rId2" cstate="screen">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29" name="Afbeelding 128">
                    <a:extLst>
                      <a:ext uri="{FF2B5EF4-FFF2-40B4-BE49-F238E27FC236}">
                        <a16:creationId xmlns:a16="http://schemas.microsoft.com/office/drawing/2014/main" id="{D954ED0A-D24E-4310-98D0-5A659062DD15}"/>
                      </a:ext>
                    </a:extLst>
                  </p:cNvPr>
                  <p:cNvPicPr>
                    <a:picLocks noChangeAspect="1"/>
                  </p:cNvPicPr>
                  <p:nvPr userDrawn="1"/>
                </p:nvPicPr>
                <p:blipFill>
                  <a:blip r:embed="rId4" cstate="screen">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21" name="Groep 120">
                  <a:extLst>
                    <a:ext uri="{FF2B5EF4-FFF2-40B4-BE49-F238E27FC236}">
                      <a16:creationId xmlns:a16="http://schemas.microsoft.com/office/drawing/2014/main" id="{A90FC37E-3C35-4313-B7BC-2BA6F0850162}"/>
                    </a:ext>
                  </a:extLst>
                </p:cNvPr>
                <p:cNvGrpSpPr/>
                <p:nvPr userDrawn="1"/>
              </p:nvGrpSpPr>
              <p:grpSpPr>
                <a:xfrm>
                  <a:off x="13103513" y="3705268"/>
                  <a:ext cx="145820" cy="146462"/>
                  <a:chOff x="13096169" y="3602278"/>
                  <a:chExt cx="145820" cy="146462"/>
                </a:xfrm>
              </p:grpSpPr>
              <p:sp>
                <p:nvSpPr>
                  <p:cNvPr id="125" name="Rechthoek 124">
                    <a:extLst>
                      <a:ext uri="{FF2B5EF4-FFF2-40B4-BE49-F238E27FC236}">
                        <a16:creationId xmlns:a16="http://schemas.microsoft.com/office/drawing/2014/main" id="{6284B1A7-1008-4DB7-98A8-FA54862D12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565DE963-4BF9-482B-8422-1108EDFCE3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2" name="Groep 121">
                  <a:extLst>
                    <a:ext uri="{FF2B5EF4-FFF2-40B4-BE49-F238E27FC236}">
                      <a16:creationId xmlns:a16="http://schemas.microsoft.com/office/drawing/2014/main" id="{4154D80F-4CFB-46EE-9996-EB8EE4938E34}"/>
                    </a:ext>
                  </a:extLst>
                </p:cNvPr>
                <p:cNvGrpSpPr/>
                <p:nvPr userDrawn="1"/>
              </p:nvGrpSpPr>
              <p:grpSpPr>
                <a:xfrm rot="10800000">
                  <a:off x="13061402" y="3665637"/>
                  <a:ext cx="145820" cy="146462"/>
                  <a:chOff x="13096169" y="3602278"/>
                  <a:chExt cx="145820" cy="146462"/>
                </a:xfrm>
              </p:grpSpPr>
              <p:sp>
                <p:nvSpPr>
                  <p:cNvPr id="123" name="Rechthoek 122">
                    <a:extLst>
                      <a:ext uri="{FF2B5EF4-FFF2-40B4-BE49-F238E27FC236}">
                        <a16:creationId xmlns:a16="http://schemas.microsoft.com/office/drawing/2014/main" id="{585B70EA-6D60-4EF7-B678-3AF1B030FAF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Rechthoek 123">
                    <a:extLst>
                      <a:ext uri="{FF2B5EF4-FFF2-40B4-BE49-F238E27FC236}">
                        <a16:creationId xmlns:a16="http://schemas.microsoft.com/office/drawing/2014/main" id="{57F84B5E-F860-4CCD-940B-9A1F8ED4A70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8" name="Rechthoek 117">
                <a:extLst>
                  <a:ext uri="{FF2B5EF4-FFF2-40B4-BE49-F238E27FC236}">
                    <a16:creationId xmlns:a16="http://schemas.microsoft.com/office/drawing/2014/main" id="{CF7AB160-A855-485D-89EB-135C545EAEE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19" name="Gelijkbenige driehoek 118">
                <a:extLst>
                  <a:ext uri="{FF2B5EF4-FFF2-40B4-BE49-F238E27FC236}">
                    <a16:creationId xmlns:a16="http://schemas.microsoft.com/office/drawing/2014/main" id="{FB31484C-794F-4962-9BED-870006EC8ABB}"/>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5" name="Tijdelijke aanduiding voor tekst 7">
            <a:extLst>
              <a:ext uri="{FF2B5EF4-FFF2-40B4-BE49-F238E27FC236}">
                <a16:creationId xmlns:a16="http://schemas.microsoft.com/office/drawing/2014/main" id="{EF7DFF61-E563-4880-B62D-0701F53501FB}"/>
              </a:ext>
            </a:extLst>
          </p:cNvPr>
          <p:cNvSpPr>
            <a:spLocks noGrp="1"/>
          </p:cNvSpPr>
          <p:nvPr>
            <p:ph type="body" sz="quarter" idx="55" hasCustomPrompt="1"/>
          </p:nvPr>
        </p:nvSpPr>
        <p:spPr>
          <a:xfrm>
            <a:off x="638914" y="5664638"/>
            <a:ext cx="1584000" cy="720000"/>
          </a:xfr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nl-NL" dirty="0"/>
              <a:t> </a:t>
            </a:r>
          </a:p>
        </p:txBody>
      </p:sp>
    </p:spTree>
    <p:extLst>
      <p:ext uri="{BB962C8B-B14F-4D97-AF65-F5344CB8AC3E}">
        <p14:creationId xmlns:p14="http://schemas.microsoft.com/office/powerpoint/2010/main" val="183987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84EFC4-1262-4DCE-B5BE-6643429FDF14}"/>
              </a:ext>
            </a:extLst>
          </p:cNvPr>
          <p:cNvSpPr>
            <a:spLocks noGrp="1"/>
          </p:cNvSpPr>
          <p:nvPr>
            <p:ph type="title"/>
          </p:nvPr>
        </p:nvSpPr>
        <p:spPr>
          <a:xfrm>
            <a:off x="639142" y="900000"/>
            <a:ext cx="10895544" cy="408448"/>
          </a:xfrm>
          <a:prstGeom prst="rect">
            <a:avLst/>
          </a:prstGeom>
        </p:spPr>
        <p:txBody>
          <a:bodyPr vert="horz" lIns="0" tIns="0" rIns="0" bIns="0" rtlCol="0" anchor="t">
            <a:noAutofit/>
          </a:bodyPr>
          <a:lstStyle/>
          <a:p>
            <a:r>
              <a:rPr lang="nl-NL" noProof="0"/>
              <a:t>Plaats hier je titel</a:t>
            </a:r>
          </a:p>
        </p:txBody>
      </p:sp>
      <p:sp>
        <p:nvSpPr>
          <p:cNvPr id="3" name="Tijdelijke aanduiding voor tekst 2">
            <a:extLst>
              <a:ext uri="{FF2B5EF4-FFF2-40B4-BE49-F238E27FC236}">
                <a16:creationId xmlns:a16="http://schemas.microsoft.com/office/drawing/2014/main" id="{C176942F-F0F8-4066-905E-22E2B72C951D}"/>
              </a:ext>
            </a:extLst>
          </p:cNvPr>
          <p:cNvSpPr>
            <a:spLocks noGrp="1"/>
          </p:cNvSpPr>
          <p:nvPr>
            <p:ph type="body" idx="1"/>
          </p:nvPr>
        </p:nvSpPr>
        <p:spPr>
          <a:xfrm>
            <a:off x="638914" y="1464993"/>
            <a:ext cx="10905086" cy="4193105"/>
          </a:xfrm>
          <a:prstGeom prst="rect">
            <a:avLst/>
          </a:prstGeom>
        </p:spPr>
        <p:txBody>
          <a:bodyPr vert="horz" lIns="0" tIns="0" rIns="0" bIns="0" rtlCol="0">
            <a:noAutofit/>
          </a:bodyPr>
          <a:lstStyle/>
          <a:p>
            <a:pPr lvl="0"/>
            <a:r>
              <a:rPr lang="nl-NL" noProof="0" err="1"/>
              <a:t>Bullet</a:t>
            </a:r>
            <a:endParaRPr lang="nl-NL" noProof="0"/>
          </a:p>
          <a:p>
            <a:pPr lvl="1"/>
            <a:r>
              <a:rPr lang="nl-NL" noProof="0"/>
              <a:t>Sub-</a:t>
            </a:r>
            <a:r>
              <a:rPr lang="nl-NL" noProof="0" err="1"/>
              <a:t>bullet</a:t>
            </a:r>
            <a:r>
              <a:rPr lang="nl-NL" noProof="0"/>
              <a:t> #1</a:t>
            </a:r>
          </a:p>
          <a:p>
            <a:pPr lvl="2"/>
            <a:r>
              <a:rPr lang="nl-NL" noProof="0"/>
              <a:t>Sub-</a:t>
            </a:r>
            <a:r>
              <a:rPr lang="nl-NL" noProof="0" err="1"/>
              <a:t>bullet</a:t>
            </a:r>
            <a:r>
              <a:rPr lang="nl-NL" noProof="0"/>
              <a:t> #2</a:t>
            </a:r>
          </a:p>
          <a:p>
            <a:pPr lvl="3"/>
            <a:r>
              <a:rPr lang="nl-NL" noProof="0"/>
              <a:t>Leestekst</a:t>
            </a:r>
          </a:p>
          <a:p>
            <a:pPr lvl="4"/>
            <a:r>
              <a:rPr lang="nl-NL" noProof="0"/>
              <a:t>Kopje</a:t>
            </a:r>
          </a:p>
          <a:p>
            <a:pPr lvl="5"/>
            <a:r>
              <a:rPr lang="nl-NL" noProof="0" err="1"/>
              <a:t>Bullet</a:t>
            </a:r>
            <a:endParaRPr lang="nl-NL" noProof="0"/>
          </a:p>
          <a:p>
            <a:pPr lvl="6"/>
            <a:r>
              <a:rPr lang="nl-NL" noProof="0"/>
              <a:t>Sub-</a:t>
            </a:r>
            <a:r>
              <a:rPr lang="nl-NL" noProof="0" err="1"/>
              <a:t>bullet</a:t>
            </a:r>
            <a:r>
              <a:rPr lang="nl-NL" noProof="0"/>
              <a:t> #1</a:t>
            </a:r>
          </a:p>
          <a:p>
            <a:pPr lvl="7"/>
            <a:r>
              <a:rPr lang="nl-NL" noProof="0"/>
              <a:t>Sub-</a:t>
            </a:r>
            <a:r>
              <a:rPr lang="nl-NL" noProof="0" err="1"/>
              <a:t>bullet</a:t>
            </a:r>
            <a:r>
              <a:rPr lang="nl-NL" noProof="0"/>
              <a:t> #2</a:t>
            </a:r>
          </a:p>
          <a:p>
            <a:pPr lvl="8"/>
            <a:r>
              <a:rPr lang="nl-NL" noProof="0"/>
              <a:t>Leestekst</a:t>
            </a:r>
          </a:p>
        </p:txBody>
      </p:sp>
      <p:sp>
        <p:nvSpPr>
          <p:cNvPr id="4" name="Tijdelijke aanduiding voor datum 3">
            <a:extLst>
              <a:ext uri="{FF2B5EF4-FFF2-40B4-BE49-F238E27FC236}">
                <a16:creationId xmlns:a16="http://schemas.microsoft.com/office/drawing/2014/main" id="{BA8A27F1-40C7-4ABA-A23D-ABF73FB6F10F}"/>
              </a:ext>
            </a:extLst>
          </p:cNvPr>
          <p:cNvSpPr>
            <a:spLocks noGrp="1"/>
          </p:cNvSpPr>
          <p:nvPr>
            <p:ph type="dt" sz="half" idx="2"/>
          </p:nvPr>
        </p:nvSpPr>
        <p:spPr>
          <a:xfrm>
            <a:off x="8598090" y="7313848"/>
            <a:ext cx="3140325" cy="118310"/>
          </a:xfrm>
          <a:prstGeom prst="rect">
            <a:avLst/>
          </a:prstGeom>
        </p:spPr>
        <p:txBody>
          <a:bodyPr vert="horz" lIns="0" tIns="0" rIns="0" bIns="0" rtlCol="0" anchor="ctr">
            <a:noAutofit/>
          </a:bodyPr>
          <a:lstStyle>
            <a:lvl1pPr algn="r">
              <a:defRPr sz="1000">
                <a:solidFill>
                  <a:schemeClr val="bg1">
                    <a:lumMod val="50000"/>
                  </a:schemeClr>
                </a:solidFill>
                <a:latin typeface="Inter" panose="02000503000000020004" pitchFamily="2" charset="0"/>
                <a:ea typeface="Inter" panose="02000503000000020004" pitchFamily="2" charset="0"/>
              </a:defRPr>
            </a:lvl1pPr>
          </a:lstStyle>
          <a:p>
            <a:fld id="{7D91D2F8-8C1B-4107-BF1E-A0776A4D27F3}" type="datetime1">
              <a:rPr lang="nl-NL" smtClean="0"/>
              <a:pPr/>
              <a:t>17-7-2025</a:t>
            </a:fld>
            <a:endParaRPr lang="nl-NL"/>
          </a:p>
        </p:txBody>
      </p:sp>
      <p:sp>
        <p:nvSpPr>
          <p:cNvPr id="5" name="Tijdelijke aanduiding voor voettekst 4">
            <a:extLst>
              <a:ext uri="{FF2B5EF4-FFF2-40B4-BE49-F238E27FC236}">
                <a16:creationId xmlns:a16="http://schemas.microsoft.com/office/drawing/2014/main" id="{A8CC3061-3BED-4D38-839F-6419010C85E6}"/>
              </a:ext>
            </a:extLst>
          </p:cNvPr>
          <p:cNvSpPr>
            <a:spLocks noGrp="1"/>
          </p:cNvSpPr>
          <p:nvPr>
            <p:ph type="ftr" sz="quarter" idx="3"/>
          </p:nvPr>
        </p:nvSpPr>
        <p:spPr>
          <a:xfrm>
            <a:off x="926910" y="7313848"/>
            <a:ext cx="7193507" cy="118310"/>
          </a:xfrm>
          <a:prstGeom prst="rect">
            <a:avLst/>
          </a:prstGeom>
        </p:spPr>
        <p:txBody>
          <a:bodyPr vert="horz" lIns="0" tIns="0" rIns="0" bIns="0" rtlCol="0" anchor="ctr">
            <a:noAutofit/>
          </a:bodyPr>
          <a:lstStyle>
            <a:lvl1pPr algn="l">
              <a:defRPr sz="1000" cap="all" baseline="0">
                <a:solidFill>
                  <a:schemeClr val="bg1">
                    <a:lumMod val="50000"/>
                  </a:schemeClr>
                </a:solidFill>
                <a:latin typeface="Inter" panose="02000503000000020004" pitchFamily="2" charset="0"/>
                <a:ea typeface="Inter" panose="02000503000000020004" pitchFamily="2" charset="0"/>
              </a:defRPr>
            </a:lvl1pPr>
          </a:lstStyle>
          <a:p>
            <a:r>
              <a:rPr lang="nl-NL"/>
              <a:t>&lt;Plaats hier je voettekst&gt;</a:t>
            </a:r>
          </a:p>
        </p:txBody>
      </p:sp>
      <p:sp>
        <p:nvSpPr>
          <p:cNvPr id="6" name="Tijdelijke aanduiding voor dianummer 5">
            <a:extLst>
              <a:ext uri="{FF2B5EF4-FFF2-40B4-BE49-F238E27FC236}">
                <a16:creationId xmlns:a16="http://schemas.microsoft.com/office/drawing/2014/main" id="{94213057-4619-486A-8604-BE7285D39778}"/>
              </a:ext>
            </a:extLst>
          </p:cNvPr>
          <p:cNvSpPr>
            <a:spLocks noGrp="1"/>
          </p:cNvSpPr>
          <p:nvPr>
            <p:ph type="sldNum" sz="quarter" idx="4"/>
          </p:nvPr>
        </p:nvSpPr>
        <p:spPr>
          <a:xfrm>
            <a:off x="453585" y="7313848"/>
            <a:ext cx="392576" cy="118310"/>
          </a:xfrm>
          <a:prstGeom prst="rect">
            <a:avLst/>
          </a:prstGeom>
        </p:spPr>
        <p:txBody>
          <a:bodyPr vert="horz" lIns="0" tIns="0" rIns="0" bIns="0" rtlCol="0" anchor="ctr">
            <a:noAutofit/>
          </a:bodyPr>
          <a:lstStyle>
            <a:lvl1pPr algn="l">
              <a:defRPr sz="1000" b="1">
                <a:solidFill>
                  <a:schemeClr val="bg1">
                    <a:lumMod val="50000"/>
                  </a:schemeClr>
                </a:solidFill>
                <a:latin typeface="Inter" panose="02000503000000020004" pitchFamily="2" charset="0"/>
                <a:ea typeface="Inter" panose="02000503000000020004" pitchFamily="2" charset="0"/>
              </a:defRPr>
            </a:lvl1pPr>
          </a:lstStyle>
          <a:p>
            <a:fld id="{0E7476D2-0896-4839-9387-ABF8745D58E4}" type="slidenum">
              <a:rPr lang="nl-NL" smtClean="0"/>
              <a:pPr/>
              <a:t>‹#›</a:t>
            </a:fld>
            <a:endParaRPr lang="nl-NL"/>
          </a:p>
        </p:txBody>
      </p:sp>
      <p:sp>
        <p:nvSpPr>
          <p:cNvPr id="15" name="Tekstvak 14">
            <a:extLst>
              <a:ext uri="{FF2B5EF4-FFF2-40B4-BE49-F238E27FC236}">
                <a16:creationId xmlns:a16="http://schemas.microsoft.com/office/drawing/2014/main" id="{71D6F49B-B753-4585-AEAF-0E33880A81DA}"/>
              </a:ext>
            </a:extLst>
          </p:cNvPr>
          <p:cNvSpPr txBox="1"/>
          <p:nvPr userDrawn="1"/>
        </p:nvSpPr>
        <p:spPr>
          <a:xfrm>
            <a:off x="4456503" y="-1259435"/>
            <a:ext cx="3279013" cy="578959"/>
          </a:xfrm>
          <a:prstGeom prst="rect">
            <a:avLst/>
          </a:prstGeom>
          <a:noFill/>
        </p:spPr>
        <p:txBody>
          <a:bodyPr wrap="none" lIns="360000" tIns="180000" rIns="360000" bIns="180000" rtlCol="0">
            <a:spAutoFit/>
          </a:bodyPr>
          <a:lstStyle/>
          <a:p>
            <a:pPr algn="ctr"/>
            <a:r>
              <a:rPr lang="nl-NL" sz="1400" b="1" spc="50" baseline="0">
                <a:solidFill>
                  <a:schemeClr val="tx1"/>
                </a:solidFill>
                <a:latin typeface="Inter" panose="02000503000000020004" pitchFamily="2" charset="0"/>
                <a:ea typeface="Inter" panose="02000503000000020004" pitchFamily="2" charset="0"/>
                <a:cs typeface="Calibri" panose="020F0502020204030204" pitchFamily="34" charset="0"/>
              </a:rPr>
              <a:t>Template-set Fietsersbond</a:t>
            </a:r>
          </a:p>
        </p:txBody>
      </p:sp>
      <p:grpSp>
        <p:nvGrpSpPr>
          <p:cNvPr id="24" name="GRID" hidden="1">
            <a:extLst>
              <a:ext uri="{FF2B5EF4-FFF2-40B4-BE49-F238E27FC236}">
                <a16:creationId xmlns:a16="http://schemas.microsoft.com/office/drawing/2014/main" id="{67CE95A5-2B62-4893-A6DE-B047555D5832}"/>
              </a:ext>
            </a:extLst>
          </p:cNvPr>
          <p:cNvGrpSpPr/>
          <p:nvPr userDrawn="1"/>
        </p:nvGrpSpPr>
        <p:grpSpPr>
          <a:xfrm>
            <a:off x="-3151" y="0"/>
            <a:ext cx="12195152" cy="6858000"/>
            <a:chOff x="-3151" y="0"/>
            <a:chExt cx="12195152" cy="6858000"/>
          </a:xfrm>
        </p:grpSpPr>
        <p:sp>
          <p:nvSpPr>
            <p:cNvPr id="7" name="Rechthoek 6">
              <a:extLst>
                <a:ext uri="{FF2B5EF4-FFF2-40B4-BE49-F238E27FC236}">
                  <a16:creationId xmlns:a16="http://schemas.microsoft.com/office/drawing/2014/main" id="{A97956FF-7304-478C-8033-A37A43CD9293}"/>
                </a:ext>
              </a:extLst>
            </p:cNvPr>
            <p:cNvSpPr/>
            <p:nvPr userDrawn="1"/>
          </p:nvSpPr>
          <p:spPr>
            <a:xfrm>
              <a:off x="0" y="0"/>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1" name="Rechthoek 20">
              <a:extLst>
                <a:ext uri="{FF2B5EF4-FFF2-40B4-BE49-F238E27FC236}">
                  <a16:creationId xmlns:a16="http://schemas.microsoft.com/office/drawing/2014/main" id="{00E74B08-EFD4-4681-9D85-6F2D9C5084A4}"/>
                </a:ext>
              </a:extLst>
            </p:cNvPr>
            <p:cNvSpPr/>
            <p:nvPr userDrawn="1"/>
          </p:nvSpPr>
          <p:spPr>
            <a:xfrm>
              <a:off x="0" y="5958000"/>
              <a:ext cx="12192000" cy="900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2" name="Rechthoek 21">
              <a:extLst>
                <a:ext uri="{FF2B5EF4-FFF2-40B4-BE49-F238E27FC236}">
                  <a16:creationId xmlns:a16="http://schemas.microsoft.com/office/drawing/2014/main" id="{92374683-B0CB-4CDB-858A-1DA4D8AA4774}"/>
                </a:ext>
              </a:extLst>
            </p:cNvPr>
            <p:cNvSpPr/>
            <p:nvPr userDrawn="1"/>
          </p:nvSpPr>
          <p:spPr>
            <a:xfrm>
              <a:off x="-3151" y="0"/>
              <a:ext cx="648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3" name="Rechthoek 22">
              <a:extLst>
                <a:ext uri="{FF2B5EF4-FFF2-40B4-BE49-F238E27FC236}">
                  <a16:creationId xmlns:a16="http://schemas.microsoft.com/office/drawing/2014/main" id="{211A29D4-2FBD-4EA7-BFDF-82B522A5C199}"/>
                </a:ext>
              </a:extLst>
            </p:cNvPr>
            <p:cNvSpPr/>
            <p:nvPr userDrawn="1"/>
          </p:nvSpPr>
          <p:spPr>
            <a:xfrm>
              <a:off x="11544001" y="0"/>
              <a:ext cx="648000" cy="68580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sp>
          <p:nvSpPr>
            <p:cNvPr id="26" name="Rechthoek 25">
              <a:extLst>
                <a:ext uri="{FF2B5EF4-FFF2-40B4-BE49-F238E27FC236}">
                  <a16:creationId xmlns:a16="http://schemas.microsoft.com/office/drawing/2014/main" id="{6ACC1E59-6FBA-4FDC-A541-B1898DFADE75}"/>
                </a:ext>
              </a:extLst>
            </p:cNvPr>
            <p:cNvSpPr/>
            <p:nvPr userDrawn="1"/>
          </p:nvSpPr>
          <p:spPr>
            <a:xfrm>
              <a:off x="0" y="1308448"/>
              <a:ext cx="12192000" cy="156546"/>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a:p>
          </p:txBody>
        </p:sp>
      </p:grpSp>
      <p:pic>
        <p:nvPicPr>
          <p:cNvPr id="29" name="Afbeelding 28">
            <a:extLst>
              <a:ext uri="{FF2B5EF4-FFF2-40B4-BE49-F238E27FC236}">
                <a16:creationId xmlns:a16="http://schemas.microsoft.com/office/drawing/2014/main" id="{E99C70A9-2873-4E61-956C-79EFC2A13C6C}"/>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38914" y="5658099"/>
            <a:ext cx="1583514" cy="720000"/>
          </a:xfrm>
          <a:prstGeom prst="rect">
            <a:avLst/>
          </a:prstGeom>
        </p:spPr>
      </p:pic>
    </p:spTree>
    <p:extLst>
      <p:ext uri="{BB962C8B-B14F-4D97-AF65-F5344CB8AC3E}">
        <p14:creationId xmlns:p14="http://schemas.microsoft.com/office/powerpoint/2010/main" val="587391514"/>
      </p:ext>
    </p:extLst>
  </p:cSld>
  <p:clrMap bg1="lt1" tx1="dk1" bg2="lt2" tx2="dk2" accent1="accent1" accent2="accent2" accent3="accent3" accent4="accent4" accent5="accent5" accent6="accent6" hlink="hlink" folHlink="folHlink"/>
  <p:sldLayoutIdLst>
    <p:sldLayoutId id="2147483673" r:id="rId1"/>
    <p:sldLayoutId id="2147483700" r:id="rId2"/>
    <p:sldLayoutId id="2147483677" r:id="rId3"/>
    <p:sldLayoutId id="2147483693" r:id="rId4"/>
    <p:sldLayoutId id="2147483708" r:id="rId5"/>
    <p:sldLayoutId id="2147483707" r:id="rId6"/>
    <p:sldLayoutId id="2147483705" r:id="rId7"/>
    <p:sldLayoutId id="2147483678" r:id="rId8"/>
    <p:sldLayoutId id="2147483704" r:id="rId9"/>
    <p:sldLayoutId id="2147483679" r:id="rId10"/>
    <p:sldLayoutId id="2147483697" r:id="rId11"/>
    <p:sldLayoutId id="2147483702" r:id="rId12"/>
    <p:sldLayoutId id="2147483663" r:id="rId13"/>
    <p:sldLayoutId id="2147483682" r:id="rId14"/>
    <p:sldLayoutId id="2147483706" r:id="rId15"/>
    <p:sldLayoutId id="2147483694" r:id="rId16"/>
    <p:sldLayoutId id="2147483699" r:id="rId17"/>
    <p:sldLayoutId id="2147483680" r:id="rId18"/>
    <p:sldLayoutId id="2147483709" r:id="rId19"/>
    <p:sldLayoutId id="2147483690" r:id="rId20"/>
    <p:sldLayoutId id="2147483692" r:id="rId21"/>
    <p:sldLayoutId id="2147483684" r:id="rId22"/>
  </p:sldLayoutIdLst>
  <p:hf hdr="0"/>
  <p:txStyles>
    <p:titleStyle>
      <a:lvl1pPr algn="l" defTabSz="914400" rtl="0" eaLnBrk="1" latinLnBrk="0" hangingPunct="1">
        <a:lnSpc>
          <a:spcPct val="8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p:titleStyle>
    <p:bodyStyle>
      <a:lvl1pPr marL="180975" indent="-180975" algn="l" defTabSz="914400" rtl="0" eaLnBrk="1" latinLnBrk="0" hangingPunct="1">
        <a:lnSpc>
          <a:spcPct val="90000"/>
        </a:lnSpc>
        <a:spcBef>
          <a:spcPts val="600"/>
        </a:spcBef>
        <a:spcAft>
          <a:spcPts val="600"/>
        </a:spcAft>
        <a:buClr>
          <a:schemeClr val="tx1"/>
        </a:buClr>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1pPr>
      <a:lvl2pPr marL="361950" indent="-180975" algn="l" defTabSz="914400" rtl="0" eaLnBrk="1" latinLnBrk="0" hangingPunct="1">
        <a:lnSpc>
          <a:spcPct val="90000"/>
        </a:lnSpc>
        <a:spcBef>
          <a:spcPts val="600"/>
        </a:spcBef>
        <a:spcAft>
          <a:spcPts val="600"/>
        </a:spcAft>
        <a:buClr>
          <a:schemeClr val="tx1"/>
        </a:buClr>
        <a:buSzPct val="80000"/>
        <a:buFont typeface="Courier New" panose="02070309020205020404" pitchFamily="49" charset="0"/>
        <a:buChar char="o"/>
        <a:defRPr sz="1600" kern="1200">
          <a:solidFill>
            <a:schemeClr val="tx1"/>
          </a:solidFill>
          <a:latin typeface="Inter" panose="02000503000000020004" pitchFamily="2" charset="0"/>
          <a:ea typeface="Inter" panose="02000503000000020004" pitchFamily="2" charset="0"/>
          <a:cs typeface="+mn-cs"/>
        </a:defRPr>
      </a:lvl2pPr>
      <a:lvl3pPr marL="542925" indent="-180975" algn="l" defTabSz="914400" rtl="0" eaLnBrk="1" latinLnBrk="0" hangingPunct="1">
        <a:lnSpc>
          <a:spcPct val="90000"/>
        </a:lnSpc>
        <a:spcBef>
          <a:spcPts val="600"/>
        </a:spcBef>
        <a:spcAft>
          <a:spcPts val="600"/>
        </a:spcAft>
        <a:buClr>
          <a:schemeClr val="tx2"/>
        </a:buClr>
        <a:buFont typeface="Century Gothic" panose="020B0502020202020204" pitchFamily="34" charset="0"/>
        <a:buChar char="-"/>
        <a:defRPr sz="1400" kern="1200">
          <a:solidFill>
            <a:schemeClr val="tx1"/>
          </a:solidFill>
          <a:latin typeface="Inter" panose="02000503000000020004" pitchFamily="2" charset="0"/>
          <a:ea typeface="Inter" panose="02000503000000020004" pitchFamily="2" charset="0"/>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tx1"/>
          </a:solidFill>
          <a:latin typeface="Inter" panose="02000503000000020004" pitchFamily="2" charset="0"/>
          <a:ea typeface="Inter" panose="02000503000000020004" pitchFamily="2" charset="0"/>
          <a:cs typeface="+mn-cs"/>
        </a:defRPr>
      </a:lvl4pPr>
      <a:lvl5pPr marL="0" indent="0" algn="l" defTabSz="914400" rtl="0" eaLnBrk="1" latinLnBrk="0" hangingPunct="1">
        <a:lnSpc>
          <a:spcPct val="90000"/>
        </a:lnSpc>
        <a:spcBef>
          <a:spcPts val="600"/>
        </a:spcBef>
        <a:spcAft>
          <a:spcPts val="600"/>
        </a:spcAft>
        <a:buFont typeface="+mj-lt"/>
        <a:buNone/>
        <a:defRPr sz="1800" b="1" kern="1200">
          <a:solidFill>
            <a:schemeClr val="tx1"/>
          </a:solidFill>
          <a:latin typeface="Inter" panose="02000503000000020004" pitchFamily="2" charset="0"/>
          <a:ea typeface="Inter" panose="02000503000000020004" pitchFamily="2" charset="0"/>
          <a:cs typeface="+mn-cs"/>
        </a:defRPr>
      </a:lvl5pPr>
      <a:lvl6pPr marL="180975" indent="-180975" algn="l" defTabSz="914400" rtl="0" eaLnBrk="1" latinLnBrk="0" hangingPunct="1">
        <a:lnSpc>
          <a:spcPct val="90000"/>
        </a:lnSpc>
        <a:spcBef>
          <a:spcPts val="600"/>
        </a:spcBef>
        <a:spcAft>
          <a:spcPts val="600"/>
        </a:spcAft>
        <a:buClr>
          <a:schemeClr val="tx1"/>
        </a:buClr>
        <a:buFont typeface="Arial" panose="020B0604020202020204" pitchFamily="34" charset="0"/>
        <a:buChar char="•"/>
        <a:defRPr sz="1600" kern="1200">
          <a:solidFill>
            <a:schemeClr val="tx1"/>
          </a:solidFill>
          <a:latin typeface="Inter" panose="02000503000000020004" pitchFamily="2" charset="0"/>
          <a:ea typeface="Inter" panose="02000503000000020004" pitchFamily="2" charset="0"/>
          <a:cs typeface="+mn-cs"/>
        </a:defRPr>
      </a:lvl6pPr>
      <a:lvl7pPr marL="361950" indent="-180975" algn="l" defTabSz="914400" rtl="0" eaLnBrk="1" latinLnBrk="0" hangingPunct="1">
        <a:lnSpc>
          <a:spcPct val="90000"/>
        </a:lnSpc>
        <a:spcBef>
          <a:spcPts val="600"/>
        </a:spcBef>
        <a:spcAft>
          <a:spcPts val="600"/>
        </a:spcAft>
        <a:buClr>
          <a:schemeClr val="tx1"/>
        </a:buClr>
        <a:buSzPct val="80000"/>
        <a:buFont typeface="Courier New" panose="02070309020205020404" pitchFamily="49" charset="0"/>
        <a:buChar char="o"/>
        <a:defRPr sz="1600" kern="1200">
          <a:solidFill>
            <a:schemeClr val="tx1"/>
          </a:solidFill>
          <a:latin typeface="Inter" panose="02000503000000020004" pitchFamily="2" charset="0"/>
          <a:ea typeface="Inter" panose="02000503000000020004" pitchFamily="2" charset="0"/>
          <a:cs typeface="+mn-cs"/>
        </a:defRPr>
      </a:lvl7pPr>
      <a:lvl8pPr marL="542925" indent="-180975" algn="l" defTabSz="914400" rtl="0" eaLnBrk="1" latinLnBrk="0" hangingPunct="1">
        <a:lnSpc>
          <a:spcPct val="90000"/>
        </a:lnSpc>
        <a:spcBef>
          <a:spcPts val="600"/>
        </a:spcBef>
        <a:spcAft>
          <a:spcPts val="600"/>
        </a:spcAft>
        <a:buClr>
          <a:schemeClr val="tx2"/>
        </a:buClr>
        <a:buFont typeface="Century Gothic" panose="020B0502020202020204" pitchFamily="34" charset="0"/>
        <a:buChar char="-"/>
        <a:defRPr sz="1400" kern="1200">
          <a:solidFill>
            <a:schemeClr val="tx1"/>
          </a:solidFill>
          <a:latin typeface="Inter" panose="02000503000000020004" pitchFamily="2" charset="0"/>
          <a:ea typeface="Inter" panose="02000503000000020004" pitchFamily="2" charset="0"/>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Inter" panose="02000503000000020004" pitchFamily="2" charset="0"/>
          <a:ea typeface="Inter" panose="02000503000000020004" pitchFamily="2" charset="0"/>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LAUW - achtergrond">
            <a:extLst>
              <a:ext uri="{FF2B5EF4-FFF2-40B4-BE49-F238E27FC236}">
                <a16:creationId xmlns:a16="http://schemas.microsoft.com/office/drawing/2014/main" id="{95B0A9AF-B319-42E0-BF40-6DB52BECD80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0" y="-592"/>
            <a:ext cx="12192000" cy="6876375"/>
          </a:xfrm>
          <a:prstGeom prst="rect">
            <a:avLst/>
          </a:prstGeom>
          <a:solidFill>
            <a:schemeClr val="bg1"/>
          </a:solidFill>
          <a:effectLst>
            <a:innerShdw blurRad="88900" dist="38100" dir="16200000">
              <a:prstClr val="black">
                <a:alpha val="15000"/>
              </a:prstClr>
            </a:innerShdw>
          </a:effectLst>
        </p:spPr>
      </p:pic>
      <p:pic>
        <p:nvPicPr>
          <p:cNvPr id="8" name="PHOTO EFFECT PPTsolutions">
            <a:extLst>
              <a:ext uri="{FF2B5EF4-FFF2-40B4-BE49-F238E27FC236}">
                <a16:creationId xmlns:a16="http://schemas.microsoft.com/office/drawing/2014/main" id="{49D44BBC-9B72-472C-A1AE-F3C6745BC73B}"/>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10" name="P">
            <a:extLst>
              <a:ext uri="{FF2B5EF4-FFF2-40B4-BE49-F238E27FC236}">
                <a16:creationId xmlns:a16="http://schemas.microsoft.com/office/drawing/2014/main" id="{9CC2652A-2A73-4F46-843F-E95213399A31}"/>
              </a:ext>
            </a:extLst>
          </p:cNvPr>
          <p:cNvSpPr>
            <a:spLocks noEditPoints="1"/>
          </p:cNvSpPr>
          <p:nvPr userDrawn="1"/>
        </p:nvSpPr>
        <p:spPr bwMode="auto">
          <a:xfrm>
            <a:off x="2472487" y="2940164"/>
            <a:ext cx="383613" cy="979260"/>
          </a:xfrm>
          <a:custGeom>
            <a:avLst/>
            <a:gdLst>
              <a:gd name="T0" fmla="*/ 245 w 492"/>
              <a:gd name="T1" fmla="*/ 146 h 1253"/>
              <a:gd name="T2" fmla="*/ 208 w 492"/>
              <a:gd name="T3" fmla="*/ 152 h 1253"/>
              <a:gd name="T4" fmla="*/ 177 w 492"/>
              <a:gd name="T5" fmla="*/ 174 h 1253"/>
              <a:gd name="T6" fmla="*/ 155 w 492"/>
              <a:gd name="T7" fmla="*/ 205 h 1253"/>
              <a:gd name="T8" fmla="*/ 146 w 492"/>
              <a:gd name="T9" fmla="*/ 241 h 1253"/>
              <a:gd name="T10" fmla="*/ 146 w 492"/>
              <a:gd name="T11" fmla="*/ 270 h 1253"/>
              <a:gd name="T12" fmla="*/ 146 w 492"/>
              <a:gd name="T13" fmla="*/ 615 h 1253"/>
              <a:gd name="T14" fmla="*/ 334 w 492"/>
              <a:gd name="T15" fmla="*/ 393 h 1253"/>
              <a:gd name="T16" fmla="*/ 334 w 492"/>
              <a:gd name="T17" fmla="*/ 390 h 1253"/>
              <a:gd name="T18" fmla="*/ 337 w 492"/>
              <a:gd name="T19" fmla="*/ 388 h 1253"/>
              <a:gd name="T20" fmla="*/ 340 w 492"/>
              <a:gd name="T21" fmla="*/ 382 h 1253"/>
              <a:gd name="T22" fmla="*/ 343 w 492"/>
              <a:gd name="T23" fmla="*/ 374 h 1253"/>
              <a:gd name="T24" fmla="*/ 346 w 492"/>
              <a:gd name="T25" fmla="*/ 365 h 1253"/>
              <a:gd name="T26" fmla="*/ 346 w 492"/>
              <a:gd name="T27" fmla="*/ 357 h 1253"/>
              <a:gd name="T28" fmla="*/ 346 w 492"/>
              <a:gd name="T29" fmla="*/ 247 h 1253"/>
              <a:gd name="T30" fmla="*/ 337 w 492"/>
              <a:gd name="T31" fmla="*/ 208 h 1253"/>
              <a:gd name="T32" fmla="*/ 318 w 492"/>
              <a:gd name="T33" fmla="*/ 174 h 1253"/>
              <a:gd name="T34" fmla="*/ 284 w 492"/>
              <a:gd name="T35" fmla="*/ 154 h 1253"/>
              <a:gd name="T36" fmla="*/ 245 w 492"/>
              <a:gd name="T37" fmla="*/ 146 h 1253"/>
              <a:gd name="T38" fmla="*/ 245 w 492"/>
              <a:gd name="T39" fmla="*/ 0 h 1253"/>
              <a:gd name="T40" fmla="*/ 245 w 492"/>
              <a:gd name="T41" fmla="*/ 0 h 1253"/>
              <a:gd name="T42" fmla="*/ 301 w 492"/>
              <a:gd name="T43" fmla="*/ 8 h 1253"/>
              <a:gd name="T44" fmla="*/ 354 w 492"/>
              <a:gd name="T45" fmla="*/ 25 h 1253"/>
              <a:gd name="T46" fmla="*/ 399 w 492"/>
              <a:gd name="T47" fmla="*/ 53 h 1253"/>
              <a:gd name="T48" fmla="*/ 438 w 492"/>
              <a:gd name="T49" fmla="*/ 93 h 1253"/>
              <a:gd name="T50" fmla="*/ 467 w 492"/>
              <a:gd name="T51" fmla="*/ 137 h 1253"/>
              <a:gd name="T52" fmla="*/ 483 w 492"/>
              <a:gd name="T53" fmla="*/ 191 h 1253"/>
              <a:gd name="T54" fmla="*/ 492 w 492"/>
              <a:gd name="T55" fmla="*/ 247 h 1253"/>
              <a:gd name="T56" fmla="*/ 492 w 492"/>
              <a:gd name="T57" fmla="*/ 357 h 1253"/>
              <a:gd name="T58" fmla="*/ 486 w 492"/>
              <a:gd name="T59" fmla="*/ 396 h 1253"/>
              <a:gd name="T60" fmla="*/ 475 w 492"/>
              <a:gd name="T61" fmla="*/ 430 h 1253"/>
              <a:gd name="T62" fmla="*/ 464 w 492"/>
              <a:gd name="T63" fmla="*/ 458 h 1253"/>
              <a:gd name="T64" fmla="*/ 453 w 492"/>
              <a:gd name="T65" fmla="*/ 475 h 1253"/>
              <a:gd name="T66" fmla="*/ 444 w 492"/>
              <a:gd name="T67" fmla="*/ 486 h 1253"/>
              <a:gd name="T68" fmla="*/ 157 w 492"/>
              <a:gd name="T69" fmla="*/ 826 h 1253"/>
              <a:gd name="T70" fmla="*/ 157 w 492"/>
              <a:gd name="T71" fmla="*/ 829 h 1253"/>
              <a:gd name="T72" fmla="*/ 155 w 492"/>
              <a:gd name="T73" fmla="*/ 832 h 1253"/>
              <a:gd name="T74" fmla="*/ 152 w 492"/>
              <a:gd name="T75" fmla="*/ 837 h 1253"/>
              <a:gd name="T76" fmla="*/ 149 w 492"/>
              <a:gd name="T77" fmla="*/ 843 h 1253"/>
              <a:gd name="T78" fmla="*/ 146 w 492"/>
              <a:gd name="T79" fmla="*/ 851 h 1253"/>
              <a:gd name="T80" fmla="*/ 146 w 492"/>
              <a:gd name="T81" fmla="*/ 860 h 1253"/>
              <a:gd name="T82" fmla="*/ 146 w 492"/>
              <a:gd name="T83" fmla="*/ 1253 h 1253"/>
              <a:gd name="T84" fmla="*/ 0 w 492"/>
              <a:gd name="T85" fmla="*/ 1253 h 1253"/>
              <a:gd name="T86" fmla="*/ 0 w 492"/>
              <a:gd name="T87" fmla="*/ 247 h 1253"/>
              <a:gd name="T88" fmla="*/ 6 w 492"/>
              <a:gd name="T89" fmla="*/ 191 h 1253"/>
              <a:gd name="T90" fmla="*/ 25 w 492"/>
              <a:gd name="T91" fmla="*/ 137 h 1253"/>
              <a:gd name="T92" fmla="*/ 53 w 492"/>
              <a:gd name="T93" fmla="*/ 93 h 1253"/>
              <a:gd name="T94" fmla="*/ 93 w 492"/>
              <a:gd name="T95" fmla="*/ 53 h 1253"/>
              <a:gd name="T96" fmla="*/ 138 w 492"/>
              <a:gd name="T97" fmla="*/ 25 h 1253"/>
              <a:gd name="T98" fmla="*/ 188 w 492"/>
              <a:gd name="T99" fmla="*/ 8 h 1253"/>
              <a:gd name="T100" fmla="*/ 245 w 492"/>
              <a:gd name="T101"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2" h="1253">
                <a:moveTo>
                  <a:pt x="245" y="146"/>
                </a:moveTo>
                <a:lnTo>
                  <a:pt x="208" y="152"/>
                </a:lnTo>
                <a:lnTo>
                  <a:pt x="177" y="174"/>
                </a:lnTo>
                <a:lnTo>
                  <a:pt x="155" y="205"/>
                </a:lnTo>
                <a:lnTo>
                  <a:pt x="146" y="241"/>
                </a:lnTo>
                <a:lnTo>
                  <a:pt x="146" y="270"/>
                </a:lnTo>
                <a:lnTo>
                  <a:pt x="146" y="615"/>
                </a:lnTo>
                <a:lnTo>
                  <a:pt x="334" y="393"/>
                </a:lnTo>
                <a:lnTo>
                  <a:pt x="334" y="390"/>
                </a:lnTo>
                <a:lnTo>
                  <a:pt x="337" y="388"/>
                </a:lnTo>
                <a:lnTo>
                  <a:pt x="340" y="382"/>
                </a:lnTo>
                <a:lnTo>
                  <a:pt x="343" y="374"/>
                </a:lnTo>
                <a:lnTo>
                  <a:pt x="346" y="365"/>
                </a:lnTo>
                <a:lnTo>
                  <a:pt x="346" y="357"/>
                </a:lnTo>
                <a:lnTo>
                  <a:pt x="346" y="247"/>
                </a:lnTo>
                <a:lnTo>
                  <a:pt x="337" y="208"/>
                </a:lnTo>
                <a:lnTo>
                  <a:pt x="318" y="174"/>
                </a:lnTo>
                <a:lnTo>
                  <a:pt x="284" y="154"/>
                </a:lnTo>
                <a:lnTo>
                  <a:pt x="245" y="146"/>
                </a:lnTo>
                <a:close/>
                <a:moveTo>
                  <a:pt x="245" y="0"/>
                </a:moveTo>
                <a:lnTo>
                  <a:pt x="245" y="0"/>
                </a:lnTo>
                <a:lnTo>
                  <a:pt x="301" y="8"/>
                </a:lnTo>
                <a:lnTo>
                  <a:pt x="354" y="25"/>
                </a:lnTo>
                <a:lnTo>
                  <a:pt x="399" y="53"/>
                </a:lnTo>
                <a:lnTo>
                  <a:pt x="438" y="93"/>
                </a:lnTo>
                <a:lnTo>
                  <a:pt x="467" y="137"/>
                </a:lnTo>
                <a:lnTo>
                  <a:pt x="483" y="191"/>
                </a:lnTo>
                <a:lnTo>
                  <a:pt x="492" y="247"/>
                </a:lnTo>
                <a:lnTo>
                  <a:pt x="492" y="357"/>
                </a:lnTo>
                <a:lnTo>
                  <a:pt x="486" y="396"/>
                </a:lnTo>
                <a:lnTo>
                  <a:pt x="475" y="430"/>
                </a:lnTo>
                <a:lnTo>
                  <a:pt x="464" y="458"/>
                </a:lnTo>
                <a:lnTo>
                  <a:pt x="453" y="475"/>
                </a:lnTo>
                <a:lnTo>
                  <a:pt x="444" y="486"/>
                </a:lnTo>
                <a:lnTo>
                  <a:pt x="157" y="826"/>
                </a:lnTo>
                <a:lnTo>
                  <a:pt x="157" y="829"/>
                </a:lnTo>
                <a:lnTo>
                  <a:pt x="155" y="832"/>
                </a:lnTo>
                <a:lnTo>
                  <a:pt x="152" y="837"/>
                </a:lnTo>
                <a:lnTo>
                  <a:pt x="149" y="843"/>
                </a:lnTo>
                <a:lnTo>
                  <a:pt x="146" y="851"/>
                </a:lnTo>
                <a:lnTo>
                  <a:pt x="146" y="860"/>
                </a:lnTo>
                <a:lnTo>
                  <a:pt x="146" y="1253"/>
                </a:lnTo>
                <a:lnTo>
                  <a:pt x="0" y="1253"/>
                </a:lnTo>
                <a:lnTo>
                  <a:pt x="0" y="247"/>
                </a:lnTo>
                <a:lnTo>
                  <a:pt x="6" y="191"/>
                </a:lnTo>
                <a:lnTo>
                  <a:pt x="25" y="137"/>
                </a:lnTo>
                <a:lnTo>
                  <a:pt x="53" y="93"/>
                </a:lnTo>
                <a:lnTo>
                  <a:pt x="93" y="53"/>
                </a:lnTo>
                <a:lnTo>
                  <a:pt x="138" y="25"/>
                </a:lnTo>
                <a:lnTo>
                  <a:pt x="188" y="8"/>
                </a:lnTo>
                <a:lnTo>
                  <a:pt x="24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1" name="P">
            <a:extLst>
              <a:ext uri="{FF2B5EF4-FFF2-40B4-BE49-F238E27FC236}">
                <a16:creationId xmlns:a16="http://schemas.microsoft.com/office/drawing/2014/main" id="{53DC5CAA-1145-4F23-AB6E-A0120CA2BFD9}"/>
              </a:ext>
            </a:extLst>
          </p:cNvPr>
          <p:cNvSpPr>
            <a:spLocks noEditPoints="1"/>
          </p:cNvSpPr>
          <p:nvPr userDrawn="1"/>
        </p:nvSpPr>
        <p:spPr bwMode="auto">
          <a:xfrm>
            <a:off x="2963699" y="2940164"/>
            <a:ext cx="382834" cy="979260"/>
          </a:xfrm>
          <a:custGeom>
            <a:avLst/>
            <a:gdLst>
              <a:gd name="T0" fmla="*/ 247 w 491"/>
              <a:gd name="T1" fmla="*/ 146 h 1253"/>
              <a:gd name="T2" fmla="*/ 208 w 491"/>
              <a:gd name="T3" fmla="*/ 152 h 1253"/>
              <a:gd name="T4" fmla="*/ 177 w 491"/>
              <a:gd name="T5" fmla="*/ 174 h 1253"/>
              <a:gd name="T6" fmla="*/ 154 w 491"/>
              <a:gd name="T7" fmla="*/ 205 h 1253"/>
              <a:gd name="T8" fmla="*/ 146 w 491"/>
              <a:gd name="T9" fmla="*/ 241 h 1253"/>
              <a:gd name="T10" fmla="*/ 146 w 491"/>
              <a:gd name="T11" fmla="*/ 270 h 1253"/>
              <a:gd name="T12" fmla="*/ 146 w 491"/>
              <a:gd name="T13" fmla="*/ 615 h 1253"/>
              <a:gd name="T14" fmla="*/ 334 w 491"/>
              <a:gd name="T15" fmla="*/ 393 h 1253"/>
              <a:gd name="T16" fmla="*/ 337 w 491"/>
              <a:gd name="T17" fmla="*/ 390 h 1253"/>
              <a:gd name="T18" fmla="*/ 337 w 491"/>
              <a:gd name="T19" fmla="*/ 388 h 1253"/>
              <a:gd name="T20" fmla="*/ 340 w 491"/>
              <a:gd name="T21" fmla="*/ 382 h 1253"/>
              <a:gd name="T22" fmla="*/ 342 w 491"/>
              <a:gd name="T23" fmla="*/ 374 h 1253"/>
              <a:gd name="T24" fmla="*/ 345 w 491"/>
              <a:gd name="T25" fmla="*/ 365 h 1253"/>
              <a:gd name="T26" fmla="*/ 348 w 491"/>
              <a:gd name="T27" fmla="*/ 357 h 1253"/>
              <a:gd name="T28" fmla="*/ 348 w 491"/>
              <a:gd name="T29" fmla="*/ 247 h 1253"/>
              <a:gd name="T30" fmla="*/ 340 w 491"/>
              <a:gd name="T31" fmla="*/ 208 h 1253"/>
              <a:gd name="T32" fmla="*/ 317 w 491"/>
              <a:gd name="T33" fmla="*/ 174 h 1253"/>
              <a:gd name="T34" fmla="*/ 286 w 491"/>
              <a:gd name="T35" fmla="*/ 154 h 1253"/>
              <a:gd name="T36" fmla="*/ 247 w 491"/>
              <a:gd name="T37" fmla="*/ 146 h 1253"/>
              <a:gd name="T38" fmla="*/ 247 w 491"/>
              <a:gd name="T39" fmla="*/ 0 h 1253"/>
              <a:gd name="T40" fmla="*/ 247 w 491"/>
              <a:gd name="T41" fmla="*/ 0 h 1253"/>
              <a:gd name="T42" fmla="*/ 303 w 491"/>
              <a:gd name="T43" fmla="*/ 8 h 1253"/>
              <a:gd name="T44" fmla="*/ 354 w 491"/>
              <a:gd name="T45" fmla="*/ 25 h 1253"/>
              <a:gd name="T46" fmla="*/ 399 w 491"/>
              <a:gd name="T47" fmla="*/ 53 h 1253"/>
              <a:gd name="T48" fmla="*/ 438 w 491"/>
              <a:gd name="T49" fmla="*/ 93 h 1253"/>
              <a:gd name="T50" fmla="*/ 466 w 491"/>
              <a:gd name="T51" fmla="*/ 137 h 1253"/>
              <a:gd name="T52" fmla="*/ 486 w 491"/>
              <a:gd name="T53" fmla="*/ 191 h 1253"/>
              <a:gd name="T54" fmla="*/ 491 w 491"/>
              <a:gd name="T55" fmla="*/ 247 h 1253"/>
              <a:gd name="T56" fmla="*/ 491 w 491"/>
              <a:gd name="T57" fmla="*/ 357 h 1253"/>
              <a:gd name="T58" fmla="*/ 489 w 491"/>
              <a:gd name="T59" fmla="*/ 396 h 1253"/>
              <a:gd name="T60" fmla="*/ 477 w 491"/>
              <a:gd name="T61" fmla="*/ 430 h 1253"/>
              <a:gd name="T62" fmla="*/ 466 w 491"/>
              <a:gd name="T63" fmla="*/ 455 h 1253"/>
              <a:gd name="T64" fmla="*/ 455 w 491"/>
              <a:gd name="T65" fmla="*/ 475 h 1253"/>
              <a:gd name="T66" fmla="*/ 446 w 491"/>
              <a:gd name="T67" fmla="*/ 486 h 1253"/>
              <a:gd name="T68" fmla="*/ 157 w 491"/>
              <a:gd name="T69" fmla="*/ 826 h 1253"/>
              <a:gd name="T70" fmla="*/ 157 w 491"/>
              <a:gd name="T71" fmla="*/ 829 h 1253"/>
              <a:gd name="T72" fmla="*/ 154 w 491"/>
              <a:gd name="T73" fmla="*/ 832 h 1253"/>
              <a:gd name="T74" fmla="*/ 151 w 491"/>
              <a:gd name="T75" fmla="*/ 837 h 1253"/>
              <a:gd name="T76" fmla="*/ 149 w 491"/>
              <a:gd name="T77" fmla="*/ 843 h 1253"/>
              <a:gd name="T78" fmla="*/ 149 w 491"/>
              <a:gd name="T79" fmla="*/ 851 h 1253"/>
              <a:gd name="T80" fmla="*/ 146 w 491"/>
              <a:gd name="T81" fmla="*/ 860 h 1253"/>
              <a:gd name="T82" fmla="*/ 146 w 491"/>
              <a:gd name="T83" fmla="*/ 1253 h 1253"/>
              <a:gd name="T84" fmla="*/ 0 w 491"/>
              <a:gd name="T85" fmla="*/ 1253 h 1253"/>
              <a:gd name="T86" fmla="*/ 0 w 491"/>
              <a:gd name="T87" fmla="*/ 247 h 1253"/>
              <a:gd name="T88" fmla="*/ 8 w 491"/>
              <a:gd name="T89" fmla="*/ 191 h 1253"/>
              <a:gd name="T90" fmla="*/ 25 w 491"/>
              <a:gd name="T91" fmla="*/ 137 h 1253"/>
              <a:gd name="T92" fmla="*/ 56 w 491"/>
              <a:gd name="T93" fmla="*/ 93 h 1253"/>
              <a:gd name="T94" fmla="*/ 92 w 491"/>
              <a:gd name="T95" fmla="*/ 53 h 1253"/>
              <a:gd name="T96" fmla="*/ 137 w 491"/>
              <a:gd name="T97" fmla="*/ 25 h 1253"/>
              <a:gd name="T98" fmla="*/ 191 w 491"/>
              <a:gd name="T99" fmla="*/ 8 h 1253"/>
              <a:gd name="T100" fmla="*/ 247 w 491"/>
              <a:gd name="T101"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1" h="1253">
                <a:moveTo>
                  <a:pt x="247" y="146"/>
                </a:moveTo>
                <a:lnTo>
                  <a:pt x="208" y="152"/>
                </a:lnTo>
                <a:lnTo>
                  <a:pt x="177" y="174"/>
                </a:lnTo>
                <a:lnTo>
                  <a:pt x="154" y="205"/>
                </a:lnTo>
                <a:lnTo>
                  <a:pt x="146" y="241"/>
                </a:lnTo>
                <a:lnTo>
                  <a:pt x="146" y="270"/>
                </a:lnTo>
                <a:lnTo>
                  <a:pt x="146" y="615"/>
                </a:lnTo>
                <a:lnTo>
                  <a:pt x="334" y="393"/>
                </a:lnTo>
                <a:lnTo>
                  <a:pt x="337" y="390"/>
                </a:lnTo>
                <a:lnTo>
                  <a:pt x="337" y="388"/>
                </a:lnTo>
                <a:lnTo>
                  <a:pt x="340" y="382"/>
                </a:lnTo>
                <a:lnTo>
                  <a:pt x="342" y="374"/>
                </a:lnTo>
                <a:lnTo>
                  <a:pt x="345" y="365"/>
                </a:lnTo>
                <a:lnTo>
                  <a:pt x="348" y="357"/>
                </a:lnTo>
                <a:lnTo>
                  <a:pt x="348" y="247"/>
                </a:lnTo>
                <a:lnTo>
                  <a:pt x="340" y="208"/>
                </a:lnTo>
                <a:lnTo>
                  <a:pt x="317" y="174"/>
                </a:lnTo>
                <a:lnTo>
                  <a:pt x="286" y="154"/>
                </a:lnTo>
                <a:lnTo>
                  <a:pt x="247" y="146"/>
                </a:lnTo>
                <a:close/>
                <a:moveTo>
                  <a:pt x="247" y="0"/>
                </a:moveTo>
                <a:lnTo>
                  <a:pt x="247" y="0"/>
                </a:lnTo>
                <a:lnTo>
                  <a:pt x="303" y="8"/>
                </a:lnTo>
                <a:lnTo>
                  <a:pt x="354" y="25"/>
                </a:lnTo>
                <a:lnTo>
                  <a:pt x="399" y="53"/>
                </a:lnTo>
                <a:lnTo>
                  <a:pt x="438" y="93"/>
                </a:lnTo>
                <a:lnTo>
                  <a:pt x="466" y="137"/>
                </a:lnTo>
                <a:lnTo>
                  <a:pt x="486" y="191"/>
                </a:lnTo>
                <a:lnTo>
                  <a:pt x="491" y="247"/>
                </a:lnTo>
                <a:lnTo>
                  <a:pt x="491" y="357"/>
                </a:lnTo>
                <a:lnTo>
                  <a:pt x="489" y="396"/>
                </a:lnTo>
                <a:lnTo>
                  <a:pt x="477" y="430"/>
                </a:lnTo>
                <a:lnTo>
                  <a:pt x="466" y="455"/>
                </a:lnTo>
                <a:lnTo>
                  <a:pt x="455" y="475"/>
                </a:lnTo>
                <a:lnTo>
                  <a:pt x="446" y="486"/>
                </a:lnTo>
                <a:lnTo>
                  <a:pt x="157" y="826"/>
                </a:lnTo>
                <a:lnTo>
                  <a:pt x="157" y="829"/>
                </a:lnTo>
                <a:lnTo>
                  <a:pt x="154" y="832"/>
                </a:lnTo>
                <a:lnTo>
                  <a:pt x="151" y="837"/>
                </a:lnTo>
                <a:lnTo>
                  <a:pt x="149" y="843"/>
                </a:lnTo>
                <a:lnTo>
                  <a:pt x="149" y="851"/>
                </a:lnTo>
                <a:lnTo>
                  <a:pt x="146" y="860"/>
                </a:lnTo>
                <a:lnTo>
                  <a:pt x="146" y="1253"/>
                </a:lnTo>
                <a:lnTo>
                  <a:pt x="0" y="1253"/>
                </a:lnTo>
                <a:lnTo>
                  <a:pt x="0" y="247"/>
                </a:lnTo>
                <a:lnTo>
                  <a:pt x="8" y="191"/>
                </a:lnTo>
                <a:lnTo>
                  <a:pt x="25" y="137"/>
                </a:lnTo>
                <a:lnTo>
                  <a:pt x="56" y="93"/>
                </a:lnTo>
                <a:lnTo>
                  <a:pt x="92" y="53"/>
                </a:lnTo>
                <a:lnTo>
                  <a:pt x="137" y="25"/>
                </a:lnTo>
                <a:lnTo>
                  <a:pt x="191" y="8"/>
                </a:lnTo>
                <a:lnTo>
                  <a:pt x="24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2" name="T">
            <a:extLst>
              <a:ext uri="{FF2B5EF4-FFF2-40B4-BE49-F238E27FC236}">
                <a16:creationId xmlns:a16="http://schemas.microsoft.com/office/drawing/2014/main" id="{BD1AFB08-F607-4E1C-A805-426AF4CB81AA}"/>
              </a:ext>
            </a:extLst>
          </p:cNvPr>
          <p:cNvSpPr>
            <a:spLocks/>
          </p:cNvSpPr>
          <p:nvPr userDrawn="1"/>
        </p:nvSpPr>
        <p:spPr bwMode="auto">
          <a:xfrm>
            <a:off x="3419045" y="2942509"/>
            <a:ext cx="359443" cy="976915"/>
          </a:xfrm>
          <a:custGeom>
            <a:avLst/>
            <a:gdLst>
              <a:gd name="T0" fmla="*/ 0 w 461"/>
              <a:gd name="T1" fmla="*/ 0 h 1250"/>
              <a:gd name="T2" fmla="*/ 461 w 461"/>
              <a:gd name="T3" fmla="*/ 0 h 1250"/>
              <a:gd name="T4" fmla="*/ 461 w 461"/>
              <a:gd name="T5" fmla="*/ 146 h 1250"/>
              <a:gd name="T6" fmla="*/ 307 w 461"/>
              <a:gd name="T7" fmla="*/ 146 h 1250"/>
              <a:gd name="T8" fmla="*/ 307 w 461"/>
              <a:gd name="T9" fmla="*/ 1250 h 1250"/>
              <a:gd name="T10" fmla="*/ 158 w 461"/>
              <a:gd name="T11" fmla="*/ 1250 h 1250"/>
              <a:gd name="T12" fmla="*/ 158 w 461"/>
              <a:gd name="T13" fmla="*/ 146 h 1250"/>
              <a:gd name="T14" fmla="*/ 0 w 461"/>
              <a:gd name="T15" fmla="*/ 146 h 1250"/>
              <a:gd name="T16" fmla="*/ 0 w 461"/>
              <a:gd name="T17" fmla="*/ 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250">
                <a:moveTo>
                  <a:pt x="0" y="0"/>
                </a:moveTo>
                <a:lnTo>
                  <a:pt x="461" y="0"/>
                </a:lnTo>
                <a:lnTo>
                  <a:pt x="461" y="146"/>
                </a:lnTo>
                <a:lnTo>
                  <a:pt x="307" y="146"/>
                </a:lnTo>
                <a:lnTo>
                  <a:pt x="307" y="1250"/>
                </a:lnTo>
                <a:lnTo>
                  <a:pt x="158" y="1250"/>
                </a:lnTo>
                <a:lnTo>
                  <a:pt x="158" y="146"/>
                </a:lnTo>
                <a:lnTo>
                  <a:pt x="0" y="146"/>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3" name="S">
            <a:extLst>
              <a:ext uri="{FF2B5EF4-FFF2-40B4-BE49-F238E27FC236}">
                <a16:creationId xmlns:a16="http://schemas.microsoft.com/office/drawing/2014/main" id="{BB952694-0A89-42A8-81FA-1629DFC717D7}"/>
              </a:ext>
            </a:extLst>
          </p:cNvPr>
          <p:cNvSpPr>
            <a:spLocks/>
          </p:cNvSpPr>
          <p:nvPr userDrawn="1"/>
        </p:nvSpPr>
        <p:spPr bwMode="auto">
          <a:xfrm>
            <a:off x="4098166" y="2962047"/>
            <a:ext cx="324356" cy="935494"/>
          </a:xfrm>
          <a:custGeom>
            <a:avLst/>
            <a:gdLst>
              <a:gd name="T0" fmla="*/ 262 w 416"/>
              <a:gd name="T1" fmla="*/ 6 h 1197"/>
              <a:gd name="T2" fmla="*/ 355 w 416"/>
              <a:gd name="T3" fmla="*/ 59 h 1197"/>
              <a:gd name="T4" fmla="*/ 408 w 416"/>
              <a:gd name="T5" fmla="*/ 152 h 1197"/>
              <a:gd name="T6" fmla="*/ 416 w 416"/>
              <a:gd name="T7" fmla="*/ 385 h 1197"/>
              <a:gd name="T8" fmla="*/ 357 w 416"/>
              <a:gd name="T9" fmla="*/ 205 h 1197"/>
              <a:gd name="T10" fmla="*/ 329 w 416"/>
              <a:gd name="T11" fmla="*/ 118 h 1197"/>
              <a:gd name="T12" fmla="*/ 256 w 416"/>
              <a:gd name="T13" fmla="*/ 65 h 1197"/>
              <a:gd name="T14" fmla="*/ 161 w 416"/>
              <a:gd name="T15" fmla="*/ 65 h 1197"/>
              <a:gd name="T16" fmla="*/ 88 w 416"/>
              <a:gd name="T17" fmla="*/ 118 h 1197"/>
              <a:gd name="T18" fmla="*/ 59 w 416"/>
              <a:gd name="T19" fmla="*/ 205 h 1197"/>
              <a:gd name="T20" fmla="*/ 62 w 416"/>
              <a:gd name="T21" fmla="*/ 346 h 1197"/>
              <a:gd name="T22" fmla="*/ 76 w 416"/>
              <a:gd name="T23" fmla="*/ 379 h 1197"/>
              <a:gd name="T24" fmla="*/ 377 w 416"/>
              <a:gd name="T25" fmla="*/ 739 h 1197"/>
              <a:gd name="T26" fmla="*/ 391 w 416"/>
              <a:gd name="T27" fmla="*/ 759 h 1197"/>
              <a:gd name="T28" fmla="*/ 411 w 416"/>
              <a:gd name="T29" fmla="*/ 809 h 1197"/>
              <a:gd name="T30" fmla="*/ 416 w 416"/>
              <a:gd name="T31" fmla="*/ 992 h 1197"/>
              <a:gd name="T32" fmla="*/ 388 w 416"/>
              <a:gd name="T33" fmla="*/ 1096 h 1197"/>
              <a:gd name="T34" fmla="*/ 312 w 416"/>
              <a:gd name="T35" fmla="*/ 1169 h 1197"/>
              <a:gd name="T36" fmla="*/ 208 w 416"/>
              <a:gd name="T37" fmla="*/ 1197 h 1197"/>
              <a:gd name="T38" fmla="*/ 104 w 416"/>
              <a:gd name="T39" fmla="*/ 1169 h 1197"/>
              <a:gd name="T40" fmla="*/ 29 w 416"/>
              <a:gd name="T41" fmla="*/ 1096 h 1197"/>
              <a:gd name="T42" fmla="*/ 0 w 416"/>
              <a:gd name="T43" fmla="*/ 992 h 1197"/>
              <a:gd name="T44" fmla="*/ 59 w 416"/>
              <a:gd name="T45" fmla="*/ 778 h 1197"/>
              <a:gd name="T46" fmla="*/ 65 w 416"/>
              <a:gd name="T47" fmla="*/ 1037 h 1197"/>
              <a:gd name="T48" fmla="*/ 119 w 416"/>
              <a:gd name="T49" fmla="*/ 1113 h 1197"/>
              <a:gd name="T50" fmla="*/ 208 w 416"/>
              <a:gd name="T51" fmla="*/ 1141 h 1197"/>
              <a:gd name="T52" fmla="*/ 296 w 416"/>
              <a:gd name="T53" fmla="*/ 1113 h 1197"/>
              <a:gd name="T54" fmla="*/ 352 w 416"/>
              <a:gd name="T55" fmla="*/ 1037 h 1197"/>
              <a:gd name="T56" fmla="*/ 357 w 416"/>
              <a:gd name="T57" fmla="*/ 840 h 1197"/>
              <a:gd name="T58" fmla="*/ 346 w 416"/>
              <a:gd name="T59" fmla="*/ 795 h 1197"/>
              <a:gd name="T60" fmla="*/ 335 w 416"/>
              <a:gd name="T61" fmla="*/ 775 h 1197"/>
              <a:gd name="T62" fmla="*/ 34 w 416"/>
              <a:gd name="T63" fmla="*/ 416 h 1197"/>
              <a:gd name="T64" fmla="*/ 15 w 416"/>
              <a:gd name="T65" fmla="*/ 382 h 1197"/>
              <a:gd name="T66" fmla="*/ 0 w 416"/>
              <a:gd name="T67" fmla="*/ 320 h 1197"/>
              <a:gd name="T68" fmla="*/ 9 w 416"/>
              <a:gd name="T69" fmla="*/ 152 h 1197"/>
              <a:gd name="T70" fmla="*/ 62 w 416"/>
              <a:gd name="T71" fmla="*/ 59 h 1197"/>
              <a:gd name="T72" fmla="*/ 152 w 416"/>
              <a:gd name="T73" fmla="*/ 6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1197">
                <a:moveTo>
                  <a:pt x="208" y="0"/>
                </a:moveTo>
                <a:lnTo>
                  <a:pt x="262" y="6"/>
                </a:lnTo>
                <a:lnTo>
                  <a:pt x="312" y="28"/>
                </a:lnTo>
                <a:lnTo>
                  <a:pt x="355" y="59"/>
                </a:lnTo>
                <a:lnTo>
                  <a:pt x="388" y="101"/>
                </a:lnTo>
                <a:lnTo>
                  <a:pt x="408" y="152"/>
                </a:lnTo>
                <a:lnTo>
                  <a:pt x="416" y="205"/>
                </a:lnTo>
                <a:lnTo>
                  <a:pt x="416" y="385"/>
                </a:lnTo>
                <a:lnTo>
                  <a:pt x="357" y="390"/>
                </a:lnTo>
                <a:lnTo>
                  <a:pt x="357" y="205"/>
                </a:lnTo>
                <a:lnTo>
                  <a:pt x="352" y="157"/>
                </a:lnTo>
                <a:lnTo>
                  <a:pt x="329" y="118"/>
                </a:lnTo>
                <a:lnTo>
                  <a:pt x="296" y="84"/>
                </a:lnTo>
                <a:lnTo>
                  <a:pt x="256" y="65"/>
                </a:lnTo>
                <a:lnTo>
                  <a:pt x="208" y="56"/>
                </a:lnTo>
                <a:lnTo>
                  <a:pt x="161" y="65"/>
                </a:lnTo>
                <a:lnTo>
                  <a:pt x="119" y="84"/>
                </a:lnTo>
                <a:lnTo>
                  <a:pt x="88" y="118"/>
                </a:lnTo>
                <a:lnTo>
                  <a:pt x="65" y="157"/>
                </a:lnTo>
                <a:lnTo>
                  <a:pt x="59" y="205"/>
                </a:lnTo>
                <a:lnTo>
                  <a:pt x="59" y="320"/>
                </a:lnTo>
                <a:lnTo>
                  <a:pt x="62" y="346"/>
                </a:lnTo>
                <a:lnTo>
                  <a:pt x="71" y="368"/>
                </a:lnTo>
                <a:lnTo>
                  <a:pt x="76" y="379"/>
                </a:lnTo>
                <a:lnTo>
                  <a:pt x="82" y="385"/>
                </a:lnTo>
                <a:lnTo>
                  <a:pt x="377" y="739"/>
                </a:lnTo>
                <a:lnTo>
                  <a:pt x="383" y="745"/>
                </a:lnTo>
                <a:lnTo>
                  <a:pt x="391" y="759"/>
                </a:lnTo>
                <a:lnTo>
                  <a:pt x="402" y="781"/>
                </a:lnTo>
                <a:lnTo>
                  <a:pt x="411" y="809"/>
                </a:lnTo>
                <a:lnTo>
                  <a:pt x="416" y="840"/>
                </a:lnTo>
                <a:lnTo>
                  <a:pt x="416" y="992"/>
                </a:lnTo>
                <a:lnTo>
                  <a:pt x="408" y="1045"/>
                </a:lnTo>
                <a:lnTo>
                  <a:pt x="388" y="1096"/>
                </a:lnTo>
                <a:lnTo>
                  <a:pt x="355" y="1138"/>
                </a:lnTo>
                <a:lnTo>
                  <a:pt x="312" y="1169"/>
                </a:lnTo>
                <a:lnTo>
                  <a:pt x="262" y="1191"/>
                </a:lnTo>
                <a:lnTo>
                  <a:pt x="208" y="1197"/>
                </a:lnTo>
                <a:lnTo>
                  <a:pt x="152" y="1191"/>
                </a:lnTo>
                <a:lnTo>
                  <a:pt x="104" y="1169"/>
                </a:lnTo>
                <a:lnTo>
                  <a:pt x="62" y="1138"/>
                </a:lnTo>
                <a:lnTo>
                  <a:pt x="29" y="1096"/>
                </a:lnTo>
                <a:lnTo>
                  <a:pt x="9" y="1045"/>
                </a:lnTo>
                <a:lnTo>
                  <a:pt x="0" y="992"/>
                </a:lnTo>
                <a:lnTo>
                  <a:pt x="0" y="784"/>
                </a:lnTo>
                <a:lnTo>
                  <a:pt x="59" y="778"/>
                </a:lnTo>
                <a:lnTo>
                  <a:pt x="59" y="992"/>
                </a:lnTo>
                <a:lnTo>
                  <a:pt x="65" y="1037"/>
                </a:lnTo>
                <a:lnTo>
                  <a:pt x="88" y="1079"/>
                </a:lnTo>
                <a:lnTo>
                  <a:pt x="119" y="1113"/>
                </a:lnTo>
                <a:lnTo>
                  <a:pt x="161" y="1132"/>
                </a:lnTo>
                <a:lnTo>
                  <a:pt x="208" y="1141"/>
                </a:lnTo>
                <a:lnTo>
                  <a:pt x="256" y="1132"/>
                </a:lnTo>
                <a:lnTo>
                  <a:pt x="296" y="1113"/>
                </a:lnTo>
                <a:lnTo>
                  <a:pt x="329" y="1079"/>
                </a:lnTo>
                <a:lnTo>
                  <a:pt x="352" y="1037"/>
                </a:lnTo>
                <a:lnTo>
                  <a:pt x="357" y="992"/>
                </a:lnTo>
                <a:lnTo>
                  <a:pt x="357" y="840"/>
                </a:lnTo>
                <a:lnTo>
                  <a:pt x="355" y="815"/>
                </a:lnTo>
                <a:lnTo>
                  <a:pt x="346" y="795"/>
                </a:lnTo>
                <a:lnTo>
                  <a:pt x="338" y="781"/>
                </a:lnTo>
                <a:lnTo>
                  <a:pt x="335" y="775"/>
                </a:lnTo>
                <a:lnTo>
                  <a:pt x="37" y="421"/>
                </a:lnTo>
                <a:lnTo>
                  <a:pt x="34" y="416"/>
                </a:lnTo>
                <a:lnTo>
                  <a:pt x="23" y="402"/>
                </a:lnTo>
                <a:lnTo>
                  <a:pt x="15" y="382"/>
                </a:lnTo>
                <a:lnTo>
                  <a:pt x="6" y="354"/>
                </a:lnTo>
                <a:lnTo>
                  <a:pt x="0" y="320"/>
                </a:lnTo>
                <a:lnTo>
                  <a:pt x="0" y="205"/>
                </a:lnTo>
                <a:lnTo>
                  <a:pt x="9" y="152"/>
                </a:lnTo>
                <a:lnTo>
                  <a:pt x="29" y="101"/>
                </a:lnTo>
                <a:lnTo>
                  <a:pt x="62" y="59"/>
                </a:lnTo>
                <a:lnTo>
                  <a:pt x="104" y="28"/>
                </a:lnTo>
                <a:lnTo>
                  <a:pt x="152" y="6"/>
                </a:lnTo>
                <a:lnTo>
                  <a:pt x="2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4" name="O2">
            <a:extLst>
              <a:ext uri="{FF2B5EF4-FFF2-40B4-BE49-F238E27FC236}">
                <a16:creationId xmlns:a16="http://schemas.microsoft.com/office/drawing/2014/main" id="{D5D73620-EEE4-46EF-93FC-8B6F94551DD1}"/>
              </a:ext>
            </a:extLst>
          </p:cNvPr>
          <p:cNvSpPr>
            <a:spLocks/>
          </p:cNvSpPr>
          <p:nvPr userDrawn="1"/>
        </p:nvSpPr>
        <p:spPr bwMode="auto">
          <a:xfrm>
            <a:off x="4830306" y="2964392"/>
            <a:ext cx="134109" cy="930805"/>
          </a:xfrm>
          <a:custGeom>
            <a:avLst/>
            <a:gdLst>
              <a:gd name="T0" fmla="*/ 0 w 172"/>
              <a:gd name="T1" fmla="*/ 0 h 1191"/>
              <a:gd name="T2" fmla="*/ 0 w 172"/>
              <a:gd name="T3" fmla="*/ 0 h 1191"/>
              <a:gd name="T4" fmla="*/ 48 w 172"/>
              <a:gd name="T5" fmla="*/ 14 h 1191"/>
              <a:gd name="T6" fmla="*/ 90 w 172"/>
              <a:gd name="T7" fmla="*/ 36 h 1191"/>
              <a:gd name="T8" fmla="*/ 124 w 172"/>
              <a:gd name="T9" fmla="*/ 70 h 1191"/>
              <a:gd name="T10" fmla="*/ 149 w 172"/>
              <a:gd name="T11" fmla="*/ 109 h 1191"/>
              <a:gd name="T12" fmla="*/ 166 w 172"/>
              <a:gd name="T13" fmla="*/ 154 h 1191"/>
              <a:gd name="T14" fmla="*/ 172 w 172"/>
              <a:gd name="T15" fmla="*/ 202 h 1191"/>
              <a:gd name="T16" fmla="*/ 172 w 172"/>
              <a:gd name="T17" fmla="*/ 989 h 1191"/>
              <a:gd name="T18" fmla="*/ 166 w 172"/>
              <a:gd name="T19" fmla="*/ 1037 h 1191"/>
              <a:gd name="T20" fmla="*/ 149 w 172"/>
              <a:gd name="T21" fmla="*/ 1082 h 1191"/>
              <a:gd name="T22" fmla="*/ 124 w 172"/>
              <a:gd name="T23" fmla="*/ 1121 h 1191"/>
              <a:gd name="T24" fmla="*/ 90 w 172"/>
              <a:gd name="T25" fmla="*/ 1152 h 1191"/>
              <a:gd name="T26" fmla="*/ 48 w 172"/>
              <a:gd name="T27" fmla="*/ 1177 h 1191"/>
              <a:gd name="T28" fmla="*/ 0 w 172"/>
              <a:gd name="T29" fmla="*/ 1191 h 1191"/>
              <a:gd name="T30" fmla="*/ 0 w 172"/>
              <a:gd name="T31" fmla="*/ 1191 h 1191"/>
              <a:gd name="T32" fmla="*/ 0 w 172"/>
              <a:gd name="T33" fmla="*/ 1132 h 1191"/>
              <a:gd name="T34" fmla="*/ 37 w 172"/>
              <a:gd name="T35" fmla="*/ 1118 h 1191"/>
              <a:gd name="T36" fmla="*/ 68 w 172"/>
              <a:gd name="T37" fmla="*/ 1096 h 1191"/>
              <a:gd name="T38" fmla="*/ 93 w 172"/>
              <a:gd name="T39" fmla="*/ 1065 h 1191"/>
              <a:gd name="T40" fmla="*/ 110 w 172"/>
              <a:gd name="T41" fmla="*/ 1028 h 1191"/>
              <a:gd name="T42" fmla="*/ 115 w 172"/>
              <a:gd name="T43" fmla="*/ 989 h 1191"/>
              <a:gd name="T44" fmla="*/ 115 w 172"/>
              <a:gd name="T45" fmla="*/ 202 h 1191"/>
              <a:gd name="T46" fmla="*/ 110 w 172"/>
              <a:gd name="T47" fmla="*/ 163 h 1191"/>
              <a:gd name="T48" fmla="*/ 93 w 172"/>
              <a:gd name="T49" fmla="*/ 126 h 1191"/>
              <a:gd name="T50" fmla="*/ 68 w 172"/>
              <a:gd name="T51" fmla="*/ 95 h 1191"/>
              <a:gd name="T52" fmla="*/ 37 w 172"/>
              <a:gd name="T53" fmla="*/ 73 h 1191"/>
              <a:gd name="T54" fmla="*/ 0 w 172"/>
              <a:gd name="T55" fmla="*/ 56 h 1191"/>
              <a:gd name="T56" fmla="*/ 0 w 172"/>
              <a:gd name="T5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2" h="1191">
                <a:moveTo>
                  <a:pt x="0" y="0"/>
                </a:moveTo>
                <a:lnTo>
                  <a:pt x="0" y="0"/>
                </a:lnTo>
                <a:lnTo>
                  <a:pt x="48" y="14"/>
                </a:lnTo>
                <a:lnTo>
                  <a:pt x="90" y="36"/>
                </a:lnTo>
                <a:lnTo>
                  <a:pt x="124" y="70"/>
                </a:lnTo>
                <a:lnTo>
                  <a:pt x="149" y="109"/>
                </a:lnTo>
                <a:lnTo>
                  <a:pt x="166" y="154"/>
                </a:lnTo>
                <a:lnTo>
                  <a:pt x="172" y="202"/>
                </a:lnTo>
                <a:lnTo>
                  <a:pt x="172" y="989"/>
                </a:lnTo>
                <a:lnTo>
                  <a:pt x="166" y="1037"/>
                </a:lnTo>
                <a:lnTo>
                  <a:pt x="149" y="1082"/>
                </a:lnTo>
                <a:lnTo>
                  <a:pt x="124" y="1121"/>
                </a:lnTo>
                <a:lnTo>
                  <a:pt x="90" y="1152"/>
                </a:lnTo>
                <a:lnTo>
                  <a:pt x="48" y="1177"/>
                </a:lnTo>
                <a:lnTo>
                  <a:pt x="0" y="1191"/>
                </a:lnTo>
                <a:lnTo>
                  <a:pt x="0" y="1191"/>
                </a:lnTo>
                <a:lnTo>
                  <a:pt x="0" y="1132"/>
                </a:lnTo>
                <a:lnTo>
                  <a:pt x="37" y="1118"/>
                </a:lnTo>
                <a:lnTo>
                  <a:pt x="68" y="1096"/>
                </a:lnTo>
                <a:lnTo>
                  <a:pt x="93" y="1065"/>
                </a:lnTo>
                <a:lnTo>
                  <a:pt x="110" y="1028"/>
                </a:lnTo>
                <a:lnTo>
                  <a:pt x="115" y="989"/>
                </a:lnTo>
                <a:lnTo>
                  <a:pt x="115" y="202"/>
                </a:lnTo>
                <a:lnTo>
                  <a:pt x="110" y="163"/>
                </a:lnTo>
                <a:lnTo>
                  <a:pt x="93" y="126"/>
                </a:lnTo>
                <a:lnTo>
                  <a:pt x="68" y="95"/>
                </a:lnTo>
                <a:lnTo>
                  <a:pt x="37" y="73"/>
                </a:lnTo>
                <a:lnTo>
                  <a:pt x="0" y="56"/>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5" name="O1">
            <a:extLst>
              <a:ext uri="{FF2B5EF4-FFF2-40B4-BE49-F238E27FC236}">
                <a16:creationId xmlns:a16="http://schemas.microsoft.com/office/drawing/2014/main" id="{9C5EC512-8AC0-4B00-8DA7-67E1752F934F}"/>
              </a:ext>
            </a:extLst>
          </p:cNvPr>
          <p:cNvSpPr>
            <a:spLocks/>
          </p:cNvSpPr>
          <p:nvPr userDrawn="1"/>
        </p:nvSpPr>
        <p:spPr bwMode="auto">
          <a:xfrm>
            <a:off x="4642398" y="2964392"/>
            <a:ext cx="133329" cy="930805"/>
          </a:xfrm>
          <a:custGeom>
            <a:avLst/>
            <a:gdLst>
              <a:gd name="T0" fmla="*/ 171 w 171"/>
              <a:gd name="T1" fmla="*/ 0 h 1191"/>
              <a:gd name="T2" fmla="*/ 171 w 171"/>
              <a:gd name="T3" fmla="*/ 56 h 1191"/>
              <a:gd name="T4" fmla="*/ 134 w 171"/>
              <a:gd name="T5" fmla="*/ 73 h 1191"/>
              <a:gd name="T6" fmla="*/ 101 w 171"/>
              <a:gd name="T7" fmla="*/ 95 h 1191"/>
              <a:gd name="T8" fmla="*/ 78 w 171"/>
              <a:gd name="T9" fmla="*/ 126 h 1191"/>
              <a:gd name="T10" fmla="*/ 61 w 171"/>
              <a:gd name="T11" fmla="*/ 163 h 1191"/>
              <a:gd name="T12" fmla="*/ 56 w 171"/>
              <a:gd name="T13" fmla="*/ 202 h 1191"/>
              <a:gd name="T14" fmla="*/ 56 w 171"/>
              <a:gd name="T15" fmla="*/ 989 h 1191"/>
              <a:gd name="T16" fmla="*/ 61 w 171"/>
              <a:gd name="T17" fmla="*/ 1028 h 1191"/>
              <a:gd name="T18" fmla="*/ 78 w 171"/>
              <a:gd name="T19" fmla="*/ 1065 h 1191"/>
              <a:gd name="T20" fmla="*/ 101 w 171"/>
              <a:gd name="T21" fmla="*/ 1096 h 1191"/>
              <a:gd name="T22" fmla="*/ 134 w 171"/>
              <a:gd name="T23" fmla="*/ 1118 h 1191"/>
              <a:gd name="T24" fmla="*/ 171 w 171"/>
              <a:gd name="T25" fmla="*/ 1132 h 1191"/>
              <a:gd name="T26" fmla="*/ 171 w 171"/>
              <a:gd name="T27" fmla="*/ 1191 h 1191"/>
              <a:gd name="T28" fmla="*/ 168 w 171"/>
              <a:gd name="T29" fmla="*/ 1191 h 1191"/>
              <a:gd name="T30" fmla="*/ 123 w 171"/>
              <a:gd name="T31" fmla="*/ 1177 h 1191"/>
              <a:gd name="T32" fmla="*/ 81 w 171"/>
              <a:gd name="T33" fmla="*/ 1152 h 1191"/>
              <a:gd name="T34" fmla="*/ 47 w 171"/>
              <a:gd name="T35" fmla="*/ 1121 h 1191"/>
              <a:gd name="T36" fmla="*/ 22 w 171"/>
              <a:gd name="T37" fmla="*/ 1082 h 1191"/>
              <a:gd name="T38" fmla="*/ 5 w 171"/>
              <a:gd name="T39" fmla="*/ 1037 h 1191"/>
              <a:gd name="T40" fmla="*/ 0 w 171"/>
              <a:gd name="T41" fmla="*/ 989 h 1191"/>
              <a:gd name="T42" fmla="*/ 0 w 171"/>
              <a:gd name="T43" fmla="*/ 202 h 1191"/>
              <a:gd name="T44" fmla="*/ 5 w 171"/>
              <a:gd name="T45" fmla="*/ 154 h 1191"/>
              <a:gd name="T46" fmla="*/ 22 w 171"/>
              <a:gd name="T47" fmla="*/ 109 h 1191"/>
              <a:gd name="T48" fmla="*/ 47 w 171"/>
              <a:gd name="T49" fmla="*/ 70 h 1191"/>
              <a:gd name="T50" fmla="*/ 81 w 171"/>
              <a:gd name="T51" fmla="*/ 36 h 1191"/>
              <a:gd name="T52" fmla="*/ 123 w 171"/>
              <a:gd name="T53" fmla="*/ 14 h 1191"/>
              <a:gd name="T54" fmla="*/ 168 w 171"/>
              <a:gd name="T55" fmla="*/ 0 h 1191"/>
              <a:gd name="T56" fmla="*/ 171 w 171"/>
              <a:gd name="T5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191">
                <a:moveTo>
                  <a:pt x="171" y="0"/>
                </a:moveTo>
                <a:lnTo>
                  <a:pt x="171" y="56"/>
                </a:lnTo>
                <a:lnTo>
                  <a:pt x="134" y="73"/>
                </a:lnTo>
                <a:lnTo>
                  <a:pt x="101" y="95"/>
                </a:lnTo>
                <a:lnTo>
                  <a:pt x="78" y="126"/>
                </a:lnTo>
                <a:lnTo>
                  <a:pt x="61" y="163"/>
                </a:lnTo>
                <a:lnTo>
                  <a:pt x="56" y="202"/>
                </a:lnTo>
                <a:lnTo>
                  <a:pt x="56" y="989"/>
                </a:lnTo>
                <a:lnTo>
                  <a:pt x="61" y="1028"/>
                </a:lnTo>
                <a:lnTo>
                  <a:pt x="78" y="1065"/>
                </a:lnTo>
                <a:lnTo>
                  <a:pt x="101" y="1096"/>
                </a:lnTo>
                <a:lnTo>
                  <a:pt x="134" y="1118"/>
                </a:lnTo>
                <a:lnTo>
                  <a:pt x="171" y="1132"/>
                </a:lnTo>
                <a:lnTo>
                  <a:pt x="171" y="1191"/>
                </a:lnTo>
                <a:lnTo>
                  <a:pt x="168" y="1191"/>
                </a:lnTo>
                <a:lnTo>
                  <a:pt x="123" y="1177"/>
                </a:lnTo>
                <a:lnTo>
                  <a:pt x="81" y="1152"/>
                </a:lnTo>
                <a:lnTo>
                  <a:pt x="47" y="1121"/>
                </a:lnTo>
                <a:lnTo>
                  <a:pt x="22" y="1082"/>
                </a:lnTo>
                <a:lnTo>
                  <a:pt x="5" y="1037"/>
                </a:lnTo>
                <a:lnTo>
                  <a:pt x="0" y="989"/>
                </a:lnTo>
                <a:lnTo>
                  <a:pt x="0" y="202"/>
                </a:lnTo>
                <a:lnTo>
                  <a:pt x="5" y="154"/>
                </a:lnTo>
                <a:lnTo>
                  <a:pt x="22" y="109"/>
                </a:lnTo>
                <a:lnTo>
                  <a:pt x="47" y="70"/>
                </a:lnTo>
                <a:lnTo>
                  <a:pt x="81" y="36"/>
                </a:lnTo>
                <a:lnTo>
                  <a:pt x="123" y="14"/>
                </a:lnTo>
                <a:lnTo>
                  <a:pt x="168" y="0"/>
                </a:lnTo>
                <a:lnTo>
                  <a:pt x="1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6" name="L">
            <a:extLst>
              <a:ext uri="{FF2B5EF4-FFF2-40B4-BE49-F238E27FC236}">
                <a16:creationId xmlns:a16="http://schemas.microsoft.com/office/drawing/2014/main" id="{4EE4473F-12B7-4DBE-AEE1-CC38D215F125}"/>
              </a:ext>
            </a:extLst>
          </p:cNvPr>
          <p:cNvSpPr>
            <a:spLocks/>
          </p:cNvSpPr>
          <p:nvPr userDrawn="1"/>
        </p:nvSpPr>
        <p:spPr bwMode="auto">
          <a:xfrm>
            <a:off x="5203004" y="2968299"/>
            <a:ext cx="262760" cy="922208"/>
          </a:xfrm>
          <a:custGeom>
            <a:avLst/>
            <a:gdLst>
              <a:gd name="T0" fmla="*/ 0 w 337"/>
              <a:gd name="T1" fmla="*/ 0 h 1180"/>
              <a:gd name="T2" fmla="*/ 59 w 337"/>
              <a:gd name="T3" fmla="*/ 0 h 1180"/>
              <a:gd name="T4" fmla="*/ 59 w 337"/>
              <a:gd name="T5" fmla="*/ 1124 h 1180"/>
              <a:gd name="T6" fmla="*/ 337 w 337"/>
              <a:gd name="T7" fmla="*/ 1124 h 1180"/>
              <a:gd name="T8" fmla="*/ 337 w 337"/>
              <a:gd name="T9" fmla="*/ 1180 h 1180"/>
              <a:gd name="T10" fmla="*/ 0 w 337"/>
              <a:gd name="T11" fmla="*/ 1180 h 1180"/>
              <a:gd name="T12" fmla="*/ 0 w 337"/>
              <a:gd name="T13" fmla="*/ 0 h 1180"/>
            </a:gdLst>
            <a:ahLst/>
            <a:cxnLst>
              <a:cxn ang="0">
                <a:pos x="T0" y="T1"/>
              </a:cxn>
              <a:cxn ang="0">
                <a:pos x="T2" y="T3"/>
              </a:cxn>
              <a:cxn ang="0">
                <a:pos x="T4" y="T5"/>
              </a:cxn>
              <a:cxn ang="0">
                <a:pos x="T6" y="T7"/>
              </a:cxn>
              <a:cxn ang="0">
                <a:pos x="T8" y="T9"/>
              </a:cxn>
              <a:cxn ang="0">
                <a:pos x="T10" y="T11"/>
              </a:cxn>
              <a:cxn ang="0">
                <a:pos x="T12" y="T13"/>
              </a:cxn>
            </a:cxnLst>
            <a:rect l="0" t="0" r="r" b="b"/>
            <a:pathLst>
              <a:path w="337" h="1180">
                <a:moveTo>
                  <a:pt x="0" y="0"/>
                </a:moveTo>
                <a:lnTo>
                  <a:pt x="59" y="0"/>
                </a:lnTo>
                <a:lnTo>
                  <a:pt x="59" y="1124"/>
                </a:lnTo>
                <a:lnTo>
                  <a:pt x="337" y="1124"/>
                </a:lnTo>
                <a:lnTo>
                  <a:pt x="337" y="1180"/>
                </a:lnTo>
                <a:lnTo>
                  <a:pt x="0" y="118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7" name="U">
            <a:extLst>
              <a:ext uri="{FF2B5EF4-FFF2-40B4-BE49-F238E27FC236}">
                <a16:creationId xmlns:a16="http://schemas.microsoft.com/office/drawing/2014/main" id="{8A0D181F-64B7-4785-94AA-F6475A8AF52F}"/>
              </a:ext>
            </a:extLst>
          </p:cNvPr>
          <p:cNvSpPr>
            <a:spLocks/>
          </p:cNvSpPr>
          <p:nvPr userDrawn="1"/>
        </p:nvSpPr>
        <p:spPr bwMode="auto">
          <a:xfrm>
            <a:off x="5654451" y="2968299"/>
            <a:ext cx="322017" cy="929242"/>
          </a:xfrm>
          <a:custGeom>
            <a:avLst/>
            <a:gdLst>
              <a:gd name="T0" fmla="*/ 0 w 413"/>
              <a:gd name="T1" fmla="*/ 0 h 1189"/>
              <a:gd name="T2" fmla="*/ 56 w 413"/>
              <a:gd name="T3" fmla="*/ 0 h 1189"/>
              <a:gd name="T4" fmla="*/ 56 w 413"/>
              <a:gd name="T5" fmla="*/ 984 h 1189"/>
              <a:gd name="T6" fmla="*/ 65 w 413"/>
              <a:gd name="T7" fmla="*/ 1029 h 1189"/>
              <a:gd name="T8" fmla="*/ 84 w 413"/>
              <a:gd name="T9" fmla="*/ 1071 h 1189"/>
              <a:gd name="T10" fmla="*/ 118 w 413"/>
              <a:gd name="T11" fmla="*/ 1105 h 1189"/>
              <a:gd name="T12" fmla="*/ 157 w 413"/>
              <a:gd name="T13" fmla="*/ 1124 h 1189"/>
              <a:gd name="T14" fmla="*/ 205 w 413"/>
              <a:gd name="T15" fmla="*/ 1133 h 1189"/>
              <a:gd name="T16" fmla="*/ 253 w 413"/>
              <a:gd name="T17" fmla="*/ 1124 h 1189"/>
              <a:gd name="T18" fmla="*/ 295 w 413"/>
              <a:gd name="T19" fmla="*/ 1105 h 1189"/>
              <a:gd name="T20" fmla="*/ 326 w 413"/>
              <a:gd name="T21" fmla="*/ 1071 h 1189"/>
              <a:gd name="T22" fmla="*/ 349 w 413"/>
              <a:gd name="T23" fmla="*/ 1029 h 1189"/>
              <a:gd name="T24" fmla="*/ 357 w 413"/>
              <a:gd name="T25" fmla="*/ 984 h 1189"/>
              <a:gd name="T26" fmla="*/ 357 w 413"/>
              <a:gd name="T27" fmla="*/ 0 h 1189"/>
              <a:gd name="T28" fmla="*/ 413 w 413"/>
              <a:gd name="T29" fmla="*/ 0 h 1189"/>
              <a:gd name="T30" fmla="*/ 413 w 413"/>
              <a:gd name="T31" fmla="*/ 984 h 1189"/>
              <a:gd name="T32" fmla="*/ 405 w 413"/>
              <a:gd name="T33" fmla="*/ 1037 h 1189"/>
              <a:gd name="T34" fmla="*/ 385 w 413"/>
              <a:gd name="T35" fmla="*/ 1088 h 1189"/>
              <a:gd name="T36" fmla="*/ 351 w 413"/>
              <a:gd name="T37" fmla="*/ 1130 h 1189"/>
              <a:gd name="T38" fmla="*/ 309 w 413"/>
              <a:gd name="T39" fmla="*/ 1161 h 1189"/>
              <a:gd name="T40" fmla="*/ 261 w 413"/>
              <a:gd name="T41" fmla="*/ 1183 h 1189"/>
              <a:gd name="T42" fmla="*/ 205 w 413"/>
              <a:gd name="T43" fmla="*/ 1189 h 1189"/>
              <a:gd name="T44" fmla="*/ 152 w 413"/>
              <a:gd name="T45" fmla="*/ 1183 h 1189"/>
              <a:gd name="T46" fmla="*/ 101 w 413"/>
              <a:gd name="T47" fmla="*/ 1161 h 1189"/>
              <a:gd name="T48" fmla="*/ 59 w 413"/>
              <a:gd name="T49" fmla="*/ 1130 h 1189"/>
              <a:gd name="T50" fmla="*/ 28 w 413"/>
              <a:gd name="T51" fmla="*/ 1088 h 1189"/>
              <a:gd name="T52" fmla="*/ 6 w 413"/>
              <a:gd name="T53" fmla="*/ 1037 h 1189"/>
              <a:gd name="T54" fmla="*/ 0 w 413"/>
              <a:gd name="T55" fmla="*/ 984 h 1189"/>
              <a:gd name="T56" fmla="*/ 0 w 413"/>
              <a:gd name="T57" fmla="*/ 0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3" h="1189">
                <a:moveTo>
                  <a:pt x="0" y="0"/>
                </a:moveTo>
                <a:lnTo>
                  <a:pt x="56" y="0"/>
                </a:lnTo>
                <a:lnTo>
                  <a:pt x="56" y="984"/>
                </a:lnTo>
                <a:lnTo>
                  <a:pt x="65" y="1029"/>
                </a:lnTo>
                <a:lnTo>
                  <a:pt x="84" y="1071"/>
                </a:lnTo>
                <a:lnTo>
                  <a:pt x="118" y="1105"/>
                </a:lnTo>
                <a:lnTo>
                  <a:pt x="157" y="1124"/>
                </a:lnTo>
                <a:lnTo>
                  <a:pt x="205" y="1133"/>
                </a:lnTo>
                <a:lnTo>
                  <a:pt x="253" y="1124"/>
                </a:lnTo>
                <a:lnTo>
                  <a:pt x="295" y="1105"/>
                </a:lnTo>
                <a:lnTo>
                  <a:pt x="326" y="1071"/>
                </a:lnTo>
                <a:lnTo>
                  <a:pt x="349" y="1029"/>
                </a:lnTo>
                <a:lnTo>
                  <a:pt x="357" y="984"/>
                </a:lnTo>
                <a:lnTo>
                  <a:pt x="357" y="0"/>
                </a:lnTo>
                <a:lnTo>
                  <a:pt x="413" y="0"/>
                </a:lnTo>
                <a:lnTo>
                  <a:pt x="413" y="984"/>
                </a:lnTo>
                <a:lnTo>
                  <a:pt x="405" y="1037"/>
                </a:lnTo>
                <a:lnTo>
                  <a:pt x="385" y="1088"/>
                </a:lnTo>
                <a:lnTo>
                  <a:pt x="351" y="1130"/>
                </a:lnTo>
                <a:lnTo>
                  <a:pt x="309" y="1161"/>
                </a:lnTo>
                <a:lnTo>
                  <a:pt x="261" y="1183"/>
                </a:lnTo>
                <a:lnTo>
                  <a:pt x="205" y="1189"/>
                </a:lnTo>
                <a:lnTo>
                  <a:pt x="152" y="1183"/>
                </a:lnTo>
                <a:lnTo>
                  <a:pt x="101" y="1161"/>
                </a:lnTo>
                <a:lnTo>
                  <a:pt x="59" y="1130"/>
                </a:lnTo>
                <a:lnTo>
                  <a:pt x="28" y="1088"/>
                </a:lnTo>
                <a:lnTo>
                  <a:pt x="6" y="1037"/>
                </a:lnTo>
                <a:lnTo>
                  <a:pt x="0" y="984"/>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8" name="T">
            <a:extLst>
              <a:ext uri="{FF2B5EF4-FFF2-40B4-BE49-F238E27FC236}">
                <a16:creationId xmlns:a16="http://schemas.microsoft.com/office/drawing/2014/main" id="{EE2CA02B-C589-442F-B591-103A81FEFCB1}"/>
              </a:ext>
            </a:extLst>
          </p:cNvPr>
          <p:cNvSpPr>
            <a:spLocks/>
          </p:cNvSpPr>
          <p:nvPr userDrawn="1"/>
        </p:nvSpPr>
        <p:spPr bwMode="auto">
          <a:xfrm>
            <a:off x="6173733" y="2968299"/>
            <a:ext cx="296287" cy="922208"/>
          </a:xfrm>
          <a:custGeom>
            <a:avLst/>
            <a:gdLst>
              <a:gd name="T0" fmla="*/ 0 w 380"/>
              <a:gd name="T1" fmla="*/ 0 h 1180"/>
              <a:gd name="T2" fmla="*/ 380 w 380"/>
              <a:gd name="T3" fmla="*/ 0 h 1180"/>
              <a:gd name="T4" fmla="*/ 380 w 380"/>
              <a:gd name="T5" fmla="*/ 57 h 1180"/>
              <a:gd name="T6" fmla="*/ 219 w 380"/>
              <a:gd name="T7" fmla="*/ 57 h 1180"/>
              <a:gd name="T8" fmla="*/ 219 w 380"/>
              <a:gd name="T9" fmla="*/ 1180 h 1180"/>
              <a:gd name="T10" fmla="*/ 160 w 380"/>
              <a:gd name="T11" fmla="*/ 1180 h 1180"/>
              <a:gd name="T12" fmla="*/ 160 w 380"/>
              <a:gd name="T13" fmla="*/ 57 h 1180"/>
              <a:gd name="T14" fmla="*/ 0 w 380"/>
              <a:gd name="T15" fmla="*/ 57 h 1180"/>
              <a:gd name="T16" fmla="*/ 0 w 380"/>
              <a:gd name="T1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1180">
                <a:moveTo>
                  <a:pt x="0" y="0"/>
                </a:moveTo>
                <a:lnTo>
                  <a:pt x="380" y="0"/>
                </a:lnTo>
                <a:lnTo>
                  <a:pt x="380" y="57"/>
                </a:lnTo>
                <a:lnTo>
                  <a:pt x="219" y="57"/>
                </a:lnTo>
                <a:lnTo>
                  <a:pt x="219" y="1180"/>
                </a:lnTo>
                <a:lnTo>
                  <a:pt x="160" y="1180"/>
                </a:lnTo>
                <a:lnTo>
                  <a:pt x="160" y="57"/>
                </a:lnTo>
                <a:lnTo>
                  <a:pt x="0" y="5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19" name="I">
            <a:extLst>
              <a:ext uri="{FF2B5EF4-FFF2-40B4-BE49-F238E27FC236}">
                <a16:creationId xmlns:a16="http://schemas.microsoft.com/office/drawing/2014/main" id="{01FCF7B4-2DA1-4A99-B3AF-600F907E732D}"/>
              </a:ext>
            </a:extLst>
          </p:cNvPr>
          <p:cNvSpPr>
            <a:spLocks noChangeArrowheads="1"/>
          </p:cNvSpPr>
          <p:nvPr userDrawn="1"/>
        </p:nvSpPr>
        <p:spPr bwMode="auto">
          <a:xfrm>
            <a:off x="6668844" y="2968299"/>
            <a:ext cx="44443" cy="922208"/>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20" name="O22">
            <a:extLst>
              <a:ext uri="{FF2B5EF4-FFF2-40B4-BE49-F238E27FC236}">
                <a16:creationId xmlns:a16="http://schemas.microsoft.com/office/drawing/2014/main" id="{990F04DC-DEF6-4190-A516-7D06161C7864}"/>
              </a:ext>
            </a:extLst>
          </p:cNvPr>
          <p:cNvSpPr>
            <a:spLocks/>
          </p:cNvSpPr>
          <p:nvPr userDrawn="1"/>
        </p:nvSpPr>
        <p:spPr bwMode="auto">
          <a:xfrm>
            <a:off x="7140564" y="2964392"/>
            <a:ext cx="135668" cy="930805"/>
          </a:xfrm>
          <a:custGeom>
            <a:avLst/>
            <a:gdLst>
              <a:gd name="T0" fmla="*/ 0 w 174"/>
              <a:gd name="T1" fmla="*/ 0 h 1191"/>
              <a:gd name="T2" fmla="*/ 2 w 174"/>
              <a:gd name="T3" fmla="*/ 0 h 1191"/>
              <a:gd name="T4" fmla="*/ 50 w 174"/>
              <a:gd name="T5" fmla="*/ 14 h 1191"/>
              <a:gd name="T6" fmla="*/ 90 w 174"/>
              <a:gd name="T7" fmla="*/ 36 h 1191"/>
              <a:gd name="T8" fmla="*/ 126 w 174"/>
              <a:gd name="T9" fmla="*/ 70 h 1191"/>
              <a:gd name="T10" fmla="*/ 151 w 174"/>
              <a:gd name="T11" fmla="*/ 109 h 1191"/>
              <a:gd name="T12" fmla="*/ 168 w 174"/>
              <a:gd name="T13" fmla="*/ 154 h 1191"/>
              <a:gd name="T14" fmla="*/ 174 w 174"/>
              <a:gd name="T15" fmla="*/ 202 h 1191"/>
              <a:gd name="T16" fmla="*/ 174 w 174"/>
              <a:gd name="T17" fmla="*/ 989 h 1191"/>
              <a:gd name="T18" fmla="*/ 168 w 174"/>
              <a:gd name="T19" fmla="*/ 1037 h 1191"/>
              <a:gd name="T20" fmla="*/ 151 w 174"/>
              <a:gd name="T21" fmla="*/ 1082 h 1191"/>
              <a:gd name="T22" fmla="*/ 126 w 174"/>
              <a:gd name="T23" fmla="*/ 1121 h 1191"/>
              <a:gd name="T24" fmla="*/ 90 w 174"/>
              <a:gd name="T25" fmla="*/ 1152 h 1191"/>
              <a:gd name="T26" fmla="*/ 50 w 174"/>
              <a:gd name="T27" fmla="*/ 1177 h 1191"/>
              <a:gd name="T28" fmla="*/ 2 w 174"/>
              <a:gd name="T29" fmla="*/ 1191 h 1191"/>
              <a:gd name="T30" fmla="*/ 0 w 174"/>
              <a:gd name="T31" fmla="*/ 1191 h 1191"/>
              <a:gd name="T32" fmla="*/ 0 w 174"/>
              <a:gd name="T33" fmla="*/ 1132 h 1191"/>
              <a:gd name="T34" fmla="*/ 39 w 174"/>
              <a:gd name="T35" fmla="*/ 1118 h 1191"/>
              <a:gd name="T36" fmla="*/ 70 w 174"/>
              <a:gd name="T37" fmla="*/ 1096 h 1191"/>
              <a:gd name="T38" fmla="*/ 95 w 174"/>
              <a:gd name="T39" fmla="*/ 1065 h 1191"/>
              <a:gd name="T40" fmla="*/ 109 w 174"/>
              <a:gd name="T41" fmla="*/ 1028 h 1191"/>
              <a:gd name="T42" fmla="*/ 115 w 174"/>
              <a:gd name="T43" fmla="*/ 989 h 1191"/>
              <a:gd name="T44" fmla="*/ 115 w 174"/>
              <a:gd name="T45" fmla="*/ 202 h 1191"/>
              <a:gd name="T46" fmla="*/ 109 w 174"/>
              <a:gd name="T47" fmla="*/ 163 h 1191"/>
              <a:gd name="T48" fmla="*/ 95 w 174"/>
              <a:gd name="T49" fmla="*/ 126 h 1191"/>
              <a:gd name="T50" fmla="*/ 70 w 174"/>
              <a:gd name="T51" fmla="*/ 95 h 1191"/>
              <a:gd name="T52" fmla="*/ 39 w 174"/>
              <a:gd name="T53" fmla="*/ 73 h 1191"/>
              <a:gd name="T54" fmla="*/ 0 w 174"/>
              <a:gd name="T55" fmla="*/ 56 h 1191"/>
              <a:gd name="T56" fmla="*/ 0 w 174"/>
              <a:gd name="T5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 h="1191">
                <a:moveTo>
                  <a:pt x="0" y="0"/>
                </a:moveTo>
                <a:lnTo>
                  <a:pt x="2" y="0"/>
                </a:lnTo>
                <a:lnTo>
                  <a:pt x="50" y="14"/>
                </a:lnTo>
                <a:lnTo>
                  <a:pt x="90" y="36"/>
                </a:lnTo>
                <a:lnTo>
                  <a:pt x="126" y="70"/>
                </a:lnTo>
                <a:lnTo>
                  <a:pt x="151" y="109"/>
                </a:lnTo>
                <a:lnTo>
                  <a:pt x="168" y="154"/>
                </a:lnTo>
                <a:lnTo>
                  <a:pt x="174" y="202"/>
                </a:lnTo>
                <a:lnTo>
                  <a:pt x="174" y="989"/>
                </a:lnTo>
                <a:lnTo>
                  <a:pt x="168" y="1037"/>
                </a:lnTo>
                <a:lnTo>
                  <a:pt x="151" y="1082"/>
                </a:lnTo>
                <a:lnTo>
                  <a:pt x="126" y="1121"/>
                </a:lnTo>
                <a:lnTo>
                  <a:pt x="90" y="1152"/>
                </a:lnTo>
                <a:lnTo>
                  <a:pt x="50" y="1177"/>
                </a:lnTo>
                <a:lnTo>
                  <a:pt x="2" y="1191"/>
                </a:lnTo>
                <a:lnTo>
                  <a:pt x="0" y="1191"/>
                </a:lnTo>
                <a:lnTo>
                  <a:pt x="0" y="1132"/>
                </a:lnTo>
                <a:lnTo>
                  <a:pt x="39" y="1118"/>
                </a:lnTo>
                <a:lnTo>
                  <a:pt x="70" y="1096"/>
                </a:lnTo>
                <a:lnTo>
                  <a:pt x="95" y="1065"/>
                </a:lnTo>
                <a:lnTo>
                  <a:pt x="109" y="1028"/>
                </a:lnTo>
                <a:lnTo>
                  <a:pt x="115" y="989"/>
                </a:lnTo>
                <a:lnTo>
                  <a:pt x="115" y="202"/>
                </a:lnTo>
                <a:lnTo>
                  <a:pt x="109" y="163"/>
                </a:lnTo>
                <a:lnTo>
                  <a:pt x="95" y="126"/>
                </a:lnTo>
                <a:lnTo>
                  <a:pt x="70" y="95"/>
                </a:lnTo>
                <a:lnTo>
                  <a:pt x="39" y="73"/>
                </a:lnTo>
                <a:lnTo>
                  <a:pt x="0" y="56"/>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21" name="O11">
            <a:extLst>
              <a:ext uri="{FF2B5EF4-FFF2-40B4-BE49-F238E27FC236}">
                <a16:creationId xmlns:a16="http://schemas.microsoft.com/office/drawing/2014/main" id="{C792C3C2-88B3-44E7-8AF7-21896082E031}"/>
              </a:ext>
            </a:extLst>
          </p:cNvPr>
          <p:cNvSpPr>
            <a:spLocks/>
          </p:cNvSpPr>
          <p:nvPr userDrawn="1"/>
        </p:nvSpPr>
        <p:spPr bwMode="auto">
          <a:xfrm>
            <a:off x="6951876" y="2964392"/>
            <a:ext cx="135668" cy="930805"/>
          </a:xfrm>
          <a:custGeom>
            <a:avLst/>
            <a:gdLst>
              <a:gd name="T0" fmla="*/ 174 w 174"/>
              <a:gd name="T1" fmla="*/ 0 h 1191"/>
              <a:gd name="T2" fmla="*/ 174 w 174"/>
              <a:gd name="T3" fmla="*/ 56 h 1191"/>
              <a:gd name="T4" fmla="*/ 135 w 174"/>
              <a:gd name="T5" fmla="*/ 73 h 1191"/>
              <a:gd name="T6" fmla="*/ 104 w 174"/>
              <a:gd name="T7" fmla="*/ 95 h 1191"/>
              <a:gd name="T8" fmla="*/ 79 w 174"/>
              <a:gd name="T9" fmla="*/ 126 h 1191"/>
              <a:gd name="T10" fmla="*/ 65 w 174"/>
              <a:gd name="T11" fmla="*/ 163 h 1191"/>
              <a:gd name="T12" fmla="*/ 59 w 174"/>
              <a:gd name="T13" fmla="*/ 202 h 1191"/>
              <a:gd name="T14" fmla="*/ 59 w 174"/>
              <a:gd name="T15" fmla="*/ 989 h 1191"/>
              <a:gd name="T16" fmla="*/ 65 w 174"/>
              <a:gd name="T17" fmla="*/ 1028 h 1191"/>
              <a:gd name="T18" fmla="*/ 79 w 174"/>
              <a:gd name="T19" fmla="*/ 1065 h 1191"/>
              <a:gd name="T20" fmla="*/ 104 w 174"/>
              <a:gd name="T21" fmla="*/ 1096 h 1191"/>
              <a:gd name="T22" fmla="*/ 135 w 174"/>
              <a:gd name="T23" fmla="*/ 1118 h 1191"/>
              <a:gd name="T24" fmla="*/ 174 w 174"/>
              <a:gd name="T25" fmla="*/ 1132 h 1191"/>
              <a:gd name="T26" fmla="*/ 174 w 174"/>
              <a:gd name="T27" fmla="*/ 1191 h 1191"/>
              <a:gd name="T28" fmla="*/ 171 w 174"/>
              <a:gd name="T29" fmla="*/ 1191 h 1191"/>
              <a:gd name="T30" fmla="*/ 124 w 174"/>
              <a:gd name="T31" fmla="*/ 1177 h 1191"/>
              <a:gd name="T32" fmla="*/ 84 w 174"/>
              <a:gd name="T33" fmla="*/ 1152 h 1191"/>
              <a:gd name="T34" fmla="*/ 48 w 174"/>
              <a:gd name="T35" fmla="*/ 1121 h 1191"/>
              <a:gd name="T36" fmla="*/ 22 w 174"/>
              <a:gd name="T37" fmla="*/ 1082 h 1191"/>
              <a:gd name="T38" fmla="*/ 6 w 174"/>
              <a:gd name="T39" fmla="*/ 1037 h 1191"/>
              <a:gd name="T40" fmla="*/ 0 w 174"/>
              <a:gd name="T41" fmla="*/ 989 h 1191"/>
              <a:gd name="T42" fmla="*/ 0 w 174"/>
              <a:gd name="T43" fmla="*/ 202 h 1191"/>
              <a:gd name="T44" fmla="*/ 6 w 174"/>
              <a:gd name="T45" fmla="*/ 154 h 1191"/>
              <a:gd name="T46" fmla="*/ 22 w 174"/>
              <a:gd name="T47" fmla="*/ 109 h 1191"/>
              <a:gd name="T48" fmla="*/ 48 w 174"/>
              <a:gd name="T49" fmla="*/ 70 h 1191"/>
              <a:gd name="T50" fmla="*/ 84 w 174"/>
              <a:gd name="T51" fmla="*/ 36 h 1191"/>
              <a:gd name="T52" fmla="*/ 124 w 174"/>
              <a:gd name="T53" fmla="*/ 14 h 1191"/>
              <a:gd name="T54" fmla="*/ 171 w 174"/>
              <a:gd name="T55" fmla="*/ 0 h 1191"/>
              <a:gd name="T56" fmla="*/ 174 w 174"/>
              <a:gd name="T57"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4" h="1191">
                <a:moveTo>
                  <a:pt x="174" y="0"/>
                </a:moveTo>
                <a:lnTo>
                  <a:pt x="174" y="56"/>
                </a:lnTo>
                <a:lnTo>
                  <a:pt x="135" y="73"/>
                </a:lnTo>
                <a:lnTo>
                  <a:pt x="104" y="95"/>
                </a:lnTo>
                <a:lnTo>
                  <a:pt x="79" y="126"/>
                </a:lnTo>
                <a:lnTo>
                  <a:pt x="65" y="163"/>
                </a:lnTo>
                <a:lnTo>
                  <a:pt x="59" y="202"/>
                </a:lnTo>
                <a:lnTo>
                  <a:pt x="59" y="989"/>
                </a:lnTo>
                <a:lnTo>
                  <a:pt x="65" y="1028"/>
                </a:lnTo>
                <a:lnTo>
                  <a:pt x="79" y="1065"/>
                </a:lnTo>
                <a:lnTo>
                  <a:pt x="104" y="1096"/>
                </a:lnTo>
                <a:lnTo>
                  <a:pt x="135" y="1118"/>
                </a:lnTo>
                <a:lnTo>
                  <a:pt x="174" y="1132"/>
                </a:lnTo>
                <a:lnTo>
                  <a:pt x="174" y="1191"/>
                </a:lnTo>
                <a:lnTo>
                  <a:pt x="171" y="1191"/>
                </a:lnTo>
                <a:lnTo>
                  <a:pt x="124" y="1177"/>
                </a:lnTo>
                <a:lnTo>
                  <a:pt x="84" y="1152"/>
                </a:lnTo>
                <a:lnTo>
                  <a:pt x="48" y="1121"/>
                </a:lnTo>
                <a:lnTo>
                  <a:pt x="22" y="1082"/>
                </a:lnTo>
                <a:lnTo>
                  <a:pt x="6" y="1037"/>
                </a:lnTo>
                <a:lnTo>
                  <a:pt x="0" y="989"/>
                </a:lnTo>
                <a:lnTo>
                  <a:pt x="0" y="202"/>
                </a:lnTo>
                <a:lnTo>
                  <a:pt x="6" y="154"/>
                </a:lnTo>
                <a:lnTo>
                  <a:pt x="22" y="109"/>
                </a:lnTo>
                <a:lnTo>
                  <a:pt x="48" y="70"/>
                </a:lnTo>
                <a:lnTo>
                  <a:pt x="84" y="36"/>
                </a:lnTo>
                <a:lnTo>
                  <a:pt x="124" y="14"/>
                </a:lnTo>
                <a:lnTo>
                  <a:pt x="171" y="0"/>
                </a:lnTo>
                <a:lnTo>
                  <a:pt x="17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22" name="N">
            <a:extLst>
              <a:ext uri="{FF2B5EF4-FFF2-40B4-BE49-F238E27FC236}">
                <a16:creationId xmlns:a16="http://schemas.microsoft.com/office/drawing/2014/main" id="{194091B6-9F9C-4E88-8FCE-BF7AAE39B7B3}"/>
              </a:ext>
            </a:extLst>
          </p:cNvPr>
          <p:cNvSpPr>
            <a:spLocks/>
          </p:cNvSpPr>
          <p:nvPr userDrawn="1"/>
        </p:nvSpPr>
        <p:spPr bwMode="auto">
          <a:xfrm>
            <a:off x="7514821" y="2968299"/>
            <a:ext cx="343849" cy="922208"/>
          </a:xfrm>
          <a:custGeom>
            <a:avLst/>
            <a:gdLst>
              <a:gd name="T0" fmla="*/ 0 w 441"/>
              <a:gd name="T1" fmla="*/ 0 h 1180"/>
              <a:gd name="T2" fmla="*/ 73 w 441"/>
              <a:gd name="T3" fmla="*/ 0 h 1180"/>
              <a:gd name="T4" fmla="*/ 385 w 441"/>
              <a:gd name="T5" fmla="*/ 987 h 1180"/>
              <a:gd name="T6" fmla="*/ 385 w 441"/>
              <a:gd name="T7" fmla="*/ 0 h 1180"/>
              <a:gd name="T8" fmla="*/ 441 w 441"/>
              <a:gd name="T9" fmla="*/ 0 h 1180"/>
              <a:gd name="T10" fmla="*/ 441 w 441"/>
              <a:gd name="T11" fmla="*/ 1180 h 1180"/>
              <a:gd name="T12" fmla="*/ 388 w 441"/>
              <a:gd name="T13" fmla="*/ 1180 h 1180"/>
              <a:gd name="T14" fmla="*/ 56 w 441"/>
              <a:gd name="T15" fmla="*/ 127 h 1180"/>
              <a:gd name="T16" fmla="*/ 56 w 441"/>
              <a:gd name="T17" fmla="*/ 1180 h 1180"/>
              <a:gd name="T18" fmla="*/ 0 w 441"/>
              <a:gd name="T19" fmla="*/ 1180 h 1180"/>
              <a:gd name="T20" fmla="*/ 0 w 441"/>
              <a:gd name="T21"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1" h="1180">
                <a:moveTo>
                  <a:pt x="0" y="0"/>
                </a:moveTo>
                <a:lnTo>
                  <a:pt x="73" y="0"/>
                </a:lnTo>
                <a:lnTo>
                  <a:pt x="385" y="987"/>
                </a:lnTo>
                <a:lnTo>
                  <a:pt x="385" y="0"/>
                </a:lnTo>
                <a:lnTo>
                  <a:pt x="441" y="0"/>
                </a:lnTo>
                <a:lnTo>
                  <a:pt x="441" y="1180"/>
                </a:lnTo>
                <a:lnTo>
                  <a:pt x="388" y="1180"/>
                </a:lnTo>
                <a:lnTo>
                  <a:pt x="56" y="127"/>
                </a:lnTo>
                <a:lnTo>
                  <a:pt x="56" y="1180"/>
                </a:lnTo>
                <a:lnTo>
                  <a:pt x="0" y="118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23" name="S">
            <a:extLst>
              <a:ext uri="{FF2B5EF4-FFF2-40B4-BE49-F238E27FC236}">
                <a16:creationId xmlns:a16="http://schemas.microsoft.com/office/drawing/2014/main" id="{54E233F8-B8DC-494E-8734-352553661E23}"/>
              </a:ext>
            </a:extLst>
          </p:cNvPr>
          <p:cNvSpPr>
            <a:spLocks/>
          </p:cNvSpPr>
          <p:nvPr userDrawn="1"/>
        </p:nvSpPr>
        <p:spPr bwMode="auto">
          <a:xfrm>
            <a:off x="8084783" y="2962047"/>
            <a:ext cx="324356" cy="935494"/>
          </a:xfrm>
          <a:custGeom>
            <a:avLst/>
            <a:gdLst>
              <a:gd name="T0" fmla="*/ 261 w 416"/>
              <a:gd name="T1" fmla="*/ 6 h 1197"/>
              <a:gd name="T2" fmla="*/ 354 w 416"/>
              <a:gd name="T3" fmla="*/ 59 h 1197"/>
              <a:gd name="T4" fmla="*/ 408 w 416"/>
              <a:gd name="T5" fmla="*/ 152 h 1197"/>
              <a:gd name="T6" fmla="*/ 416 w 416"/>
              <a:gd name="T7" fmla="*/ 385 h 1197"/>
              <a:gd name="T8" fmla="*/ 357 w 416"/>
              <a:gd name="T9" fmla="*/ 205 h 1197"/>
              <a:gd name="T10" fmla="*/ 329 w 416"/>
              <a:gd name="T11" fmla="*/ 118 h 1197"/>
              <a:gd name="T12" fmla="*/ 256 w 416"/>
              <a:gd name="T13" fmla="*/ 65 h 1197"/>
              <a:gd name="T14" fmla="*/ 160 w 416"/>
              <a:gd name="T15" fmla="*/ 65 h 1197"/>
              <a:gd name="T16" fmla="*/ 87 w 416"/>
              <a:gd name="T17" fmla="*/ 118 h 1197"/>
              <a:gd name="T18" fmla="*/ 59 w 416"/>
              <a:gd name="T19" fmla="*/ 205 h 1197"/>
              <a:gd name="T20" fmla="*/ 62 w 416"/>
              <a:gd name="T21" fmla="*/ 346 h 1197"/>
              <a:gd name="T22" fmla="*/ 76 w 416"/>
              <a:gd name="T23" fmla="*/ 379 h 1197"/>
              <a:gd name="T24" fmla="*/ 377 w 416"/>
              <a:gd name="T25" fmla="*/ 739 h 1197"/>
              <a:gd name="T26" fmla="*/ 391 w 416"/>
              <a:gd name="T27" fmla="*/ 759 h 1197"/>
              <a:gd name="T28" fmla="*/ 410 w 416"/>
              <a:gd name="T29" fmla="*/ 809 h 1197"/>
              <a:gd name="T30" fmla="*/ 416 w 416"/>
              <a:gd name="T31" fmla="*/ 992 h 1197"/>
              <a:gd name="T32" fmla="*/ 388 w 416"/>
              <a:gd name="T33" fmla="*/ 1096 h 1197"/>
              <a:gd name="T34" fmla="*/ 312 w 416"/>
              <a:gd name="T35" fmla="*/ 1169 h 1197"/>
              <a:gd name="T36" fmla="*/ 208 w 416"/>
              <a:gd name="T37" fmla="*/ 1197 h 1197"/>
              <a:gd name="T38" fmla="*/ 104 w 416"/>
              <a:gd name="T39" fmla="*/ 1169 h 1197"/>
              <a:gd name="T40" fmla="*/ 28 w 416"/>
              <a:gd name="T41" fmla="*/ 1096 h 1197"/>
              <a:gd name="T42" fmla="*/ 0 w 416"/>
              <a:gd name="T43" fmla="*/ 992 h 1197"/>
              <a:gd name="T44" fmla="*/ 59 w 416"/>
              <a:gd name="T45" fmla="*/ 778 h 1197"/>
              <a:gd name="T46" fmla="*/ 65 w 416"/>
              <a:gd name="T47" fmla="*/ 1037 h 1197"/>
              <a:gd name="T48" fmla="*/ 118 w 416"/>
              <a:gd name="T49" fmla="*/ 1113 h 1197"/>
              <a:gd name="T50" fmla="*/ 208 w 416"/>
              <a:gd name="T51" fmla="*/ 1141 h 1197"/>
              <a:gd name="T52" fmla="*/ 295 w 416"/>
              <a:gd name="T53" fmla="*/ 1113 h 1197"/>
              <a:gd name="T54" fmla="*/ 351 w 416"/>
              <a:gd name="T55" fmla="*/ 1037 h 1197"/>
              <a:gd name="T56" fmla="*/ 357 w 416"/>
              <a:gd name="T57" fmla="*/ 840 h 1197"/>
              <a:gd name="T58" fmla="*/ 346 w 416"/>
              <a:gd name="T59" fmla="*/ 795 h 1197"/>
              <a:gd name="T60" fmla="*/ 334 w 416"/>
              <a:gd name="T61" fmla="*/ 775 h 1197"/>
              <a:gd name="T62" fmla="*/ 34 w 416"/>
              <a:gd name="T63" fmla="*/ 416 h 1197"/>
              <a:gd name="T64" fmla="*/ 14 w 416"/>
              <a:gd name="T65" fmla="*/ 382 h 1197"/>
              <a:gd name="T66" fmla="*/ 0 w 416"/>
              <a:gd name="T67" fmla="*/ 320 h 1197"/>
              <a:gd name="T68" fmla="*/ 8 w 416"/>
              <a:gd name="T69" fmla="*/ 152 h 1197"/>
              <a:gd name="T70" fmla="*/ 62 w 416"/>
              <a:gd name="T71" fmla="*/ 59 h 1197"/>
              <a:gd name="T72" fmla="*/ 152 w 416"/>
              <a:gd name="T73" fmla="*/ 6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1197">
                <a:moveTo>
                  <a:pt x="208" y="0"/>
                </a:moveTo>
                <a:lnTo>
                  <a:pt x="261" y="6"/>
                </a:lnTo>
                <a:lnTo>
                  <a:pt x="312" y="28"/>
                </a:lnTo>
                <a:lnTo>
                  <a:pt x="354" y="59"/>
                </a:lnTo>
                <a:lnTo>
                  <a:pt x="388" y="101"/>
                </a:lnTo>
                <a:lnTo>
                  <a:pt x="408" y="152"/>
                </a:lnTo>
                <a:lnTo>
                  <a:pt x="416" y="205"/>
                </a:lnTo>
                <a:lnTo>
                  <a:pt x="416" y="385"/>
                </a:lnTo>
                <a:lnTo>
                  <a:pt x="357" y="390"/>
                </a:lnTo>
                <a:lnTo>
                  <a:pt x="357" y="205"/>
                </a:lnTo>
                <a:lnTo>
                  <a:pt x="351" y="157"/>
                </a:lnTo>
                <a:lnTo>
                  <a:pt x="329" y="118"/>
                </a:lnTo>
                <a:lnTo>
                  <a:pt x="295" y="84"/>
                </a:lnTo>
                <a:lnTo>
                  <a:pt x="256" y="65"/>
                </a:lnTo>
                <a:lnTo>
                  <a:pt x="208" y="56"/>
                </a:lnTo>
                <a:lnTo>
                  <a:pt x="160" y="65"/>
                </a:lnTo>
                <a:lnTo>
                  <a:pt x="118" y="84"/>
                </a:lnTo>
                <a:lnTo>
                  <a:pt x="87" y="118"/>
                </a:lnTo>
                <a:lnTo>
                  <a:pt x="65" y="157"/>
                </a:lnTo>
                <a:lnTo>
                  <a:pt x="59" y="205"/>
                </a:lnTo>
                <a:lnTo>
                  <a:pt x="59" y="320"/>
                </a:lnTo>
                <a:lnTo>
                  <a:pt x="62" y="346"/>
                </a:lnTo>
                <a:lnTo>
                  <a:pt x="70" y="368"/>
                </a:lnTo>
                <a:lnTo>
                  <a:pt x="76" y="379"/>
                </a:lnTo>
                <a:lnTo>
                  <a:pt x="81" y="385"/>
                </a:lnTo>
                <a:lnTo>
                  <a:pt x="377" y="739"/>
                </a:lnTo>
                <a:lnTo>
                  <a:pt x="382" y="745"/>
                </a:lnTo>
                <a:lnTo>
                  <a:pt x="391" y="759"/>
                </a:lnTo>
                <a:lnTo>
                  <a:pt x="402" y="781"/>
                </a:lnTo>
                <a:lnTo>
                  <a:pt x="410" y="809"/>
                </a:lnTo>
                <a:lnTo>
                  <a:pt x="416" y="840"/>
                </a:lnTo>
                <a:lnTo>
                  <a:pt x="416" y="992"/>
                </a:lnTo>
                <a:lnTo>
                  <a:pt x="408" y="1045"/>
                </a:lnTo>
                <a:lnTo>
                  <a:pt x="388" y="1096"/>
                </a:lnTo>
                <a:lnTo>
                  <a:pt x="354" y="1138"/>
                </a:lnTo>
                <a:lnTo>
                  <a:pt x="312" y="1169"/>
                </a:lnTo>
                <a:lnTo>
                  <a:pt x="261" y="1191"/>
                </a:lnTo>
                <a:lnTo>
                  <a:pt x="208" y="1197"/>
                </a:lnTo>
                <a:lnTo>
                  <a:pt x="152" y="1191"/>
                </a:lnTo>
                <a:lnTo>
                  <a:pt x="104" y="1169"/>
                </a:lnTo>
                <a:lnTo>
                  <a:pt x="62" y="1138"/>
                </a:lnTo>
                <a:lnTo>
                  <a:pt x="28" y="1096"/>
                </a:lnTo>
                <a:lnTo>
                  <a:pt x="8" y="1045"/>
                </a:lnTo>
                <a:lnTo>
                  <a:pt x="0" y="992"/>
                </a:lnTo>
                <a:lnTo>
                  <a:pt x="0" y="784"/>
                </a:lnTo>
                <a:lnTo>
                  <a:pt x="59" y="778"/>
                </a:lnTo>
                <a:lnTo>
                  <a:pt x="59" y="992"/>
                </a:lnTo>
                <a:lnTo>
                  <a:pt x="65" y="1037"/>
                </a:lnTo>
                <a:lnTo>
                  <a:pt x="87" y="1079"/>
                </a:lnTo>
                <a:lnTo>
                  <a:pt x="118" y="1113"/>
                </a:lnTo>
                <a:lnTo>
                  <a:pt x="160" y="1132"/>
                </a:lnTo>
                <a:lnTo>
                  <a:pt x="208" y="1141"/>
                </a:lnTo>
                <a:lnTo>
                  <a:pt x="256" y="1132"/>
                </a:lnTo>
                <a:lnTo>
                  <a:pt x="295" y="1113"/>
                </a:lnTo>
                <a:lnTo>
                  <a:pt x="329" y="1079"/>
                </a:lnTo>
                <a:lnTo>
                  <a:pt x="351" y="1037"/>
                </a:lnTo>
                <a:lnTo>
                  <a:pt x="357" y="992"/>
                </a:lnTo>
                <a:lnTo>
                  <a:pt x="357" y="840"/>
                </a:lnTo>
                <a:lnTo>
                  <a:pt x="354" y="815"/>
                </a:lnTo>
                <a:lnTo>
                  <a:pt x="346" y="795"/>
                </a:lnTo>
                <a:lnTo>
                  <a:pt x="337" y="781"/>
                </a:lnTo>
                <a:lnTo>
                  <a:pt x="334" y="775"/>
                </a:lnTo>
                <a:lnTo>
                  <a:pt x="37" y="421"/>
                </a:lnTo>
                <a:lnTo>
                  <a:pt x="34" y="416"/>
                </a:lnTo>
                <a:lnTo>
                  <a:pt x="25" y="402"/>
                </a:lnTo>
                <a:lnTo>
                  <a:pt x="14" y="382"/>
                </a:lnTo>
                <a:lnTo>
                  <a:pt x="6" y="354"/>
                </a:lnTo>
                <a:lnTo>
                  <a:pt x="0" y="320"/>
                </a:lnTo>
                <a:lnTo>
                  <a:pt x="0" y="205"/>
                </a:lnTo>
                <a:lnTo>
                  <a:pt x="8" y="152"/>
                </a:lnTo>
                <a:lnTo>
                  <a:pt x="28" y="101"/>
                </a:lnTo>
                <a:lnTo>
                  <a:pt x="62" y="59"/>
                </a:lnTo>
                <a:lnTo>
                  <a:pt x="104" y="28"/>
                </a:lnTo>
                <a:lnTo>
                  <a:pt x="152" y="6"/>
                </a:lnTo>
                <a:lnTo>
                  <a:pt x="2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24" name="Vrije vorm 308">
            <a:extLst>
              <a:ext uri="{FF2B5EF4-FFF2-40B4-BE49-F238E27FC236}">
                <a16:creationId xmlns:a16="http://schemas.microsoft.com/office/drawing/2014/main" id="{7C777F47-1F45-4C48-8BB8-EE238B1C9C19}"/>
              </a:ext>
            </a:extLst>
          </p:cNvPr>
          <p:cNvSpPr/>
          <p:nvPr userDrawn="1"/>
        </p:nvSpPr>
        <p:spPr>
          <a:xfrm>
            <a:off x="8738483" y="2949424"/>
            <a:ext cx="966992" cy="966991"/>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Tree>
    <p:extLst>
      <p:ext uri="{BB962C8B-B14F-4D97-AF65-F5344CB8AC3E}">
        <p14:creationId xmlns:p14="http://schemas.microsoft.com/office/powerpoint/2010/main" val="1573178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lgemeenbestuur@fietsersbond.nl" TargetMode="External"/><Relationship Id="rId2" Type="http://schemas.openxmlformats.org/officeDocument/2006/relationships/hyperlink" Target="https://www.fietsersbond.nl/organisatie/vereniging/" TargetMode="External"/><Relationship Id="rId1" Type="http://schemas.openxmlformats.org/officeDocument/2006/relationships/slideLayout" Target="../slideLayouts/slideLayout9.xml"/><Relationship Id="rId5" Type="http://schemas.openxmlformats.org/officeDocument/2006/relationships/image" Target="../media/image33.jp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fietsersbond.nl/ons-werk/wat-hebben-we-bereikt/" TargetMode="External"/><Relationship Id="rId2" Type="http://schemas.openxmlformats.org/officeDocument/2006/relationships/image" Target="../media/image30.jp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s://www.fietsersbond.nl/nieuws/populaire-ov-fiets-vraagt-om-meer-variatie/" TargetMode="External"/><Relationship Id="rId2" Type="http://schemas.openxmlformats.org/officeDocument/2006/relationships/hyperlink" Target="https://www.fietsersbond.nl/ons-werk/mobiliteit/fietsen-cijfers/"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mailto:teamvrijwilligers@fietsersbond.nl"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Tijdelijke aanduiding voor afbeelding 82">
            <a:extLst>
              <a:ext uri="{FF2B5EF4-FFF2-40B4-BE49-F238E27FC236}">
                <a16:creationId xmlns:a16="http://schemas.microsoft.com/office/drawing/2014/main" id="{689369CF-4650-42C5-8B31-16A53918DBE1}"/>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b="-13407"/>
          <a:stretch/>
        </p:blipFill>
        <p:spPr>
          <a:xfrm>
            <a:off x="1" y="0"/>
            <a:ext cx="12192000" cy="6858000"/>
          </a:xfrm>
        </p:spPr>
      </p:pic>
      <p:sp>
        <p:nvSpPr>
          <p:cNvPr id="84" name="Tijdelijke aanduiding voor tekst 83">
            <a:extLst>
              <a:ext uri="{FF2B5EF4-FFF2-40B4-BE49-F238E27FC236}">
                <a16:creationId xmlns:a16="http://schemas.microsoft.com/office/drawing/2014/main" id="{50BE9BAB-36FB-4516-90EB-C4DB52D4AFF4}"/>
              </a:ext>
            </a:extLst>
          </p:cNvPr>
          <p:cNvSpPr>
            <a:spLocks noGrp="1"/>
          </p:cNvSpPr>
          <p:nvPr>
            <p:ph type="body" sz="quarter" idx="22"/>
          </p:nvPr>
        </p:nvSpPr>
        <p:spPr/>
        <p:txBody>
          <a:bodyPr/>
          <a:lstStyle/>
          <a:p>
            <a:endParaRPr lang="nl-NL" sz="2000" dirty="0"/>
          </a:p>
        </p:txBody>
      </p:sp>
      <p:sp>
        <p:nvSpPr>
          <p:cNvPr id="85" name="Tijdelijke aanduiding voor tekst 84">
            <a:extLst>
              <a:ext uri="{FF2B5EF4-FFF2-40B4-BE49-F238E27FC236}">
                <a16:creationId xmlns:a16="http://schemas.microsoft.com/office/drawing/2014/main" id="{5F7FCB20-AD26-445F-A76F-06EA8DD70556}"/>
              </a:ext>
            </a:extLst>
          </p:cNvPr>
          <p:cNvSpPr>
            <a:spLocks noGrp="1"/>
          </p:cNvSpPr>
          <p:nvPr>
            <p:ph type="body" sz="quarter" idx="55"/>
          </p:nvPr>
        </p:nvSpPr>
        <p:spPr/>
        <p:txBody>
          <a:bodyPr/>
          <a:lstStyle/>
          <a:p>
            <a:endParaRPr lang="nl-NL"/>
          </a:p>
        </p:txBody>
      </p:sp>
      <p:sp>
        <p:nvSpPr>
          <p:cNvPr id="87" name="Tijdelijke aanduiding voor tekst 86">
            <a:extLst>
              <a:ext uri="{FF2B5EF4-FFF2-40B4-BE49-F238E27FC236}">
                <a16:creationId xmlns:a16="http://schemas.microsoft.com/office/drawing/2014/main" id="{693ABAB2-CED8-4704-A106-9B60D0607915}"/>
              </a:ext>
            </a:extLst>
          </p:cNvPr>
          <p:cNvSpPr>
            <a:spLocks noGrp="1"/>
          </p:cNvSpPr>
          <p:nvPr>
            <p:ph type="body" sz="quarter" idx="57"/>
          </p:nvPr>
        </p:nvSpPr>
        <p:spPr/>
        <p:txBody>
          <a:bodyPr/>
          <a:lstStyle/>
          <a:p>
            <a:endParaRPr lang="nl-NL"/>
          </a:p>
        </p:txBody>
      </p:sp>
      <p:sp>
        <p:nvSpPr>
          <p:cNvPr id="86" name="Tijdelijke aanduiding voor tekst 85">
            <a:extLst>
              <a:ext uri="{FF2B5EF4-FFF2-40B4-BE49-F238E27FC236}">
                <a16:creationId xmlns:a16="http://schemas.microsoft.com/office/drawing/2014/main" id="{6878FC1D-15CA-4584-812C-81867DC8E042}"/>
              </a:ext>
            </a:extLst>
          </p:cNvPr>
          <p:cNvSpPr>
            <a:spLocks noGrp="1"/>
          </p:cNvSpPr>
          <p:nvPr>
            <p:ph type="body" sz="quarter" idx="56"/>
          </p:nvPr>
        </p:nvSpPr>
        <p:spPr/>
        <p:txBody>
          <a:bodyPr/>
          <a:lstStyle/>
          <a:p>
            <a:endParaRPr lang="nl-NL"/>
          </a:p>
        </p:txBody>
      </p:sp>
      <p:sp>
        <p:nvSpPr>
          <p:cNvPr id="17" name="Titel 16">
            <a:extLst>
              <a:ext uri="{FF2B5EF4-FFF2-40B4-BE49-F238E27FC236}">
                <a16:creationId xmlns:a16="http://schemas.microsoft.com/office/drawing/2014/main" id="{50B61EDE-4CF4-4083-8D17-60B5E9AFBDC0}"/>
              </a:ext>
            </a:extLst>
          </p:cNvPr>
          <p:cNvSpPr>
            <a:spLocks noGrp="1"/>
          </p:cNvSpPr>
          <p:nvPr>
            <p:ph type="title"/>
          </p:nvPr>
        </p:nvSpPr>
        <p:spPr/>
        <p:txBody>
          <a:bodyPr/>
          <a:lstStyle/>
          <a:p>
            <a:r>
              <a:rPr lang="nl-NL" dirty="0"/>
              <a:t>Kennismakingsgesprek nieuwe vrijwilliger</a:t>
            </a:r>
          </a:p>
        </p:txBody>
      </p:sp>
      <p:sp>
        <p:nvSpPr>
          <p:cNvPr id="20" name="Tijdelijke aanduiding voor tekst 19">
            <a:extLst>
              <a:ext uri="{FF2B5EF4-FFF2-40B4-BE49-F238E27FC236}">
                <a16:creationId xmlns:a16="http://schemas.microsoft.com/office/drawing/2014/main" id="{7B59D814-5500-4D23-9388-2773A5F9F148}"/>
              </a:ext>
            </a:extLst>
          </p:cNvPr>
          <p:cNvSpPr>
            <a:spLocks noGrp="1"/>
          </p:cNvSpPr>
          <p:nvPr>
            <p:ph type="body" sz="quarter" idx="53"/>
          </p:nvPr>
        </p:nvSpPr>
        <p:spPr/>
        <p:txBody>
          <a:bodyPr/>
          <a:lstStyle/>
          <a:p>
            <a:r>
              <a:rPr lang="nl-NL" dirty="0"/>
              <a:t>Welkom bij de Fietsersbond!</a:t>
            </a:r>
          </a:p>
        </p:txBody>
      </p:sp>
    </p:spTree>
    <p:extLst>
      <p:ext uri="{BB962C8B-B14F-4D97-AF65-F5344CB8AC3E}">
        <p14:creationId xmlns:p14="http://schemas.microsoft.com/office/powerpoint/2010/main" val="10000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536857B-7FDB-4C49-91FB-78BB0C5C8E7B}"/>
              </a:ext>
            </a:extLst>
          </p:cNvPr>
          <p:cNvSpPr>
            <a:spLocks noGrp="1"/>
          </p:cNvSpPr>
          <p:nvPr>
            <p:ph type="body" sz="quarter" idx="54"/>
          </p:nvPr>
        </p:nvSpPr>
        <p:spPr>
          <a:solidFill>
            <a:schemeClr val="bg1"/>
          </a:solidFill>
        </p:spPr>
        <p:txBody>
          <a:bodyPr/>
          <a:lstStyle/>
          <a:p>
            <a:endParaRPr lang="nl-NL" dirty="0"/>
          </a:p>
        </p:txBody>
      </p:sp>
      <p:sp>
        <p:nvSpPr>
          <p:cNvPr id="4" name="Titel 3">
            <a:extLst>
              <a:ext uri="{FF2B5EF4-FFF2-40B4-BE49-F238E27FC236}">
                <a16:creationId xmlns:a16="http://schemas.microsoft.com/office/drawing/2014/main" id="{80FCD634-4AE2-4AC3-B3BD-E0D95A17F6EA}"/>
              </a:ext>
            </a:extLst>
          </p:cNvPr>
          <p:cNvSpPr>
            <a:spLocks noGrp="1"/>
          </p:cNvSpPr>
          <p:nvPr>
            <p:ph type="title"/>
          </p:nvPr>
        </p:nvSpPr>
        <p:spPr/>
        <p:txBody>
          <a:bodyPr/>
          <a:lstStyle/>
          <a:p>
            <a:r>
              <a:rPr lang="nl-NL" dirty="0"/>
              <a:t>Organisatie – Ledenraad en landelijk bestuur </a:t>
            </a:r>
          </a:p>
        </p:txBody>
      </p:sp>
      <p:sp>
        <p:nvSpPr>
          <p:cNvPr id="5" name="Tijdelijke aanduiding voor verticale tekst 4">
            <a:extLst>
              <a:ext uri="{FF2B5EF4-FFF2-40B4-BE49-F238E27FC236}">
                <a16:creationId xmlns:a16="http://schemas.microsoft.com/office/drawing/2014/main" id="{F12FA45D-5C33-4764-98C0-F12270C1739A}"/>
              </a:ext>
            </a:extLst>
          </p:cNvPr>
          <p:cNvSpPr>
            <a:spLocks noGrp="1"/>
          </p:cNvSpPr>
          <p:nvPr>
            <p:ph type="body" orient="vert" idx="1"/>
          </p:nvPr>
        </p:nvSpPr>
        <p:spPr>
          <a:xfrm>
            <a:off x="637344" y="1772461"/>
            <a:ext cx="4417735" cy="3690228"/>
          </a:xfrm>
        </p:spPr>
        <p:txBody>
          <a:bodyPr/>
          <a:lstStyle/>
          <a:p>
            <a:pPr marL="0" indent="0" algn="l" rtl="0" fontAlgn="base">
              <a:buNone/>
            </a:pPr>
            <a:r>
              <a:rPr lang="nl-NL" sz="1400" b="1" dirty="0">
                <a:solidFill>
                  <a:srgbClr val="000000"/>
                </a:solidFill>
                <a:latin typeface="Inter" panose="02000503000000020004"/>
              </a:rPr>
              <a:t>Ledenraad</a:t>
            </a:r>
            <a:br>
              <a:rPr lang="nl-NL" sz="1400" b="1" dirty="0">
                <a:solidFill>
                  <a:srgbClr val="000000"/>
                </a:solidFill>
                <a:latin typeface="Inter" panose="02000503000000020004"/>
              </a:rPr>
            </a:br>
            <a:r>
              <a:rPr lang="nl-NL" sz="1400" dirty="0">
                <a:solidFill>
                  <a:srgbClr val="000000"/>
                </a:solidFill>
                <a:latin typeface="Inter" panose="02000503000000020004"/>
              </a:rPr>
              <a:t>De ledenraad is het hoogste orgaan van de vereniging Fietsersbond, en beslist de koers. Elke afdeling vaardigt een aantal vertegenwoordigers af naar de ledenraad, die kunnen stemmen op </a:t>
            </a:r>
            <a:r>
              <a:rPr lang="nl-NL" sz="1400" dirty="0" err="1">
                <a:solidFill>
                  <a:srgbClr val="000000"/>
                </a:solidFill>
                <a:latin typeface="Inter" panose="02000503000000020004"/>
              </a:rPr>
              <a:t>bestuursstukken</a:t>
            </a:r>
            <a:r>
              <a:rPr lang="nl-NL" sz="1400" dirty="0">
                <a:solidFill>
                  <a:srgbClr val="000000"/>
                </a:solidFill>
                <a:latin typeface="Inter" panose="02000503000000020004"/>
              </a:rPr>
              <a:t>. De ledenraad stelt jaarlijks de begroting en het werkplan van de Fietsersbond vast. Vrijwilligers en leden kunnen ook moties indienen die besproken worden tijdens de ledenraad. Twee keer per jaar wordt de ledenraad georganiseerd, een keer online en een keer fysiek. Tijdens de fysieke ledenraad worden ook vaak workshops georganiseerd en wordt er een lunch geserveerd. </a:t>
            </a:r>
          </a:p>
          <a:p>
            <a:pPr marL="0" indent="0" algn="l" rtl="0" fontAlgn="base">
              <a:buNone/>
            </a:pPr>
            <a:r>
              <a:rPr lang="nl-NL" sz="1400" b="1" dirty="0">
                <a:solidFill>
                  <a:srgbClr val="000000"/>
                </a:solidFill>
                <a:latin typeface="Inter" panose="02000503000000020004"/>
              </a:rPr>
              <a:t>Landelijk bestuur </a:t>
            </a:r>
            <a:br>
              <a:rPr lang="nl-NL" sz="1400" b="1" dirty="0">
                <a:solidFill>
                  <a:srgbClr val="000000"/>
                </a:solidFill>
                <a:latin typeface="Inter" panose="02000503000000020004"/>
              </a:rPr>
            </a:br>
            <a:r>
              <a:rPr lang="nl-NL" sz="1400" b="0" i="0" dirty="0">
                <a:solidFill>
                  <a:srgbClr val="000000"/>
                </a:solidFill>
                <a:effectLst/>
                <a:latin typeface="Inter" panose="02000503000000020004"/>
              </a:rPr>
              <a:t>Het bestuur is eindverantwoordelijk voor beleid en organisatie maar bestuurt op afstand. De dagelijkse leiding ligt bij de directie op het Landelijk Bureau. De ledenraad kiest de bestuursleden die door bestuur en ledenraad gekandideerd zijn. De huidige bestuursleden zijn </a:t>
            </a:r>
            <a:r>
              <a:rPr lang="nl-NL" sz="1400" b="0" i="0" dirty="0">
                <a:solidFill>
                  <a:srgbClr val="000000"/>
                </a:solidFill>
                <a:effectLst/>
                <a:latin typeface="Inter" panose="02000503000000020004"/>
                <a:hlinkClick r:id="rId2"/>
              </a:rPr>
              <a:t>hier</a:t>
            </a:r>
            <a:r>
              <a:rPr lang="nl-NL" sz="1400" b="0" i="0" dirty="0">
                <a:solidFill>
                  <a:srgbClr val="000000"/>
                </a:solidFill>
                <a:effectLst/>
                <a:latin typeface="Inter" panose="02000503000000020004"/>
              </a:rPr>
              <a:t> te vinden. Het bestuur is bereikbaar via </a:t>
            </a:r>
            <a:r>
              <a:rPr lang="nl-NL" sz="1400" b="0" i="0" dirty="0">
                <a:solidFill>
                  <a:srgbClr val="000000"/>
                </a:solidFill>
                <a:effectLst/>
                <a:latin typeface="Inter" panose="02000503000000020004"/>
                <a:hlinkClick r:id="rId3"/>
              </a:rPr>
              <a:t>algemeenbestuur@fietsersbond.nl</a:t>
            </a:r>
            <a:r>
              <a:rPr lang="nl-NL" sz="1400" b="0" i="0" dirty="0">
                <a:solidFill>
                  <a:srgbClr val="000000"/>
                </a:solidFill>
                <a:effectLst/>
                <a:latin typeface="Inter" panose="02000503000000020004"/>
              </a:rPr>
              <a:t> </a:t>
            </a:r>
            <a:endParaRPr lang="nl-NL" sz="1400" b="1" dirty="0">
              <a:latin typeface="Inter" panose="02000503000000020004"/>
            </a:endParaRPr>
          </a:p>
          <a:p>
            <a:endParaRPr lang="nl-NL" dirty="0"/>
          </a:p>
        </p:txBody>
      </p:sp>
      <p:pic>
        <p:nvPicPr>
          <p:cNvPr id="12" name="Afbeelding 11">
            <a:extLst>
              <a:ext uri="{FF2B5EF4-FFF2-40B4-BE49-F238E27FC236}">
                <a16:creationId xmlns:a16="http://schemas.microsoft.com/office/drawing/2014/main" id="{0965A3E1-E16C-41CD-9CAE-83043AC34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68" y="5574005"/>
            <a:ext cx="1664533" cy="757149"/>
          </a:xfrm>
          <a:prstGeom prst="rect">
            <a:avLst/>
          </a:prstGeom>
        </p:spPr>
      </p:pic>
      <p:pic>
        <p:nvPicPr>
          <p:cNvPr id="10" name="Tijdelijke aanduiding voor afbeelding 9">
            <a:extLst>
              <a:ext uri="{FF2B5EF4-FFF2-40B4-BE49-F238E27FC236}">
                <a16:creationId xmlns:a16="http://schemas.microsoft.com/office/drawing/2014/main" id="{380D6DCD-5A48-4E4E-A2A9-73A7780558C3}"/>
              </a:ext>
            </a:extLst>
          </p:cNvPr>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6893" r="16893"/>
          <a:stretch>
            <a:fillRect/>
          </a:stretch>
        </p:blipFill>
        <p:spPr/>
      </p:pic>
    </p:spTree>
    <p:extLst>
      <p:ext uri="{BB962C8B-B14F-4D97-AF65-F5344CB8AC3E}">
        <p14:creationId xmlns:p14="http://schemas.microsoft.com/office/powerpoint/2010/main" val="511606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a:extLst>
              <a:ext uri="{FF2B5EF4-FFF2-40B4-BE49-F238E27FC236}">
                <a16:creationId xmlns:a16="http://schemas.microsoft.com/office/drawing/2014/main" id="{D26E447A-61F1-4A12-B7F5-E54B3A23D887}"/>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t="47" b="47"/>
          <a:stretch>
            <a:fillRect/>
          </a:stretch>
        </p:blipFill>
        <p:spPr>
          <a:xfrm>
            <a:off x="5397313" y="0"/>
            <a:ext cx="6794687" cy="6858000"/>
          </a:xfrm>
        </p:spPr>
      </p:pic>
      <p:sp>
        <p:nvSpPr>
          <p:cNvPr id="2" name="Tijdelijke aanduiding voor tekst 1">
            <a:extLst>
              <a:ext uri="{FF2B5EF4-FFF2-40B4-BE49-F238E27FC236}">
                <a16:creationId xmlns:a16="http://schemas.microsoft.com/office/drawing/2014/main" id="{58E5EBB7-816E-498C-BA2F-27202EFFA769}"/>
              </a:ext>
            </a:extLst>
          </p:cNvPr>
          <p:cNvSpPr>
            <a:spLocks noGrp="1"/>
          </p:cNvSpPr>
          <p:nvPr>
            <p:ph type="body" sz="quarter" idx="54"/>
          </p:nvPr>
        </p:nvSpPr>
        <p:spPr/>
        <p:txBody>
          <a:bodyPr/>
          <a:lstStyle/>
          <a:p>
            <a:endParaRPr lang="nl-NL" dirty="0"/>
          </a:p>
        </p:txBody>
      </p:sp>
      <p:sp>
        <p:nvSpPr>
          <p:cNvPr id="13" name="Titel 12">
            <a:extLst>
              <a:ext uri="{FF2B5EF4-FFF2-40B4-BE49-F238E27FC236}">
                <a16:creationId xmlns:a16="http://schemas.microsoft.com/office/drawing/2014/main" id="{779379E9-C9A2-4258-B9C4-A93E160C2C9D}"/>
              </a:ext>
            </a:extLst>
          </p:cNvPr>
          <p:cNvSpPr>
            <a:spLocks noGrp="1"/>
          </p:cNvSpPr>
          <p:nvPr>
            <p:ph type="title"/>
          </p:nvPr>
        </p:nvSpPr>
        <p:spPr/>
        <p:txBody>
          <a:bodyPr/>
          <a:lstStyle/>
          <a:p>
            <a:r>
              <a:rPr lang="nl-NL" dirty="0"/>
              <a:t>Organisatie – Wij de vrijwilligers </a:t>
            </a:r>
          </a:p>
        </p:txBody>
      </p:sp>
      <p:sp>
        <p:nvSpPr>
          <p:cNvPr id="18" name="Tijdelijke aanduiding voor verticale tekst 4">
            <a:extLst>
              <a:ext uri="{FF2B5EF4-FFF2-40B4-BE49-F238E27FC236}">
                <a16:creationId xmlns:a16="http://schemas.microsoft.com/office/drawing/2014/main" id="{B16BDD7F-FDAC-496A-8AA9-FE3AD43032E7}"/>
              </a:ext>
            </a:extLst>
          </p:cNvPr>
          <p:cNvSpPr>
            <a:spLocks noGrp="1"/>
          </p:cNvSpPr>
          <p:nvPr>
            <p:ph type="body" orient="vert" idx="1"/>
          </p:nvPr>
        </p:nvSpPr>
        <p:spPr/>
        <p:txBody>
          <a:bodyPr/>
          <a:lstStyle/>
          <a:p>
            <a:pPr marL="0" indent="0" algn="l" rtl="0" fontAlgn="base">
              <a:buNone/>
            </a:pPr>
            <a:r>
              <a:rPr lang="nl-NL" sz="1200" b="0" i="0" u="none" strike="noStrike" dirty="0">
                <a:solidFill>
                  <a:srgbClr val="000000"/>
                </a:solidFill>
                <a:effectLst/>
                <a:latin typeface="Inter" panose="02000503000000020004"/>
              </a:rPr>
              <a:t>Wij – als vrijwilligers - zijn de ruggengraat van de Fietsersbond. Wij maken op verschillende manieren impact:</a:t>
            </a:r>
            <a:r>
              <a:rPr lang="en-US" sz="1200" b="0" i="0" dirty="0">
                <a:solidFill>
                  <a:srgbClr val="000000"/>
                </a:solidFill>
                <a:effectLst/>
                <a:latin typeface="Inter" panose="02000503000000020004"/>
              </a:rPr>
              <a:t>​</a:t>
            </a:r>
            <a:endParaRPr lang="nl-NL" sz="1200" b="0" i="0" dirty="0">
              <a:solidFill>
                <a:srgbClr val="000000"/>
              </a:solidFill>
              <a:effectLst/>
              <a:latin typeface="Inter" panose="02000503000000020004"/>
            </a:endParaRPr>
          </a:p>
          <a:p>
            <a:pPr marL="285750" indent="-285750" algn="l" rtl="0" fontAlgn="base">
              <a:buFont typeface="Arial" panose="020B0604020202020204" pitchFamily="34" charset="0"/>
              <a:buChar char="•"/>
            </a:pPr>
            <a:r>
              <a:rPr lang="nl-NL" sz="1200" b="1" i="0" u="none" strike="noStrike" dirty="0">
                <a:solidFill>
                  <a:srgbClr val="000000"/>
                </a:solidFill>
                <a:effectLst/>
                <a:latin typeface="Inter" panose="02000503000000020004"/>
              </a:rPr>
              <a:t>Lokale afdelingen</a:t>
            </a:r>
            <a:r>
              <a:rPr lang="nl-NL" sz="1200" b="0" i="0" u="none" strike="noStrike" dirty="0">
                <a:solidFill>
                  <a:srgbClr val="000000"/>
                </a:solidFill>
                <a:effectLst/>
                <a:latin typeface="Inter" panose="02000503000000020004"/>
              </a:rPr>
              <a:t>: De Fietsersbond heeft afdelingen door heel Nederland, deze vrijwilligers werken aan het verbeteren van de fietsinfrastructuur in hun eigen gemeente. Ze organiseren activiteiten, onderhouden de communicatiekanalen en voeren gesprekken met de gemeente en politici.</a:t>
            </a:r>
            <a:r>
              <a:rPr lang="nl-NL" sz="1200" b="0" i="0" dirty="0">
                <a:solidFill>
                  <a:srgbClr val="000000"/>
                </a:solidFill>
                <a:effectLst/>
                <a:latin typeface="Inter" panose="02000503000000020004"/>
              </a:rPr>
              <a:t>​</a:t>
            </a:r>
          </a:p>
          <a:p>
            <a:pPr marL="285750" indent="-285750" algn="l" rtl="0" fontAlgn="base">
              <a:buFont typeface="Arial" panose="020B0604020202020204" pitchFamily="34" charset="0"/>
              <a:buChar char="•"/>
            </a:pPr>
            <a:r>
              <a:rPr lang="nl-NL" sz="1200" b="1" i="0" u="none" strike="noStrike" dirty="0">
                <a:solidFill>
                  <a:srgbClr val="000000"/>
                </a:solidFill>
                <a:effectLst/>
                <a:latin typeface="Inter" panose="02000503000000020004"/>
              </a:rPr>
              <a:t>Themagroepen</a:t>
            </a:r>
            <a:r>
              <a:rPr lang="nl-NL" sz="1200" b="0" i="0" u="none" strike="noStrike" dirty="0">
                <a:solidFill>
                  <a:srgbClr val="000000"/>
                </a:solidFill>
                <a:effectLst/>
                <a:latin typeface="Inter" panose="02000503000000020004"/>
              </a:rPr>
              <a:t>: deze groepen richten zich op specifieke onderwerpen zoals Iedereen Mobiel (zetten zich in voor toegankelijk en inclusiever fietsverkeer) en de Speedpedelec groep. Vrijwilligers werken mee aan landelijke campagnes en delen ervaringen met gelijkgestemden.</a:t>
            </a:r>
            <a:r>
              <a:rPr lang="nl-NL" sz="1200" b="0" i="0" dirty="0">
                <a:solidFill>
                  <a:srgbClr val="000000"/>
                </a:solidFill>
                <a:effectLst/>
                <a:latin typeface="Inter" panose="02000503000000020004"/>
              </a:rPr>
              <a:t>​</a:t>
            </a:r>
          </a:p>
          <a:p>
            <a:pPr marL="285750" indent="-285750" algn="l" rtl="0" fontAlgn="base">
              <a:buFont typeface="Arial" panose="020B0604020202020204" pitchFamily="34" charset="0"/>
              <a:buChar char="•"/>
            </a:pPr>
            <a:r>
              <a:rPr lang="nl-NL" sz="1200" b="1" i="0" u="none" strike="noStrike" dirty="0">
                <a:solidFill>
                  <a:srgbClr val="000000"/>
                </a:solidFill>
                <a:effectLst/>
                <a:latin typeface="Inter" panose="02000503000000020004"/>
              </a:rPr>
              <a:t>Routeplanner</a:t>
            </a:r>
            <a:r>
              <a:rPr lang="nl-NL" sz="1200" b="0" i="0" u="none" strike="noStrike" dirty="0">
                <a:solidFill>
                  <a:srgbClr val="000000"/>
                </a:solidFill>
                <a:effectLst/>
                <a:latin typeface="Inter" panose="02000503000000020004"/>
              </a:rPr>
              <a:t>: vrijwilligers helpen met het updaten van de Fietsersbond </a:t>
            </a:r>
            <a:r>
              <a:rPr lang="nl-NL" sz="1200" b="0" i="0" dirty="0">
                <a:solidFill>
                  <a:srgbClr val="000000"/>
                </a:solidFill>
                <a:effectLst/>
                <a:latin typeface="Inter" panose="02000503000000020004"/>
              </a:rPr>
              <a:t>​</a:t>
            </a:r>
            <a:r>
              <a:rPr lang="nl-NL" sz="1200" b="0" i="0" u="none" strike="noStrike" dirty="0">
                <a:solidFill>
                  <a:srgbClr val="000000"/>
                </a:solidFill>
                <a:effectLst/>
                <a:latin typeface="Inter" panose="02000503000000020004"/>
              </a:rPr>
              <a:t>Routeplanner door fietspaden te inventariseren en data in te voeren.</a:t>
            </a:r>
            <a:r>
              <a:rPr lang="nl-NL" sz="1200" b="0" i="0" dirty="0">
                <a:solidFill>
                  <a:srgbClr val="000000"/>
                </a:solidFill>
                <a:effectLst/>
                <a:latin typeface="Inter" panose="02000503000000020004"/>
              </a:rPr>
              <a:t>​</a:t>
            </a:r>
          </a:p>
          <a:p>
            <a:pPr marL="285750" indent="-285750" algn="l" rtl="0" fontAlgn="base">
              <a:buFont typeface="Arial" panose="020B0604020202020204" pitchFamily="34" charset="0"/>
              <a:buChar char="•"/>
            </a:pPr>
            <a:r>
              <a:rPr lang="nl-NL" sz="1200" b="1" i="0" u="none" strike="noStrike" dirty="0">
                <a:solidFill>
                  <a:srgbClr val="000000"/>
                </a:solidFill>
                <a:effectLst/>
                <a:latin typeface="Inter" panose="02000503000000020004"/>
              </a:rPr>
              <a:t>Fietsdocent</a:t>
            </a:r>
            <a:r>
              <a:rPr lang="nl-NL" sz="1200" b="0" i="0" u="none" strike="noStrike" dirty="0">
                <a:solidFill>
                  <a:srgbClr val="000000"/>
                </a:solidFill>
                <a:effectLst/>
                <a:latin typeface="Inter" panose="02000503000000020004"/>
              </a:rPr>
              <a:t>: als fietsdocent leer je niet alleen kinderen veilig en met plezier </a:t>
            </a:r>
            <a:r>
              <a:rPr lang="en-US" sz="1200" b="0" i="0" dirty="0">
                <a:solidFill>
                  <a:srgbClr val="000000"/>
                </a:solidFill>
                <a:effectLst/>
                <a:latin typeface="Inter" panose="02000503000000020004"/>
              </a:rPr>
              <a:t>​</a:t>
            </a:r>
            <a:r>
              <a:rPr lang="nl-NL" sz="1200" b="0" i="0" u="none" strike="noStrike" dirty="0">
                <a:solidFill>
                  <a:srgbClr val="000000"/>
                </a:solidFill>
                <a:effectLst/>
                <a:latin typeface="Inter" panose="02000503000000020004"/>
              </a:rPr>
              <a:t>fietsen, maar richt je je ook steeds vaker op ouderen en nieuwe </a:t>
            </a:r>
            <a:r>
              <a:rPr lang="en-US" sz="1200" b="0" i="0" dirty="0">
                <a:solidFill>
                  <a:srgbClr val="000000"/>
                </a:solidFill>
                <a:effectLst/>
                <a:latin typeface="Inter" panose="02000503000000020004"/>
              </a:rPr>
              <a:t>​</a:t>
            </a:r>
            <a:r>
              <a:rPr lang="nl-NL" sz="1200" b="0" i="0" u="none" strike="noStrike" dirty="0">
                <a:solidFill>
                  <a:srgbClr val="000000"/>
                </a:solidFill>
                <a:effectLst/>
                <a:latin typeface="Inter" panose="02000503000000020004"/>
              </a:rPr>
              <a:t>Nederlanders. Fietsdocenten geven les in hun eigen regio.</a:t>
            </a:r>
            <a:endParaRPr lang="en-US" sz="1200" b="0" i="0" dirty="0">
              <a:solidFill>
                <a:srgbClr val="000000"/>
              </a:solidFill>
              <a:effectLst/>
              <a:latin typeface="Inter" panose="02000503000000020004"/>
            </a:endParaRPr>
          </a:p>
          <a:p>
            <a:pPr marL="0" indent="0">
              <a:buNone/>
            </a:pPr>
            <a:endParaRPr lang="nl-NL" dirty="0"/>
          </a:p>
          <a:p>
            <a:pPr marL="0" indent="0">
              <a:buNone/>
            </a:pPr>
            <a:endParaRPr lang="nl-NL" dirty="0"/>
          </a:p>
        </p:txBody>
      </p:sp>
      <p:sp>
        <p:nvSpPr>
          <p:cNvPr id="3" name="Tijdelijke aanduiding voor tekst 2">
            <a:extLst>
              <a:ext uri="{FF2B5EF4-FFF2-40B4-BE49-F238E27FC236}">
                <a16:creationId xmlns:a16="http://schemas.microsoft.com/office/drawing/2014/main" id="{65CB5360-501C-4243-9FD3-E7438D488CB5}"/>
              </a:ext>
            </a:extLst>
          </p:cNvPr>
          <p:cNvSpPr>
            <a:spLocks noGrp="1"/>
          </p:cNvSpPr>
          <p:nvPr>
            <p:ph type="body" sz="quarter" idx="55"/>
          </p:nvPr>
        </p:nvSpPr>
        <p:spPr/>
        <p:txBody>
          <a:bodyPr/>
          <a:lstStyle/>
          <a:p>
            <a:endParaRPr lang="nl-NL"/>
          </a:p>
        </p:txBody>
      </p:sp>
    </p:spTree>
    <p:extLst>
      <p:ext uri="{BB962C8B-B14F-4D97-AF65-F5344CB8AC3E}">
        <p14:creationId xmlns:p14="http://schemas.microsoft.com/office/powerpoint/2010/main" val="2550979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38476EB-FDF8-4442-BC9D-25A59945BCE5}"/>
              </a:ext>
            </a:extLst>
          </p:cNvPr>
          <p:cNvSpPr>
            <a:spLocks noGrp="1"/>
          </p:cNvSpPr>
          <p:nvPr>
            <p:ph type="body" sz="quarter" idx="54"/>
          </p:nvPr>
        </p:nvSpPr>
        <p:spPr>
          <a:solidFill>
            <a:schemeClr val="accent3">
              <a:lumMod val="40000"/>
              <a:lumOff val="60000"/>
            </a:schemeClr>
          </a:solidFill>
        </p:spPr>
        <p:txBody>
          <a:bodyPr/>
          <a:lstStyle/>
          <a:p>
            <a:endParaRPr lang="nl-NL" dirty="0"/>
          </a:p>
        </p:txBody>
      </p:sp>
      <p:sp>
        <p:nvSpPr>
          <p:cNvPr id="8" name="Titel 7">
            <a:extLst>
              <a:ext uri="{FF2B5EF4-FFF2-40B4-BE49-F238E27FC236}">
                <a16:creationId xmlns:a16="http://schemas.microsoft.com/office/drawing/2014/main" id="{8A01B779-AEB6-4B0D-A2B4-8EC49367F926}"/>
              </a:ext>
            </a:extLst>
          </p:cNvPr>
          <p:cNvSpPr>
            <a:spLocks noGrp="1"/>
          </p:cNvSpPr>
          <p:nvPr>
            <p:ph type="title"/>
          </p:nvPr>
        </p:nvSpPr>
        <p:spPr/>
        <p:txBody>
          <a:bodyPr/>
          <a:lstStyle/>
          <a:p>
            <a:r>
              <a:rPr lang="nl-NL" dirty="0"/>
              <a:t>Afdeling [naam] &amp; rollen</a:t>
            </a:r>
          </a:p>
        </p:txBody>
      </p:sp>
      <p:sp>
        <p:nvSpPr>
          <p:cNvPr id="2" name="Tijdelijke aanduiding voor tekst 1">
            <a:extLst>
              <a:ext uri="{FF2B5EF4-FFF2-40B4-BE49-F238E27FC236}">
                <a16:creationId xmlns:a16="http://schemas.microsoft.com/office/drawing/2014/main" id="{65267E55-A7D9-4216-9287-216C4909DCB1}"/>
              </a:ext>
            </a:extLst>
          </p:cNvPr>
          <p:cNvSpPr>
            <a:spLocks noGrp="1"/>
          </p:cNvSpPr>
          <p:nvPr>
            <p:ph type="body" sz="quarter" idx="10"/>
          </p:nvPr>
        </p:nvSpPr>
        <p:spPr>
          <a:xfrm>
            <a:off x="639142" y="1772461"/>
            <a:ext cx="6098088" cy="3726637"/>
          </a:xfrm>
        </p:spPr>
        <p:txBody>
          <a:bodyPr/>
          <a:lstStyle/>
          <a:p>
            <a:pPr algn="l" rtl="0" fontAlgn="base"/>
            <a:r>
              <a:rPr lang="nl-NL" b="0" i="1" u="none" strike="noStrike" dirty="0">
                <a:solidFill>
                  <a:srgbClr val="000000"/>
                </a:solidFill>
                <a:effectLst/>
                <a:latin typeface="Inter" panose="02000503000000020004"/>
              </a:rPr>
              <a:t>Stel de lokale afdeling kort voor: </a:t>
            </a:r>
            <a:r>
              <a:rPr lang="en-US" b="0" i="0" dirty="0">
                <a:solidFill>
                  <a:srgbClr val="000000"/>
                </a:solidFill>
                <a:effectLst/>
                <a:latin typeface="Inter" panose="02000503000000020004"/>
              </a:rPr>
              <a:t>​</a:t>
            </a:r>
          </a:p>
          <a:p>
            <a:pPr algn="l" rtl="0" fontAlgn="base">
              <a:buFont typeface="Arial" panose="020B0604020202020204" pitchFamily="34" charset="0"/>
              <a:buChar char="•"/>
            </a:pPr>
            <a:r>
              <a:rPr lang="nl-NL" b="0" i="1" u="none" strike="noStrike" dirty="0">
                <a:solidFill>
                  <a:srgbClr val="000000"/>
                </a:solidFill>
                <a:effectLst/>
                <a:latin typeface="Inter" panose="02000503000000020004"/>
              </a:rPr>
              <a:t>Welke gemeente(s) zijn vertegenwoordigd in de afdeling?</a:t>
            </a:r>
            <a:r>
              <a:rPr lang="en-US" b="0" i="0" dirty="0">
                <a:solidFill>
                  <a:srgbClr val="000000"/>
                </a:solidFill>
                <a:effectLst/>
                <a:latin typeface="Inter" panose="02000503000000020004"/>
              </a:rPr>
              <a:t>​</a:t>
            </a:r>
          </a:p>
          <a:p>
            <a:pPr algn="l" rtl="0" fontAlgn="base">
              <a:buFont typeface="Arial" panose="020B0604020202020204" pitchFamily="34" charset="0"/>
              <a:buChar char="•"/>
            </a:pPr>
            <a:r>
              <a:rPr lang="nl-NL" b="0" i="1" u="none" strike="noStrike" dirty="0">
                <a:solidFill>
                  <a:srgbClr val="000000"/>
                </a:solidFill>
                <a:effectLst/>
                <a:latin typeface="Inter" panose="02000503000000020004"/>
              </a:rPr>
              <a:t>Wie zitten er in het bestuur?</a:t>
            </a:r>
            <a:r>
              <a:rPr lang="en-US" b="0" i="0" dirty="0">
                <a:solidFill>
                  <a:srgbClr val="000000"/>
                </a:solidFill>
                <a:effectLst/>
                <a:latin typeface="Inter" panose="02000503000000020004"/>
              </a:rPr>
              <a:t>​</a:t>
            </a:r>
          </a:p>
          <a:p>
            <a:pPr algn="l" rtl="0" fontAlgn="base">
              <a:buFont typeface="Arial" panose="020B0604020202020204" pitchFamily="34" charset="0"/>
              <a:buChar char="•"/>
            </a:pPr>
            <a:r>
              <a:rPr lang="nl-NL" b="0" i="1" u="none" strike="noStrike" dirty="0">
                <a:solidFill>
                  <a:srgbClr val="000000"/>
                </a:solidFill>
                <a:effectLst/>
                <a:latin typeface="Inter" panose="02000503000000020004"/>
              </a:rPr>
              <a:t>Zijn er nog andere rollen te benoemen?</a:t>
            </a:r>
            <a:r>
              <a:rPr lang="en-US" b="0" i="0" dirty="0">
                <a:solidFill>
                  <a:srgbClr val="000000"/>
                </a:solidFill>
                <a:effectLst/>
                <a:latin typeface="Inter" panose="02000503000000020004"/>
              </a:rPr>
              <a:t>​</a:t>
            </a:r>
          </a:p>
          <a:p>
            <a:pPr algn="l" rtl="0" fontAlgn="base">
              <a:buFont typeface="Arial" panose="020B0604020202020204" pitchFamily="34" charset="0"/>
              <a:buChar char="•"/>
            </a:pPr>
            <a:r>
              <a:rPr lang="nl-NL" b="0" i="1" u="none" strike="noStrike" dirty="0">
                <a:solidFill>
                  <a:srgbClr val="000000"/>
                </a:solidFill>
                <a:effectLst/>
                <a:latin typeface="Inter" panose="02000503000000020004"/>
              </a:rPr>
              <a:t>Leuke feitjes over de afdeling</a:t>
            </a:r>
            <a:endParaRPr lang="en-US" b="0" i="0" dirty="0">
              <a:solidFill>
                <a:srgbClr val="000000"/>
              </a:solidFill>
              <a:effectLst/>
              <a:latin typeface="Inter" panose="02000503000000020004"/>
            </a:endParaRPr>
          </a:p>
          <a:p>
            <a:pPr algn="l" rtl="0" fontAlgn="base"/>
            <a:endParaRPr lang="nl-NL" sz="1400" b="1" dirty="0">
              <a:latin typeface="Inter" panose="02000503000000020004"/>
            </a:endParaRPr>
          </a:p>
        </p:txBody>
      </p:sp>
    </p:spTree>
    <p:extLst>
      <p:ext uri="{BB962C8B-B14F-4D97-AF65-F5344CB8AC3E}">
        <p14:creationId xmlns:p14="http://schemas.microsoft.com/office/powerpoint/2010/main" val="234257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536857B-7FDB-4C49-91FB-78BB0C5C8E7B}"/>
              </a:ext>
            </a:extLst>
          </p:cNvPr>
          <p:cNvSpPr>
            <a:spLocks noGrp="1"/>
          </p:cNvSpPr>
          <p:nvPr>
            <p:ph type="body" sz="quarter" idx="54"/>
          </p:nvPr>
        </p:nvSpPr>
        <p:spPr>
          <a:solidFill>
            <a:schemeClr val="accent3">
              <a:lumMod val="40000"/>
              <a:lumOff val="60000"/>
            </a:schemeClr>
          </a:solidFill>
        </p:spPr>
        <p:txBody>
          <a:bodyPr/>
          <a:lstStyle/>
          <a:p>
            <a:endParaRPr lang="nl-NL" dirty="0"/>
          </a:p>
        </p:txBody>
      </p:sp>
      <p:sp>
        <p:nvSpPr>
          <p:cNvPr id="4" name="Titel 3">
            <a:extLst>
              <a:ext uri="{FF2B5EF4-FFF2-40B4-BE49-F238E27FC236}">
                <a16:creationId xmlns:a16="http://schemas.microsoft.com/office/drawing/2014/main" id="{80FCD634-4AE2-4AC3-B3BD-E0D95A17F6EA}"/>
              </a:ext>
            </a:extLst>
          </p:cNvPr>
          <p:cNvSpPr>
            <a:spLocks noGrp="1"/>
          </p:cNvSpPr>
          <p:nvPr>
            <p:ph type="title"/>
          </p:nvPr>
        </p:nvSpPr>
        <p:spPr/>
        <p:txBody>
          <a:bodyPr/>
          <a:lstStyle/>
          <a:p>
            <a:r>
              <a:rPr lang="nl-NL" dirty="0"/>
              <a:t>Afdeling [naam] &amp; bijeenkomsten</a:t>
            </a:r>
          </a:p>
        </p:txBody>
      </p:sp>
      <p:sp>
        <p:nvSpPr>
          <p:cNvPr id="5" name="Tijdelijke aanduiding voor verticale tekst 4">
            <a:extLst>
              <a:ext uri="{FF2B5EF4-FFF2-40B4-BE49-F238E27FC236}">
                <a16:creationId xmlns:a16="http://schemas.microsoft.com/office/drawing/2014/main" id="{F12FA45D-5C33-4764-98C0-F12270C1739A}"/>
              </a:ext>
            </a:extLst>
          </p:cNvPr>
          <p:cNvSpPr>
            <a:spLocks noGrp="1"/>
          </p:cNvSpPr>
          <p:nvPr>
            <p:ph type="body" orient="vert" idx="1"/>
          </p:nvPr>
        </p:nvSpPr>
        <p:spPr>
          <a:xfrm>
            <a:off x="637344" y="1772461"/>
            <a:ext cx="4417735" cy="3690228"/>
          </a:xfrm>
        </p:spPr>
        <p:txBody>
          <a:bodyPr/>
          <a:lstStyle/>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Geef een overzicht van de verschillende bijeenkomsten en hun frequentie. </a:t>
            </a:r>
            <a:r>
              <a:rPr lang="en-US" sz="1800" b="0" i="0" dirty="0">
                <a:solidFill>
                  <a:srgbClr val="000000"/>
                </a:solidFill>
                <a:effectLst/>
                <a:latin typeface="Inter" panose="02000503000000020004"/>
              </a:rPr>
              <a:t>​</a:t>
            </a:r>
            <a:endParaRPr lang="en-US"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Laat de toekomstige vrijwilliger zien hoe de community samenwerkt en georganiseerd is.</a:t>
            </a:r>
            <a:r>
              <a:rPr lang="en-US" sz="1800" b="0" i="0" dirty="0">
                <a:solidFill>
                  <a:srgbClr val="000000"/>
                </a:solidFill>
                <a:effectLst/>
                <a:latin typeface="Inter" panose="02000503000000020004"/>
              </a:rPr>
              <a:t>​</a:t>
            </a:r>
            <a:endParaRPr lang="en-US"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Let op: wel op hoofdlijnen!</a:t>
            </a:r>
            <a:endParaRPr lang="en-US" b="0" i="0" dirty="0">
              <a:solidFill>
                <a:srgbClr val="000000"/>
              </a:solidFill>
              <a:effectLst/>
              <a:latin typeface="Inter" panose="02000503000000020004"/>
            </a:endParaRPr>
          </a:p>
          <a:p>
            <a:pPr marL="0" indent="0">
              <a:buNone/>
            </a:pPr>
            <a:endParaRPr lang="nl-NL" dirty="0"/>
          </a:p>
        </p:txBody>
      </p:sp>
      <p:pic>
        <p:nvPicPr>
          <p:cNvPr id="12" name="Afbeelding 11">
            <a:extLst>
              <a:ext uri="{FF2B5EF4-FFF2-40B4-BE49-F238E27FC236}">
                <a16:creationId xmlns:a16="http://schemas.microsoft.com/office/drawing/2014/main" id="{0965A3E1-E16C-41CD-9CAE-83043AC34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68" y="5574005"/>
            <a:ext cx="1664533" cy="757149"/>
          </a:xfrm>
          <a:prstGeom prst="rect">
            <a:avLst/>
          </a:prstGeom>
        </p:spPr>
      </p:pic>
      <p:pic>
        <p:nvPicPr>
          <p:cNvPr id="8" name="Tijdelijke aanduiding voor afbeelding 7">
            <a:extLst>
              <a:ext uri="{FF2B5EF4-FFF2-40B4-BE49-F238E27FC236}">
                <a16:creationId xmlns:a16="http://schemas.microsoft.com/office/drawing/2014/main" id="{6E08D74E-371A-4E32-9A8E-425F03B49CF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872" r="16872"/>
          <a:stretch>
            <a:fillRect/>
          </a:stretch>
        </p:blipFill>
        <p:spPr/>
      </p:pic>
    </p:spTree>
    <p:extLst>
      <p:ext uri="{BB962C8B-B14F-4D97-AF65-F5344CB8AC3E}">
        <p14:creationId xmlns:p14="http://schemas.microsoft.com/office/powerpoint/2010/main" val="575267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38476EB-FDF8-4442-BC9D-25A59945BCE5}"/>
              </a:ext>
            </a:extLst>
          </p:cNvPr>
          <p:cNvSpPr>
            <a:spLocks noGrp="1"/>
          </p:cNvSpPr>
          <p:nvPr>
            <p:ph type="body" sz="quarter" idx="54"/>
          </p:nvPr>
        </p:nvSpPr>
        <p:spPr>
          <a:solidFill>
            <a:schemeClr val="accent3">
              <a:lumMod val="40000"/>
              <a:lumOff val="60000"/>
            </a:schemeClr>
          </a:solidFill>
        </p:spPr>
        <p:txBody>
          <a:bodyPr/>
          <a:lstStyle/>
          <a:p>
            <a:endParaRPr lang="nl-NL" dirty="0"/>
          </a:p>
        </p:txBody>
      </p:sp>
      <p:sp>
        <p:nvSpPr>
          <p:cNvPr id="8" name="Titel 7">
            <a:extLst>
              <a:ext uri="{FF2B5EF4-FFF2-40B4-BE49-F238E27FC236}">
                <a16:creationId xmlns:a16="http://schemas.microsoft.com/office/drawing/2014/main" id="{8A01B779-AEB6-4B0D-A2B4-8EC49367F926}"/>
              </a:ext>
            </a:extLst>
          </p:cNvPr>
          <p:cNvSpPr>
            <a:spLocks noGrp="1"/>
          </p:cNvSpPr>
          <p:nvPr>
            <p:ph type="title"/>
          </p:nvPr>
        </p:nvSpPr>
        <p:spPr/>
        <p:txBody>
          <a:bodyPr/>
          <a:lstStyle/>
          <a:p>
            <a:r>
              <a:rPr lang="nl-NL" dirty="0"/>
              <a:t>Afdeling [naam] &amp; visie/beleid</a:t>
            </a:r>
          </a:p>
        </p:txBody>
      </p:sp>
      <p:sp>
        <p:nvSpPr>
          <p:cNvPr id="2" name="Tijdelijke aanduiding voor tekst 1">
            <a:extLst>
              <a:ext uri="{FF2B5EF4-FFF2-40B4-BE49-F238E27FC236}">
                <a16:creationId xmlns:a16="http://schemas.microsoft.com/office/drawing/2014/main" id="{65267E55-A7D9-4216-9287-216C4909DCB1}"/>
              </a:ext>
            </a:extLst>
          </p:cNvPr>
          <p:cNvSpPr>
            <a:spLocks noGrp="1"/>
          </p:cNvSpPr>
          <p:nvPr>
            <p:ph type="body" sz="quarter" idx="10"/>
          </p:nvPr>
        </p:nvSpPr>
        <p:spPr>
          <a:xfrm>
            <a:off x="639142" y="1772461"/>
            <a:ext cx="6098088" cy="3726637"/>
          </a:xfrm>
        </p:spPr>
        <p:txBody>
          <a:bodyPr/>
          <a:lstStyle/>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Geef weer op welke wijze jullie invulling geven aan het beleid/visie van de fietsersbond?</a:t>
            </a:r>
            <a:r>
              <a:rPr lang="en-US" sz="1800" b="0" i="0" dirty="0">
                <a:solidFill>
                  <a:srgbClr val="000000"/>
                </a:solidFill>
                <a:effectLst/>
                <a:latin typeface="Inter" panose="02000503000000020004"/>
              </a:rPr>
              <a:t>​</a:t>
            </a:r>
            <a:endParaRPr lang="en-US" sz="1600"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Welke zaken vinden jullie belangrijk?</a:t>
            </a:r>
            <a:r>
              <a:rPr lang="en-US" sz="1800" b="0" i="0" dirty="0">
                <a:solidFill>
                  <a:srgbClr val="000000"/>
                </a:solidFill>
                <a:effectLst/>
                <a:latin typeface="Inter" panose="02000503000000020004"/>
              </a:rPr>
              <a:t>​</a:t>
            </a:r>
            <a:endParaRPr lang="en-US" sz="1600"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Op welke wijze zoeken jullie afstemming met elkaar?</a:t>
            </a:r>
            <a:r>
              <a:rPr lang="en-US" sz="1800" b="0" i="0" dirty="0">
                <a:solidFill>
                  <a:srgbClr val="000000"/>
                </a:solidFill>
                <a:effectLst/>
                <a:latin typeface="Inter" panose="02000503000000020004"/>
              </a:rPr>
              <a:t>​</a:t>
            </a:r>
            <a:endParaRPr lang="en-US" sz="1600"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Welke informatie is handig om te lezen voor de vrijwilliger?</a:t>
            </a:r>
            <a:endParaRPr lang="en-US" sz="1600" b="0" i="0" dirty="0">
              <a:solidFill>
                <a:srgbClr val="000000"/>
              </a:solidFill>
              <a:effectLst/>
              <a:latin typeface="Inter" panose="02000503000000020004"/>
            </a:endParaRPr>
          </a:p>
          <a:p>
            <a:pPr algn="l" rtl="0" fontAlgn="base"/>
            <a:endParaRPr lang="nl-NL" sz="1400" b="1" dirty="0">
              <a:latin typeface="Inter" panose="02000503000000020004"/>
            </a:endParaRPr>
          </a:p>
        </p:txBody>
      </p:sp>
    </p:spTree>
    <p:extLst>
      <p:ext uri="{BB962C8B-B14F-4D97-AF65-F5344CB8AC3E}">
        <p14:creationId xmlns:p14="http://schemas.microsoft.com/office/powerpoint/2010/main" val="36673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536857B-7FDB-4C49-91FB-78BB0C5C8E7B}"/>
              </a:ext>
            </a:extLst>
          </p:cNvPr>
          <p:cNvSpPr>
            <a:spLocks noGrp="1"/>
          </p:cNvSpPr>
          <p:nvPr>
            <p:ph type="body" sz="quarter" idx="54"/>
          </p:nvPr>
        </p:nvSpPr>
        <p:spPr>
          <a:solidFill>
            <a:schemeClr val="accent3">
              <a:lumMod val="40000"/>
              <a:lumOff val="60000"/>
            </a:schemeClr>
          </a:solidFill>
        </p:spPr>
        <p:txBody>
          <a:bodyPr/>
          <a:lstStyle/>
          <a:p>
            <a:endParaRPr lang="nl-NL" dirty="0"/>
          </a:p>
        </p:txBody>
      </p:sp>
      <p:sp>
        <p:nvSpPr>
          <p:cNvPr id="4" name="Titel 3">
            <a:extLst>
              <a:ext uri="{FF2B5EF4-FFF2-40B4-BE49-F238E27FC236}">
                <a16:creationId xmlns:a16="http://schemas.microsoft.com/office/drawing/2014/main" id="{80FCD634-4AE2-4AC3-B3BD-E0D95A17F6EA}"/>
              </a:ext>
            </a:extLst>
          </p:cNvPr>
          <p:cNvSpPr>
            <a:spLocks noGrp="1"/>
          </p:cNvSpPr>
          <p:nvPr>
            <p:ph type="title"/>
          </p:nvPr>
        </p:nvSpPr>
        <p:spPr/>
        <p:txBody>
          <a:bodyPr/>
          <a:lstStyle/>
          <a:p>
            <a:r>
              <a:rPr lang="nl-NL" dirty="0"/>
              <a:t>Afdeling [naam] &amp; projecten</a:t>
            </a:r>
          </a:p>
        </p:txBody>
      </p:sp>
      <p:sp>
        <p:nvSpPr>
          <p:cNvPr id="5" name="Tijdelijke aanduiding voor verticale tekst 4">
            <a:extLst>
              <a:ext uri="{FF2B5EF4-FFF2-40B4-BE49-F238E27FC236}">
                <a16:creationId xmlns:a16="http://schemas.microsoft.com/office/drawing/2014/main" id="{F12FA45D-5C33-4764-98C0-F12270C1739A}"/>
              </a:ext>
            </a:extLst>
          </p:cNvPr>
          <p:cNvSpPr>
            <a:spLocks noGrp="1"/>
          </p:cNvSpPr>
          <p:nvPr>
            <p:ph type="body" orient="vert" idx="1"/>
          </p:nvPr>
        </p:nvSpPr>
        <p:spPr>
          <a:xfrm>
            <a:off x="637344" y="1772461"/>
            <a:ext cx="4417735" cy="3690228"/>
          </a:xfrm>
        </p:spPr>
        <p:txBody>
          <a:bodyPr/>
          <a:lstStyle/>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Geef overzicht van de lopende projecten</a:t>
            </a:r>
            <a:r>
              <a:rPr lang="en-US" sz="1800" b="0" i="0" dirty="0">
                <a:solidFill>
                  <a:srgbClr val="000000"/>
                </a:solidFill>
                <a:effectLst/>
                <a:latin typeface="Inter" panose="02000503000000020004"/>
              </a:rPr>
              <a:t>​</a:t>
            </a:r>
            <a:endParaRPr lang="en-US"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Welke successen hebben jullie behaald? Waar ben je trots op?</a:t>
            </a:r>
            <a:r>
              <a:rPr lang="en-US" sz="1800" b="0" i="0" dirty="0">
                <a:solidFill>
                  <a:srgbClr val="000000"/>
                </a:solidFill>
                <a:effectLst/>
                <a:latin typeface="Inter" panose="02000503000000020004"/>
              </a:rPr>
              <a:t>​</a:t>
            </a:r>
            <a:endParaRPr lang="en-US"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Interessante feitjes?</a:t>
            </a:r>
            <a:endParaRPr lang="en-US" b="0" i="0" dirty="0">
              <a:solidFill>
                <a:srgbClr val="000000"/>
              </a:solidFill>
              <a:effectLst/>
              <a:latin typeface="Inter" panose="02000503000000020004"/>
            </a:endParaRPr>
          </a:p>
          <a:p>
            <a:pPr marL="0" indent="0">
              <a:buNone/>
            </a:pPr>
            <a:endParaRPr lang="nl-NL" dirty="0"/>
          </a:p>
        </p:txBody>
      </p:sp>
      <p:pic>
        <p:nvPicPr>
          <p:cNvPr id="12" name="Afbeelding 11">
            <a:extLst>
              <a:ext uri="{FF2B5EF4-FFF2-40B4-BE49-F238E27FC236}">
                <a16:creationId xmlns:a16="http://schemas.microsoft.com/office/drawing/2014/main" id="{0965A3E1-E16C-41CD-9CAE-83043AC34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68" y="5574005"/>
            <a:ext cx="1664533" cy="757149"/>
          </a:xfrm>
          <a:prstGeom prst="rect">
            <a:avLst/>
          </a:prstGeom>
        </p:spPr>
      </p:pic>
      <p:pic>
        <p:nvPicPr>
          <p:cNvPr id="9" name="Tijdelijke aanduiding voor afbeelding 8">
            <a:extLst>
              <a:ext uri="{FF2B5EF4-FFF2-40B4-BE49-F238E27FC236}">
                <a16:creationId xmlns:a16="http://schemas.microsoft.com/office/drawing/2014/main" id="{F6D9DFBF-1A22-4A11-B9E5-9284325FAB9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897" r="16897"/>
          <a:stretch>
            <a:fillRect/>
          </a:stretch>
        </p:blipFill>
        <p:spPr>
          <a:xfrm>
            <a:off x="5397314" y="0"/>
            <a:ext cx="6806912" cy="6858000"/>
          </a:xfrm>
        </p:spPr>
      </p:pic>
    </p:spTree>
    <p:extLst>
      <p:ext uri="{BB962C8B-B14F-4D97-AF65-F5344CB8AC3E}">
        <p14:creationId xmlns:p14="http://schemas.microsoft.com/office/powerpoint/2010/main" val="1341434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38476EB-FDF8-4442-BC9D-25A59945BCE5}"/>
              </a:ext>
            </a:extLst>
          </p:cNvPr>
          <p:cNvSpPr>
            <a:spLocks noGrp="1"/>
          </p:cNvSpPr>
          <p:nvPr>
            <p:ph type="body" sz="quarter" idx="54"/>
          </p:nvPr>
        </p:nvSpPr>
        <p:spPr>
          <a:solidFill>
            <a:schemeClr val="accent3">
              <a:lumMod val="40000"/>
              <a:lumOff val="60000"/>
            </a:schemeClr>
          </a:solidFill>
        </p:spPr>
        <p:txBody>
          <a:bodyPr/>
          <a:lstStyle/>
          <a:p>
            <a:endParaRPr lang="nl-NL" dirty="0"/>
          </a:p>
        </p:txBody>
      </p:sp>
      <p:sp>
        <p:nvSpPr>
          <p:cNvPr id="8" name="Titel 7">
            <a:extLst>
              <a:ext uri="{FF2B5EF4-FFF2-40B4-BE49-F238E27FC236}">
                <a16:creationId xmlns:a16="http://schemas.microsoft.com/office/drawing/2014/main" id="{8A01B779-AEB6-4B0D-A2B4-8EC49367F926}"/>
              </a:ext>
            </a:extLst>
          </p:cNvPr>
          <p:cNvSpPr>
            <a:spLocks noGrp="1"/>
          </p:cNvSpPr>
          <p:nvPr>
            <p:ph type="title"/>
          </p:nvPr>
        </p:nvSpPr>
        <p:spPr/>
        <p:txBody>
          <a:bodyPr/>
          <a:lstStyle/>
          <a:p>
            <a:r>
              <a:rPr lang="nl-NL" dirty="0"/>
              <a:t>Waar kunnen we jouw hulp bij gebruiken? </a:t>
            </a:r>
          </a:p>
        </p:txBody>
      </p:sp>
      <p:sp>
        <p:nvSpPr>
          <p:cNvPr id="2" name="Tijdelijke aanduiding voor tekst 1">
            <a:extLst>
              <a:ext uri="{FF2B5EF4-FFF2-40B4-BE49-F238E27FC236}">
                <a16:creationId xmlns:a16="http://schemas.microsoft.com/office/drawing/2014/main" id="{65267E55-A7D9-4216-9287-216C4909DCB1}"/>
              </a:ext>
            </a:extLst>
          </p:cNvPr>
          <p:cNvSpPr>
            <a:spLocks noGrp="1"/>
          </p:cNvSpPr>
          <p:nvPr>
            <p:ph type="body" sz="quarter" idx="10"/>
          </p:nvPr>
        </p:nvSpPr>
        <p:spPr>
          <a:xfrm>
            <a:off x="639142" y="1772461"/>
            <a:ext cx="6098088" cy="3726637"/>
          </a:xfrm>
        </p:spPr>
        <p:txBody>
          <a:bodyPr/>
          <a:lstStyle/>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Zijn er openstaande vacatures bij de afdeling?</a:t>
            </a:r>
            <a:r>
              <a:rPr lang="en-US" sz="1800" b="0" i="0" dirty="0">
                <a:solidFill>
                  <a:srgbClr val="000000"/>
                </a:solidFill>
                <a:effectLst/>
                <a:latin typeface="Inter" panose="02000503000000020004"/>
              </a:rPr>
              <a:t>​</a:t>
            </a:r>
            <a:endParaRPr lang="en-US" sz="1600"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Welke interesse heeft de vrijwilliger?</a:t>
            </a:r>
            <a:r>
              <a:rPr lang="en-US" sz="1800" b="0" i="0" dirty="0">
                <a:solidFill>
                  <a:srgbClr val="000000"/>
                </a:solidFill>
                <a:effectLst/>
                <a:latin typeface="Inter" panose="02000503000000020004"/>
              </a:rPr>
              <a:t>​</a:t>
            </a:r>
            <a:endParaRPr lang="en-US" sz="1600" b="0" i="0" dirty="0">
              <a:solidFill>
                <a:srgbClr val="000000"/>
              </a:solidFill>
              <a:effectLst/>
              <a:latin typeface="Inter" panose="02000503000000020004"/>
            </a:endParaRPr>
          </a:p>
          <a:p>
            <a:pPr algn="l" rtl="0" fontAlgn="base">
              <a:buFont typeface="Arial" panose="020B0604020202020204" pitchFamily="34" charset="0"/>
              <a:buChar char="•"/>
            </a:pPr>
            <a:r>
              <a:rPr lang="nl-NL" sz="1800" b="0" i="1" u="none" strike="noStrike" dirty="0">
                <a:solidFill>
                  <a:srgbClr val="000000"/>
                </a:solidFill>
                <a:effectLst/>
                <a:latin typeface="Inter" panose="02000503000000020004"/>
              </a:rPr>
              <a:t>Waar zou de toekomstige vrijwilliger bij kunnen helpen?</a:t>
            </a:r>
            <a:endParaRPr lang="en-US" sz="1600" b="0" i="0" dirty="0">
              <a:solidFill>
                <a:srgbClr val="000000"/>
              </a:solidFill>
              <a:effectLst/>
              <a:latin typeface="Inter" panose="02000503000000020004"/>
            </a:endParaRPr>
          </a:p>
          <a:p>
            <a:pPr algn="l" rtl="0" fontAlgn="base"/>
            <a:endParaRPr lang="nl-NL" sz="1400" b="1" dirty="0">
              <a:latin typeface="Inter" panose="02000503000000020004"/>
            </a:endParaRPr>
          </a:p>
        </p:txBody>
      </p:sp>
    </p:spTree>
    <p:extLst>
      <p:ext uri="{BB962C8B-B14F-4D97-AF65-F5344CB8AC3E}">
        <p14:creationId xmlns:p14="http://schemas.microsoft.com/office/powerpoint/2010/main" val="14741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a:extLst>
              <a:ext uri="{FF2B5EF4-FFF2-40B4-BE49-F238E27FC236}">
                <a16:creationId xmlns:a16="http://schemas.microsoft.com/office/drawing/2014/main" id="{F1CA4D89-86DD-40A6-B08E-74271F465E4E}"/>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1" y="0"/>
            <a:ext cx="12192000" cy="6858000"/>
          </a:xfrm>
        </p:spPr>
      </p:pic>
      <p:sp>
        <p:nvSpPr>
          <p:cNvPr id="16" name="Tijdelijke aanduiding voor tekst 15">
            <a:extLst>
              <a:ext uri="{FF2B5EF4-FFF2-40B4-BE49-F238E27FC236}">
                <a16:creationId xmlns:a16="http://schemas.microsoft.com/office/drawing/2014/main" id="{F1E0B337-57BB-4978-B62C-2B8147160126}"/>
              </a:ext>
            </a:extLst>
          </p:cNvPr>
          <p:cNvSpPr>
            <a:spLocks noGrp="1"/>
          </p:cNvSpPr>
          <p:nvPr>
            <p:ph type="body" sz="quarter" idx="22"/>
          </p:nvPr>
        </p:nvSpPr>
        <p:spPr/>
        <p:txBody>
          <a:bodyPr/>
          <a:lstStyle/>
          <a:p>
            <a:endParaRPr lang="nl-NL" dirty="0"/>
          </a:p>
        </p:txBody>
      </p:sp>
      <p:sp>
        <p:nvSpPr>
          <p:cNvPr id="17" name="Tijdelijke aanduiding voor tekst 16">
            <a:extLst>
              <a:ext uri="{FF2B5EF4-FFF2-40B4-BE49-F238E27FC236}">
                <a16:creationId xmlns:a16="http://schemas.microsoft.com/office/drawing/2014/main" id="{61CCE19D-AC58-42AC-A423-A77EE8EA147F}"/>
              </a:ext>
            </a:extLst>
          </p:cNvPr>
          <p:cNvSpPr>
            <a:spLocks noGrp="1"/>
          </p:cNvSpPr>
          <p:nvPr>
            <p:ph type="body" sz="quarter" idx="55"/>
          </p:nvPr>
        </p:nvSpPr>
        <p:spPr/>
        <p:txBody>
          <a:bodyPr/>
          <a:lstStyle/>
          <a:p>
            <a:endParaRPr lang="nl-NL"/>
          </a:p>
        </p:txBody>
      </p:sp>
      <p:sp>
        <p:nvSpPr>
          <p:cNvPr id="19" name="Tijdelijke aanduiding voor tekst 18">
            <a:extLst>
              <a:ext uri="{FF2B5EF4-FFF2-40B4-BE49-F238E27FC236}">
                <a16:creationId xmlns:a16="http://schemas.microsoft.com/office/drawing/2014/main" id="{8A03B711-CF64-46B3-96B8-D36961546855}"/>
              </a:ext>
            </a:extLst>
          </p:cNvPr>
          <p:cNvSpPr>
            <a:spLocks noGrp="1"/>
          </p:cNvSpPr>
          <p:nvPr>
            <p:ph type="body" sz="quarter" idx="57"/>
          </p:nvPr>
        </p:nvSpPr>
        <p:spPr/>
        <p:txBody>
          <a:bodyPr/>
          <a:lstStyle/>
          <a:p>
            <a:endParaRPr lang="nl-NL"/>
          </a:p>
        </p:txBody>
      </p:sp>
      <p:sp>
        <p:nvSpPr>
          <p:cNvPr id="18" name="Tijdelijke aanduiding voor tekst 17">
            <a:extLst>
              <a:ext uri="{FF2B5EF4-FFF2-40B4-BE49-F238E27FC236}">
                <a16:creationId xmlns:a16="http://schemas.microsoft.com/office/drawing/2014/main" id="{14556E89-6E3E-46AB-824F-CDAE71471ACC}"/>
              </a:ext>
            </a:extLst>
          </p:cNvPr>
          <p:cNvSpPr>
            <a:spLocks noGrp="1"/>
          </p:cNvSpPr>
          <p:nvPr>
            <p:ph type="body" sz="quarter" idx="56"/>
          </p:nvPr>
        </p:nvSpPr>
        <p:spPr/>
        <p:txBody>
          <a:bodyPr/>
          <a:lstStyle/>
          <a:p>
            <a:endParaRPr lang="nl-NL"/>
          </a:p>
        </p:txBody>
      </p:sp>
      <p:sp>
        <p:nvSpPr>
          <p:cNvPr id="15" name="Titel 14">
            <a:extLst>
              <a:ext uri="{FF2B5EF4-FFF2-40B4-BE49-F238E27FC236}">
                <a16:creationId xmlns:a16="http://schemas.microsoft.com/office/drawing/2014/main" id="{770DB27E-E9A9-47B3-AFDC-60A36560BC95}"/>
              </a:ext>
            </a:extLst>
          </p:cNvPr>
          <p:cNvSpPr>
            <a:spLocks noGrp="1"/>
          </p:cNvSpPr>
          <p:nvPr>
            <p:ph type="title"/>
          </p:nvPr>
        </p:nvSpPr>
        <p:spPr/>
        <p:txBody>
          <a:bodyPr/>
          <a:lstStyle/>
          <a:p>
            <a:r>
              <a:rPr lang="nl-NL" dirty="0"/>
              <a:t>Bedankt voor je aandacht!</a:t>
            </a:r>
          </a:p>
        </p:txBody>
      </p:sp>
    </p:spTree>
    <p:extLst>
      <p:ext uri="{BB962C8B-B14F-4D97-AF65-F5344CB8AC3E}">
        <p14:creationId xmlns:p14="http://schemas.microsoft.com/office/powerpoint/2010/main" val="58185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F087B22-134D-400E-9B2B-F899B33906E0}"/>
              </a:ext>
            </a:extLst>
          </p:cNvPr>
          <p:cNvSpPr>
            <a:spLocks noGrp="1"/>
          </p:cNvSpPr>
          <p:nvPr>
            <p:ph type="body" sz="quarter" idx="54"/>
          </p:nvPr>
        </p:nvSpPr>
        <p:spPr>
          <a:solidFill>
            <a:schemeClr val="accent3">
              <a:lumMod val="40000"/>
              <a:lumOff val="60000"/>
            </a:schemeClr>
          </a:solidFill>
        </p:spPr>
        <p:txBody>
          <a:bodyPr/>
          <a:lstStyle/>
          <a:p>
            <a:endParaRPr lang="nl-NL" dirty="0"/>
          </a:p>
        </p:txBody>
      </p:sp>
      <p:sp>
        <p:nvSpPr>
          <p:cNvPr id="17" name="Titel 16">
            <a:extLst>
              <a:ext uri="{FF2B5EF4-FFF2-40B4-BE49-F238E27FC236}">
                <a16:creationId xmlns:a16="http://schemas.microsoft.com/office/drawing/2014/main" id="{D041936D-5457-410E-ACDC-FB26A161B63F}"/>
              </a:ext>
            </a:extLst>
          </p:cNvPr>
          <p:cNvSpPr>
            <a:spLocks noGrp="1"/>
          </p:cNvSpPr>
          <p:nvPr>
            <p:ph type="title"/>
          </p:nvPr>
        </p:nvSpPr>
        <p:spPr>
          <a:xfrm>
            <a:off x="639142" y="725082"/>
            <a:ext cx="10333658" cy="408448"/>
          </a:xfrm>
        </p:spPr>
        <p:txBody>
          <a:bodyPr/>
          <a:lstStyle/>
          <a:p>
            <a:r>
              <a:rPr lang="nl-NL" sz="2400" b="1" i="0" u="none" strike="noStrike" dirty="0">
                <a:solidFill>
                  <a:srgbClr val="000000"/>
                </a:solidFill>
                <a:effectLst/>
                <a:latin typeface="Inter" panose="02000503000000020004"/>
              </a:rPr>
              <a:t>Voorbereidingssheet voor vrijwilliger afdeling </a:t>
            </a:r>
            <a:r>
              <a:rPr lang="nl-NL" sz="2400" b="0" i="0" dirty="0">
                <a:solidFill>
                  <a:srgbClr val="000000"/>
                </a:solidFill>
                <a:effectLst/>
                <a:latin typeface="Inter" panose="02000503000000020004"/>
              </a:rPr>
              <a:t>​</a:t>
            </a:r>
            <a:br>
              <a:rPr lang="nl-NL" sz="2400" b="0" i="0" dirty="0">
                <a:solidFill>
                  <a:srgbClr val="000000"/>
                </a:solidFill>
                <a:effectLst/>
                <a:latin typeface="Inter" panose="02000503000000020004"/>
              </a:rPr>
            </a:br>
            <a:r>
              <a:rPr lang="nl-NL" sz="2400" b="1" i="1" dirty="0">
                <a:solidFill>
                  <a:srgbClr val="FF0000"/>
                </a:solidFill>
                <a:effectLst/>
                <a:latin typeface="Inter" panose="02000503000000020004"/>
              </a:rPr>
              <a:t>niet</a:t>
            </a:r>
            <a:r>
              <a:rPr lang="nl-NL" sz="2400" b="1" i="0" u="none" strike="noStrike" dirty="0">
                <a:solidFill>
                  <a:srgbClr val="000000"/>
                </a:solidFill>
                <a:effectLst/>
                <a:latin typeface="Inter" panose="02000503000000020004"/>
              </a:rPr>
              <a:t> presenteren aan nieuwe vrijwilliger</a:t>
            </a:r>
            <a:endParaRPr lang="nl-NL" sz="3600" dirty="0">
              <a:latin typeface="Inter" panose="02000503000000020004"/>
            </a:endParaRPr>
          </a:p>
        </p:txBody>
      </p:sp>
      <p:sp>
        <p:nvSpPr>
          <p:cNvPr id="21" name="Tijdelijke aanduiding voor tekst 20">
            <a:extLst>
              <a:ext uri="{FF2B5EF4-FFF2-40B4-BE49-F238E27FC236}">
                <a16:creationId xmlns:a16="http://schemas.microsoft.com/office/drawing/2014/main" id="{550A7B08-2631-4488-956D-D30BA3A2A006}"/>
              </a:ext>
            </a:extLst>
          </p:cNvPr>
          <p:cNvSpPr>
            <a:spLocks noGrp="1"/>
          </p:cNvSpPr>
          <p:nvPr>
            <p:ph type="body" sz="quarter" idx="70"/>
          </p:nvPr>
        </p:nvSpPr>
        <p:spPr>
          <a:xfrm>
            <a:off x="684641" y="1772461"/>
            <a:ext cx="10641842" cy="3690227"/>
          </a:xfrm>
        </p:spPr>
        <p:txBody>
          <a:bodyPr/>
          <a:lstStyle/>
          <a:p>
            <a:pPr algn="l" rtl="0" fontAlgn="base"/>
            <a:r>
              <a:rPr lang="nl-NL" sz="1100" b="0" i="0" u="none" strike="noStrike" dirty="0">
                <a:solidFill>
                  <a:srgbClr val="000000"/>
                </a:solidFill>
                <a:effectLst/>
                <a:latin typeface="Inter" panose="02000503000000020004"/>
              </a:rPr>
              <a:t>Wat leuk dat je een kennismakingsgesprek hebt met een nieuwe vrijwilliger! Dit gesprek is bedoeld om meer te</a:t>
            </a:r>
            <a:r>
              <a:rPr lang="en-US" sz="1100" b="0" i="0" dirty="0">
                <a:solidFill>
                  <a:srgbClr val="000000"/>
                </a:solidFill>
                <a:effectLst/>
                <a:latin typeface="Inter" panose="02000503000000020004"/>
              </a:rPr>
              <a:t>​ </a:t>
            </a:r>
            <a:r>
              <a:rPr lang="nl-NL" sz="1100" b="0" i="0" u="none" strike="noStrike" dirty="0">
                <a:solidFill>
                  <a:srgbClr val="000000"/>
                </a:solidFill>
                <a:effectLst/>
                <a:latin typeface="Inter" panose="02000503000000020004"/>
              </a:rPr>
              <a:t>vertellen over de Fietsersbond, onze missie en de activiteiten waarbij vrijwilligers zich kunnen inzetten.</a:t>
            </a:r>
            <a:r>
              <a:rPr lang="en-US" sz="1100" b="0" i="0" dirty="0">
                <a:solidFill>
                  <a:srgbClr val="000000"/>
                </a:solidFill>
                <a:effectLst/>
                <a:latin typeface="Inter" panose="02000503000000020004"/>
              </a:rPr>
              <a:t>​ </a:t>
            </a:r>
            <a:r>
              <a:rPr lang="nl-NL" sz="1100" b="0" i="0" u="none" strike="noStrike" dirty="0">
                <a:solidFill>
                  <a:srgbClr val="000000"/>
                </a:solidFill>
                <a:effectLst/>
                <a:latin typeface="Inter" panose="02000503000000020004"/>
              </a:rPr>
              <a:t>Tegelijkertijd is het een mooie kans om te ontdekken wat de vrijwilliger interesseert en hoe dit aansluit bij de</a:t>
            </a:r>
            <a:r>
              <a:rPr lang="en-US" sz="1100" b="0" i="0" dirty="0">
                <a:solidFill>
                  <a:srgbClr val="000000"/>
                </a:solidFill>
                <a:effectLst/>
                <a:latin typeface="Inter" panose="02000503000000020004"/>
              </a:rPr>
              <a:t>​ </a:t>
            </a:r>
            <a:r>
              <a:rPr lang="nl-NL" sz="1100" b="0" i="0" u="none" strike="noStrike" dirty="0">
                <a:solidFill>
                  <a:srgbClr val="000000"/>
                </a:solidFill>
                <a:effectLst/>
                <a:latin typeface="Inter" panose="02000503000000020004"/>
              </a:rPr>
              <a:t>mogelijkheden binnen de Fietsersbond.</a:t>
            </a:r>
            <a:r>
              <a:rPr lang="en-US" sz="1100" b="0" i="0" dirty="0">
                <a:solidFill>
                  <a:srgbClr val="000000"/>
                </a:solidFill>
                <a:effectLst/>
                <a:latin typeface="Inter" panose="02000503000000020004"/>
              </a:rPr>
              <a:t>​</a:t>
            </a:r>
            <a:endParaRPr lang="nl-NL" sz="1100" b="0" i="0" dirty="0">
              <a:solidFill>
                <a:srgbClr val="000000"/>
              </a:solidFill>
              <a:effectLst/>
              <a:latin typeface="Inter" panose="02000503000000020004"/>
            </a:endParaRPr>
          </a:p>
          <a:p>
            <a:pPr algn="l" rtl="0" fontAlgn="base"/>
            <a:r>
              <a:rPr lang="nl-NL" sz="1100" b="0" i="0" u="none" strike="noStrike" dirty="0">
                <a:solidFill>
                  <a:srgbClr val="000000"/>
                </a:solidFill>
                <a:effectLst/>
                <a:latin typeface="Inter" panose="02000503000000020004"/>
              </a:rPr>
              <a:t>Je kunt hiervoor de presentatie gebruiken:</a:t>
            </a:r>
            <a:r>
              <a:rPr lang="en-US" sz="1100" b="0" i="0" dirty="0">
                <a:solidFill>
                  <a:srgbClr val="000000"/>
                </a:solidFill>
                <a:effectLst/>
                <a:latin typeface="Inter" panose="02000503000000020004"/>
              </a:rPr>
              <a:t>​</a:t>
            </a:r>
          </a:p>
          <a:p>
            <a:pPr algn="l" rtl="0" fontAlgn="base">
              <a:buFont typeface="Arial" panose="020B0604020202020204" pitchFamily="34" charset="0"/>
              <a:buChar char="•"/>
            </a:pPr>
            <a:r>
              <a:rPr lang="nl-NL" sz="1100" b="1" i="0" u="none" strike="noStrike" dirty="0">
                <a:solidFill>
                  <a:srgbClr val="000000"/>
                </a:solidFill>
                <a:effectLst/>
                <a:latin typeface="Inter" panose="02000503000000020004"/>
              </a:rPr>
              <a:t>Het eerste deel (sheet 4-11)</a:t>
            </a:r>
            <a:r>
              <a:rPr lang="nl-NL" sz="1100" b="0" i="0" u="none" strike="noStrike" dirty="0">
                <a:solidFill>
                  <a:srgbClr val="000000"/>
                </a:solidFill>
                <a:effectLst/>
                <a:latin typeface="Inter" panose="02000503000000020004"/>
              </a:rPr>
              <a:t> geeft algemene informatie over de Fietsersbond.</a:t>
            </a:r>
            <a:r>
              <a:rPr lang="en-US" sz="1100" b="0" i="0" dirty="0">
                <a:solidFill>
                  <a:srgbClr val="000000"/>
                </a:solidFill>
                <a:effectLst/>
                <a:latin typeface="Inter" panose="02000503000000020004"/>
              </a:rPr>
              <a:t>​</a:t>
            </a:r>
          </a:p>
          <a:p>
            <a:pPr algn="l" rtl="0" fontAlgn="base">
              <a:buFont typeface="Arial" panose="020B0604020202020204" pitchFamily="34" charset="0"/>
              <a:buChar char="•"/>
            </a:pPr>
            <a:r>
              <a:rPr lang="nl-NL" sz="1100" b="1" i="0" u="none" strike="noStrike" dirty="0">
                <a:solidFill>
                  <a:srgbClr val="000000"/>
                </a:solidFill>
                <a:effectLst/>
                <a:latin typeface="Inter" panose="02000503000000020004"/>
              </a:rPr>
              <a:t>Het tweede deel (sheet 12-16 in het roze)</a:t>
            </a:r>
            <a:r>
              <a:rPr lang="nl-NL" sz="1100" b="0" i="0" u="none" strike="noStrike" dirty="0">
                <a:solidFill>
                  <a:srgbClr val="000000"/>
                </a:solidFill>
                <a:effectLst/>
                <a:latin typeface="Inter" panose="02000503000000020004"/>
              </a:rPr>
              <a:t> gaat over jullie afdeling en kan worden ingevuld met afdelingsspecifieke informatie. De sheets bevatten suggesties en je kunt ze naar eigen inzicht invullen en aanpassen.</a:t>
            </a:r>
            <a:r>
              <a:rPr lang="en-US" sz="1100" b="0" i="0" dirty="0">
                <a:solidFill>
                  <a:srgbClr val="000000"/>
                </a:solidFill>
                <a:effectLst/>
                <a:latin typeface="Inter" panose="02000503000000020004"/>
              </a:rPr>
              <a:t>​</a:t>
            </a:r>
            <a:endParaRPr lang="nl-NL" sz="1100" b="0" i="0" dirty="0">
              <a:solidFill>
                <a:srgbClr val="000000"/>
              </a:solidFill>
              <a:effectLst/>
              <a:latin typeface="Inter" panose="02000503000000020004"/>
            </a:endParaRPr>
          </a:p>
          <a:p>
            <a:pPr algn="l" rtl="0" fontAlgn="base"/>
            <a:r>
              <a:rPr lang="nl-NL" sz="1100" b="1" i="0" u="none" strike="noStrike" dirty="0">
                <a:solidFill>
                  <a:srgbClr val="000000"/>
                </a:solidFill>
                <a:effectLst/>
                <a:latin typeface="Inter" panose="02000503000000020004"/>
              </a:rPr>
              <a:t>Tip:</a:t>
            </a:r>
            <a:r>
              <a:rPr lang="nl-NL" sz="1100" b="0" i="0" u="none" strike="noStrike" dirty="0">
                <a:solidFill>
                  <a:srgbClr val="000000"/>
                </a:solidFill>
                <a:effectLst/>
                <a:latin typeface="Inter" panose="02000503000000020004"/>
              </a:rPr>
              <a:t> </a:t>
            </a:r>
            <a:r>
              <a:rPr lang="en-US" sz="1100" b="0" i="0" dirty="0">
                <a:solidFill>
                  <a:srgbClr val="000000"/>
                </a:solidFill>
                <a:effectLst/>
                <a:latin typeface="Inter" panose="02000503000000020004"/>
              </a:rPr>
              <a:t>​</a:t>
            </a:r>
          </a:p>
          <a:p>
            <a:pPr algn="l" rtl="0" fontAlgn="base"/>
            <a:r>
              <a:rPr lang="nl-NL" sz="1100" b="0" i="0" u="none" strike="noStrike" dirty="0">
                <a:solidFill>
                  <a:srgbClr val="000000"/>
                </a:solidFill>
                <a:effectLst/>
                <a:latin typeface="Inter" panose="02000503000000020004"/>
              </a:rPr>
              <a:t>Houd in gedachten dat dit een kennismakingsgesprek is. De vrijwilliger hoeft nog niet alles te weten, dus let op</a:t>
            </a:r>
            <a:r>
              <a:rPr lang="en-US" sz="1100" b="0" i="0" dirty="0">
                <a:solidFill>
                  <a:srgbClr val="000000"/>
                </a:solidFill>
                <a:effectLst/>
                <a:latin typeface="Inter" panose="02000503000000020004"/>
              </a:rPr>
              <a:t>​ </a:t>
            </a:r>
            <a:r>
              <a:rPr lang="nl-NL" sz="1100" b="0" i="0" u="none" strike="noStrike" dirty="0">
                <a:solidFill>
                  <a:srgbClr val="000000"/>
                </a:solidFill>
                <a:effectLst/>
                <a:latin typeface="Inter" panose="02000503000000020004"/>
              </a:rPr>
              <a:t>het detailniveau. Aan het einde van het gesprek kun je vragen of hij/zij geïnteresseerd is om vrijwilliger te</a:t>
            </a:r>
            <a:r>
              <a:rPr lang="en-US" sz="1100" b="0" i="0" dirty="0">
                <a:solidFill>
                  <a:srgbClr val="000000"/>
                </a:solidFill>
                <a:effectLst/>
                <a:latin typeface="Inter" panose="02000503000000020004"/>
              </a:rPr>
              <a:t>​ </a:t>
            </a:r>
            <a:r>
              <a:rPr lang="nl-NL" sz="1100" b="0" i="0" u="none" strike="noStrike" dirty="0">
                <a:solidFill>
                  <a:srgbClr val="000000"/>
                </a:solidFill>
                <a:effectLst/>
                <a:latin typeface="Inter" panose="02000503000000020004"/>
              </a:rPr>
              <a:t>worden. Bij een ‘ja’ wordt er een buddy gekoppeld, die helpt om de eerste stappen binnen de organisatie en de</a:t>
            </a:r>
            <a:r>
              <a:rPr lang="en-US" sz="1100" b="0" i="0" dirty="0">
                <a:solidFill>
                  <a:srgbClr val="000000"/>
                </a:solidFill>
                <a:effectLst/>
                <a:latin typeface="Inter" panose="02000503000000020004"/>
              </a:rPr>
              <a:t>​</a:t>
            </a:r>
            <a:r>
              <a:rPr lang="nl-NL" sz="1100" b="0" i="0" u="none" strike="noStrike" dirty="0">
                <a:solidFill>
                  <a:srgbClr val="000000"/>
                </a:solidFill>
                <a:effectLst/>
                <a:latin typeface="Inter" panose="02000503000000020004"/>
              </a:rPr>
              <a:t>Projecten te zetten. </a:t>
            </a:r>
            <a:r>
              <a:rPr lang="en-US" sz="1100" b="0" i="0" dirty="0">
                <a:solidFill>
                  <a:srgbClr val="000000"/>
                </a:solidFill>
                <a:effectLst/>
                <a:latin typeface="Inter" panose="02000503000000020004"/>
              </a:rPr>
              <a:t>​</a:t>
            </a:r>
            <a:endParaRPr lang="nl-NL" sz="1100" b="0" i="0" dirty="0">
              <a:solidFill>
                <a:srgbClr val="000000"/>
              </a:solidFill>
              <a:effectLst/>
              <a:latin typeface="Inter" panose="02000503000000020004"/>
            </a:endParaRPr>
          </a:p>
          <a:p>
            <a:pPr algn="l" rtl="0" fontAlgn="base"/>
            <a:r>
              <a:rPr lang="nl-NL" sz="1100" b="0" i="0" u="none" strike="noStrike" dirty="0">
                <a:solidFill>
                  <a:srgbClr val="000000"/>
                </a:solidFill>
                <a:effectLst/>
                <a:latin typeface="Inter" panose="02000503000000020004"/>
              </a:rPr>
              <a:t>Geef dus voldoende informatie om een duidelijk beeld te schetsen, maar houd het behapbaar. Veel succes en plezier met het gesprek!</a:t>
            </a:r>
            <a:r>
              <a:rPr lang="en-US" sz="1100" b="0" i="0" dirty="0">
                <a:solidFill>
                  <a:srgbClr val="000000"/>
                </a:solidFill>
                <a:effectLst/>
                <a:latin typeface="Inter" panose="02000503000000020004"/>
              </a:rPr>
              <a:t>​</a:t>
            </a:r>
          </a:p>
          <a:p>
            <a:endParaRPr lang="nl-NL" dirty="0"/>
          </a:p>
        </p:txBody>
      </p:sp>
    </p:spTree>
    <p:extLst>
      <p:ext uri="{BB962C8B-B14F-4D97-AF65-F5344CB8AC3E}">
        <p14:creationId xmlns:p14="http://schemas.microsoft.com/office/powerpoint/2010/main" val="336218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AD5F0EC-9A86-432E-B3C6-E5C3481ED535}"/>
              </a:ext>
            </a:extLst>
          </p:cNvPr>
          <p:cNvSpPr>
            <a:spLocks noGrp="1"/>
          </p:cNvSpPr>
          <p:nvPr>
            <p:ph type="body" sz="quarter" idx="54"/>
          </p:nvPr>
        </p:nvSpPr>
        <p:spPr/>
        <p:txBody>
          <a:bodyPr/>
          <a:lstStyle/>
          <a:p>
            <a:endParaRPr lang="nl-NL"/>
          </a:p>
        </p:txBody>
      </p:sp>
      <p:sp>
        <p:nvSpPr>
          <p:cNvPr id="3" name="Titel 2">
            <a:extLst>
              <a:ext uri="{FF2B5EF4-FFF2-40B4-BE49-F238E27FC236}">
                <a16:creationId xmlns:a16="http://schemas.microsoft.com/office/drawing/2014/main" id="{6E49FA10-6B85-409D-A7F1-EAC4C3A1B3AE}"/>
              </a:ext>
            </a:extLst>
          </p:cNvPr>
          <p:cNvSpPr>
            <a:spLocks noGrp="1"/>
          </p:cNvSpPr>
          <p:nvPr>
            <p:ph type="title"/>
          </p:nvPr>
        </p:nvSpPr>
        <p:spPr/>
        <p:txBody>
          <a:bodyPr/>
          <a:lstStyle/>
          <a:p>
            <a:r>
              <a:rPr lang="nl-NL" dirty="0"/>
              <a:t>Inhoud</a:t>
            </a:r>
          </a:p>
        </p:txBody>
      </p:sp>
      <p:sp>
        <p:nvSpPr>
          <p:cNvPr id="4" name="Tijdelijke aanduiding voor tekst 3">
            <a:extLst>
              <a:ext uri="{FF2B5EF4-FFF2-40B4-BE49-F238E27FC236}">
                <a16:creationId xmlns:a16="http://schemas.microsoft.com/office/drawing/2014/main" id="{C1C21C3B-0EF3-4AF3-A1E7-03D83736142F}"/>
              </a:ext>
            </a:extLst>
          </p:cNvPr>
          <p:cNvSpPr>
            <a:spLocks noGrp="1"/>
          </p:cNvSpPr>
          <p:nvPr>
            <p:ph type="body" sz="quarter" idx="70"/>
          </p:nvPr>
        </p:nvSpPr>
        <p:spPr>
          <a:xfrm>
            <a:off x="684641" y="1772461"/>
            <a:ext cx="3542302" cy="3690227"/>
          </a:xfrm>
        </p:spPr>
        <p:txBody>
          <a:bodyPr/>
          <a:lstStyle/>
          <a:p>
            <a:pPr marL="285750" indent="-285750">
              <a:buFont typeface="Arial" panose="020B0604020202020204" pitchFamily="34" charset="0"/>
              <a:buChar char="•"/>
            </a:pPr>
            <a:r>
              <a:rPr lang="nl-NL" dirty="0"/>
              <a:t>Wat doet de Fietsersbond? </a:t>
            </a:r>
          </a:p>
          <a:p>
            <a:pPr marL="285750" indent="-285750">
              <a:buFont typeface="Arial" panose="020B0604020202020204" pitchFamily="34" charset="0"/>
              <a:buChar char="•"/>
            </a:pPr>
            <a:r>
              <a:rPr lang="nl-NL" dirty="0"/>
              <a:t>Onze missie</a:t>
            </a:r>
          </a:p>
          <a:p>
            <a:pPr marL="285750" indent="-285750">
              <a:buFont typeface="Arial" panose="020B0604020202020204" pitchFamily="34" charset="0"/>
              <a:buChar char="•"/>
            </a:pPr>
            <a:r>
              <a:rPr lang="nl-NL" dirty="0"/>
              <a:t>Historie Fietsersbond</a:t>
            </a:r>
          </a:p>
          <a:p>
            <a:pPr marL="285750" indent="-285750">
              <a:buFont typeface="Arial" panose="020B0604020202020204" pitchFamily="34" charset="0"/>
              <a:buChar char="•"/>
            </a:pPr>
            <a:r>
              <a:rPr lang="nl-NL" dirty="0"/>
              <a:t>Onze strategie</a:t>
            </a:r>
          </a:p>
          <a:p>
            <a:pPr marL="285750" indent="-285750">
              <a:buFont typeface="Arial" panose="020B0604020202020204" pitchFamily="34" charset="0"/>
              <a:buChar char="•"/>
            </a:pPr>
            <a:r>
              <a:rPr lang="nl-NL" dirty="0"/>
              <a:t>Organisatie</a:t>
            </a:r>
          </a:p>
          <a:p>
            <a:pPr marL="647700" lvl="1" indent="-285750">
              <a:buFont typeface="Arial" panose="020B0604020202020204" pitchFamily="34" charset="0"/>
              <a:buChar char="•"/>
            </a:pPr>
            <a:r>
              <a:rPr lang="nl-NL" dirty="0"/>
              <a:t>Landelijk bureau</a:t>
            </a:r>
          </a:p>
          <a:p>
            <a:pPr marL="647700" lvl="1" indent="-285750">
              <a:buFont typeface="Arial" panose="020B0604020202020204" pitchFamily="34" charset="0"/>
              <a:buChar char="•"/>
            </a:pPr>
            <a:r>
              <a:rPr lang="nl-NL" dirty="0"/>
              <a:t>Ledenraad en bestuur	</a:t>
            </a:r>
          </a:p>
          <a:p>
            <a:pPr marL="647700" lvl="1" indent="-285750">
              <a:buFont typeface="Arial" panose="020B0604020202020204" pitchFamily="34" charset="0"/>
              <a:buChar char="•"/>
            </a:pPr>
            <a:r>
              <a:rPr lang="nl-NL" dirty="0"/>
              <a:t>Afdelingen – Vrijwilligers</a:t>
            </a:r>
          </a:p>
          <a:p>
            <a:pPr marL="285750" indent="-285750">
              <a:buFont typeface="Arial" panose="020B0604020202020204" pitchFamily="34" charset="0"/>
              <a:buChar char="•"/>
            </a:pPr>
            <a:r>
              <a:rPr lang="nl-NL" dirty="0"/>
              <a:t>Afdeling</a:t>
            </a:r>
          </a:p>
        </p:txBody>
      </p:sp>
    </p:spTree>
    <p:extLst>
      <p:ext uri="{BB962C8B-B14F-4D97-AF65-F5344CB8AC3E}">
        <p14:creationId xmlns:p14="http://schemas.microsoft.com/office/powerpoint/2010/main" val="3288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A01B779-AEB6-4B0D-A2B4-8EC49367F926}"/>
              </a:ext>
            </a:extLst>
          </p:cNvPr>
          <p:cNvSpPr>
            <a:spLocks noGrp="1"/>
          </p:cNvSpPr>
          <p:nvPr>
            <p:ph type="title"/>
          </p:nvPr>
        </p:nvSpPr>
        <p:spPr/>
        <p:txBody>
          <a:bodyPr/>
          <a:lstStyle/>
          <a:p>
            <a:r>
              <a:rPr lang="nl-NL" dirty="0"/>
              <a:t>Wat doet de Fietsersbond?</a:t>
            </a:r>
          </a:p>
        </p:txBody>
      </p:sp>
      <p:sp>
        <p:nvSpPr>
          <p:cNvPr id="3" name="Tijdelijke aanduiding voor tekst 2">
            <a:extLst>
              <a:ext uri="{FF2B5EF4-FFF2-40B4-BE49-F238E27FC236}">
                <a16:creationId xmlns:a16="http://schemas.microsoft.com/office/drawing/2014/main" id="{CA9CDF45-7EB3-479B-AB1A-F0023162AB0C}"/>
              </a:ext>
            </a:extLst>
          </p:cNvPr>
          <p:cNvSpPr>
            <a:spLocks noGrp="1"/>
          </p:cNvSpPr>
          <p:nvPr>
            <p:ph type="body" sz="quarter" idx="10"/>
          </p:nvPr>
        </p:nvSpPr>
        <p:spPr>
          <a:xfrm>
            <a:off x="639142" y="1771651"/>
            <a:ext cx="10895544" cy="3727448"/>
          </a:xfrm>
        </p:spPr>
        <p:txBody>
          <a:bodyPr/>
          <a:lstStyle/>
          <a:p>
            <a:r>
              <a:rPr lang="nl-NL" dirty="0"/>
              <a:t>De Fietsersbond is een vereniging met:</a:t>
            </a:r>
          </a:p>
          <a:p>
            <a:endParaRPr lang="nl-NL" dirty="0"/>
          </a:p>
          <a:p>
            <a:pPr marL="285750" indent="-285750">
              <a:buFont typeface="Arial" panose="020B0604020202020204" pitchFamily="34" charset="0"/>
              <a:buChar char="•"/>
            </a:pPr>
            <a:r>
              <a:rPr lang="nl-NL" dirty="0"/>
              <a:t>ruim 33.000 leden</a:t>
            </a:r>
          </a:p>
          <a:p>
            <a:pPr marL="285750" indent="-285750">
              <a:buFont typeface="Arial" panose="020B0604020202020204" pitchFamily="34" charset="0"/>
              <a:buChar char="•"/>
            </a:pPr>
            <a:r>
              <a:rPr lang="nl-NL" dirty="0"/>
              <a:t>168 lokale afdelingen</a:t>
            </a:r>
          </a:p>
          <a:p>
            <a:pPr marL="285750" indent="-285750">
              <a:buFont typeface="Arial" panose="020B0604020202020204" pitchFamily="34" charset="0"/>
              <a:buChar char="•"/>
            </a:pPr>
            <a:r>
              <a:rPr lang="nl-NL" dirty="0"/>
              <a:t>1500 actieve vrijwilligers</a:t>
            </a:r>
          </a:p>
          <a:p>
            <a:pPr marL="285750" indent="-285750">
              <a:buFont typeface="Arial" panose="020B0604020202020204" pitchFamily="34" charset="0"/>
              <a:buChar char="•"/>
            </a:pPr>
            <a:r>
              <a:rPr lang="nl-NL" dirty="0"/>
              <a:t>ledenraad</a:t>
            </a:r>
          </a:p>
          <a:p>
            <a:pPr marL="285750" indent="-285750">
              <a:buFont typeface="Arial" panose="020B0604020202020204" pitchFamily="34" charset="0"/>
              <a:buChar char="•"/>
            </a:pPr>
            <a:r>
              <a:rPr lang="nl-NL" dirty="0"/>
              <a:t>bestuur </a:t>
            </a:r>
          </a:p>
          <a:p>
            <a:pPr marL="285750" indent="-285750">
              <a:buFont typeface="Arial" panose="020B0604020202020204" pitchFamily="34" charset="0"/>
              <a:buChar char="•"/>
            </a:pPr>
            <a:r>
              <a:rPr lang="nl-NL" dirty="0"/>
              <a:t>Landelijk Bureau in Utrecht</a:t>
            </a:r>
          </a:p>
          <a:p>
            <a:endParaRPr lang="nl-NL" dirty="0"/>
          </a:p>
        </p:txBody>
      </p:sp>
    </p:spTree>
    <p:extLst>
      <p:ext uri="{BB962C8B-B14F-4D97-AF65-F5344CB8AC3E}">
        <p14:creationId xmlns:p14="http://schemas.microsoft.com/office/powerpoint/2010/main" val="152239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Tijdelijke aanduiding voor afbeelding 15">
            <a:extLst>
              <a:ext uri="{FF2B5EF4-FFF2-40B4-BE49-F238E27FC236}">
                <a16:creationId xmlns:a16="http://schemas.microsoft.com/office/drawing/2014/main" id="{1A7D4A65-0A15-4653-94BE-C85ED13097E5}"/>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2" name="Tijdelijke aanduiding voor tekst 1">
            <a:extLst>
              <a:ext uri="{FF2B5EF4-FFF2-40B4-BE49-F238E27FC236}">
                <a16:creationId xmlns:a16="http://schemas.microsoft.com/office/drawing/2014/main" id="{1DC496F2-F85F-4ACD-928C-3F3AABF767D0}"/>
              </a:ext>
            </a:extLst>
          </p:cNvPr>
          <p:cNvSpPr>
            <a:spLocks noGrp="1"/>
          </p:cNvSpPr>
          <p:nvPr>
            <p:ph type="body" sz="quarter" idx="54"/>
          </p:nvPr>
        </p:nvSpPr>
        <p:spPr/>
        <p:txBody>
          <a:bodyPr/>
          <a:lstStyle/>
          <a:p>
            <a:endParaRPr lang="nl-NL"/>
          </a:p>
        </p:txBody>
      </p:sp>
      <p:sp>
        <p:nvSpPr>
          <p:cNvPr id="9" name="Titel 8">
            <a:extLst>
              <a:ext uri="{FF2B5EF4-FFF2-40B4-BE49-F238E27FC236}">
                <a16:creationId xmlns:a16="http://schemas.microsoft.com/office/drawing/2014/main" id="{29A1D8FB-2E8B-475F-83C5-524DD027BC5A}"/>
              </a:ext>
            </a:extLst>
          </p:cNvPr>
          <p:cNvSpPr>
            <a:spLocks noGrp="1"/>
          </p:cNvSpPr>
          <p:nvPr>
            <p:ph type="title"/>
          </p:nvPr>
        </p:nvSpPr>
        <p:spPr/>
        <p:txBody>
          <a:bodyPr/>
          <a:lstStyle/>
          <a:p>
            <a:r>
              <a:rPr lang="nl-NL" dirty="0"/>
              <a:t>Onze missie</a:t>
            </a:r>
          </a:p>
        </p:txBody>
      </p:sp>
      <p:sp>
        <p:nvSpPr>
          <p:cNvPr id="5" name="Tijdelijke aanduiding voor tekst 4">
            <a:extLst>
              <a:ext uri="{FF2B5EF4-FFF2-40B4-BE49-F238E27FC236}">
                <a16:creationId xmlns:a16="http://schemas.microsoft.com/office/drawing/2014/main" id="{D5482D81-C5D4-429A-A9E9-DC16934E775C}"/>
              </a:ext>
            </a:extLst>
          </p:cNvPr>
          <p:cNvSpPr>
            <a:spLocks noGrp="1"/>
          </p:cNvSpPr>
          <p:nvPr>
            <p:ph type="body" sz="quarter" idx="56"/>
          </p:nvPr>
        </p:nvSpPr>
        <p:spPr/>
        <p:txBody>
          <a:bodyPr/>
          <a:lstStyle/>
          <a:p>
            <a:endParaRPr lang="nl-NL"/>
          </a:p>
        </p:txBody>
      </p:sp>
      <p:sp>
        <p:nvSpPr>
          <p:cNvPr id="10" name="Tijdelijke aanduiding voor verticale tekst 9">
            <a:extLst>
              <a:ext uri="{FF2B5EF4-FFF2-40B4-BE49-F238E27FC236}">
                <a16:creationId xmlns:a16="http://schemas.microsoft.com/office/drawing/2014/main" id="{1AC83C79-FE96-426E-A5BC-96AB409CEA65}"/>
              </a:ext>
            </a:extLst>
          </p:cNvPr>
          <p:cNvSpPr>
            <a:spLocks noGrp="1"/>
          </p:cNvSpPr>
          <p:nvPr>
            <p:ph type="body" orient="vert" idx="1"/>
          </p:nvPr>
        </p:nvSpPr>
        <p:spPr/>
        <p:txBody>
          <a:bodyPr/>
          <a:lstStyle/>
          <a:p>
            <a:pPr marL="0" indent="0" algn="l" rtl="0" fontAlgn="base">
              <a:buNone/>
            </a:pPr>
            <a:r>
              <a:rPr lang="nl-NL" sz="1800" b="0" i="0" u="none" strike="noStrike" dirty="0">
                <a:solidFill>
                  <a:srgbClr val="000000"/>
                </a:solidFill>
                <a:effectLst/>
                <a:latin typeface="Fira Sans" panose="020B0503050000020004" pitchFamily="34" charset="0"/>
              </a:rPr>
              <a:t>De Fietsersbond zet zich in voor </a:t>
            </a:r>
            <a:r>
              <a:rPr lang="nl-NL" sz="1800" b="1" i="0" u="none" strike="noStrike" dirty="0">
                <a:solidFill>
                  <a:srgbClr val="000000"/>
                </a:solidFill>
                <a:effectLst/>
                <a:latin typeface="Fira Sans" panose="020B0503050000020004" pitchFamily="34" charset="0"/>
              </a:rPr>
              <a:t>veilig</a:t>
            </a:r>
            <a:r>
              <a:rPr lang="nl-NL" sz="1800" b="0" i="0" u="none" strike="noStrike" dirty="0">
                <a:solidFill>
                  <a:srgbClr val="000000"/>
                </a:solidFill>
                <a:effectLst/>
                <a:latin typeface="Fira Sans" panose="020B0503050000020004" pitchFamily="34" charset="0"/>
              </a:rPr>
              <a:t> en </a:t>
            </a:r>
            <a:r>
              <a:rPr lang="nl-NL" sz="1800" b="1" i="0" u="none" strike="noStrike" dirty="0">
                <a:solidFill>
                  <a:srgbClr val="000000"/>
                </a:solidFill>
                <a:effectLst/>
                <a:latin typeface="Fira Sans" panose="020B0503050000020004" pitchFamily="34" charset="0"/>
              </a:rPr>
              <a:t>comfortabel</a:t>
            </a:r>
            <a:r>
              <a:rPr lang="nl-NL" sz="1800" b="0" i="0" u="none" strike="noStrike" dirty="0">
                <a:solidFill>
                  <a:srgbClr val="000000"/>
                </a:solidFill>
                <a:effectLst/>
                <a:latin typeface="Fira Sans" panose="020B0503050000020004" pitchFamily="34" charset="0"/>
              </a:rPr>
              <a:t> fietsen en levert</a:t>
            </a:r>
            <a:r>
              <a:rPr lang="en-US" sz="1800" b="0" i="0" dirty="0">
                <a:solidFill>
                  <a:srgbClr val="000000"/>
                </a:solidFill>
                <a:effectLst/>
                <a:latin typeface="Fira Sans" panose="020B0503050000020004" pitchFamily="34" charset="0"/>
              </a:rPr>
              <a:t>​</a:t>
            </a:r>
            <a:r>
              <a:rPr lang="en-US" dirty="0">
                <a:solidFill>
                  <a:srgbClr val="000000"/>
                </a:solidFill>
                <a:latin typeface="Segoe UI" panose="020B0502040204020203" pitchFamily="34" charset="0"/>
              </a:rPr>
              <a:t> </a:t>
            </a:r>
            <a:r>
              <a:rPr lang="nl-NL" sz="1800" b="0" i="0" u="none" strike="noStrike" dirty="0">
                <a:solidFill>
                  <a:srgbClr val="000000"/>
                </a:solidFill>
                <a:effectLst/>
                <a:latin typeface="Fira Sans" panose="020B0503050000020004" pitchFamily="34" charset="0"/>
              </a:rPr>
              <a:t>hiermee een bijdrage aan een leefbaar, gezond en actief Nederland én aan </a:t>
            </a:r>
            <a:r>
              <a:rPr lang="en-US" sz="1800" b="0" i="0" dirty="0">
                <a:solidFill>
                  <a:srgbClr val="000000"/>
                </a:solidFill>
                <a:effectLst/>
                <a:latin typeface="Fira Sans" panose="020B0503050000020004" pitchFamily="34" charset="0"/>
              </a:rPr>
              <a:t>​</a:t>
            </a:r>
            <a:r>
              <a:rPr lang="en-US" dirty="0">
                <a:solidFill>
                  <a:srgbClr val="000000"/>
                </a:solidFill>
                <a:latin typeface="Segoe UI" panose="020B0502040204020203" pitchFamily="34" charset="0"/>
              </a:rPr>
              <a:t> </a:t>
            </a:r>
            <a:r>
              <a:rPr lang="nl-NL" sz="1800" b="1" i="0" u="none" strike="noStrike" dirty="0">
                <a:solidFill>
                  <a:srgbClr val="000000"/>
                </a:solidFill>
                <a:effectLst/>
                <a:latin typeface="Fira Sans" panose="020B0503050000020004" pitchFamily="34" charset="0"/>
              </a:rPr>
              <a:t>fietsgeluk voor iedereen</a:t>
            </a:r>
            <a:r>
              <a:rPr lang="nl-NL" sz="1800" b="0" i="0" u="none" strike="noStrike" dirty="0">
                <a:solidFill>
                  <a:srgbClr val="000000"/>
                </a:solidFill>
                <a:effectLst/>
                <a:latin typeface="Fira Sans" panose="020B0503050000020004" pitchFamily="34" charset="0"/>
              </a:rPr>
              <a:t>. </a:t>
            </a:r>
            <a:endParaRPr lang="en-US" b="0" i="0" dirty="0">
              <a:solidFill>
                <a:srgbClr val="000000"/>
              </a:solidFill>
              <a:effectLst/>
              <a:latin typeface="Segoe UI" panose="020B0502040204020203" pitchFamily="34" charset="0"/>
            </a:endParaRPr>
          </a:p>
          <a:p>
            <a:endParaRPr lang="nl-NL" dirty="0"/>
          </a:p>
        </p:txBody>
      </p:sp>
    </p:spTree>
    <p:extLst>
      <p:ext uri="{BB962C8B-B14F-4D97-AF65-F5344CB8AC3E}">
        <p14:creationId xmlns:p14="http://schemas.microsoft.com/office/powerpoint/2010/main" val="168298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61F29B33-A8A5-473C-831A-D113F5F7348B}"/>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934" r="16934"/>
          <a:stretch>
            <a:fillRect/>
          </a:stretch>
        </p:blipFill>
        <p:spPr/>
      </p:pic>
      <p:sp>
        <p:nvSpPr>
          <p:cNvPr id="3" name="Tijdelijke aanduiding voor tekst 2">
            <a:extLst>
              <a:ext uri="{FF2B5EF4-FFF2-40B4-BE49-F238E27FC236}">
                <a16:creationId xmlns:a16="http://schemas.microsoft.com/office/drawing/2014/main" id="{7536857B-7FDB-4C49-91FB-78BB0C5C8E7B}"/>
              </a:ext>
            </a:extLst>
          </p:cNvPr>
          <p:cNvSpPr>
            <a:spLocks noGrp="1"/>
          </p:cNvSpPr>
          <p:nvPr>
            <p:ph type="body" sz="quarter" idx="54"/>
          </p:nvPr>
        </p:nvSpPr>
        <p:spPr>
          <a:solidFill>
            <a:schemeClr val="bg1"/>
          </a:solidFill>
        </p:spPr>
        <p:txBody>
          <a:bodyPr/>
          <a:lstStyle/>
          <a:p>
            <a:endParaRPr lang="nl-NL" dirty="0"/>
          </a:p>
        </p:txBody>
      </p:sp>
      <p:sp>
        <p:nvSpPr>
          <p:cNvPr id="4" name="Titel 3">
            <a:extLst>
              <a:ext uri="{FF2B5EF4-FFF2-40B4-BE49-F238E27FC236}">
                <a16:creationId xmlns:a16="http://schemas.microsoft.com/office/drawing/2014/main" id="{80FCD634-4AE2-4AC3-B3BD-E0D95A17F6EA}"/>
              </a:ext>
            </a:extLst>
          </p:cNvPr>
          <p:cNvSpPr>
            <a:spLocks noGrp="1"/>
          </p:cNvSpPr>
          <p:nvPr>
            <p:ph type="title"/>
          </p:nvPr>
        </p:nvSpPr>
        <p:spPr/>
        <p:txBody>
          <a:bodyPr/>
          <a:lstStyle/>
          <a:p>
            <a:r>
              <a:rPr lang="nl-NL" dirty="0"/>
              <a:t>Historie Fietsersbond</a:t>
            </a:r>
          </a:p>
        </p:txBody>
      </p:sp>
      <p:sp>
        <p:nvSpPr>
          <p:cNvPr id="5" name="Tijdelijke aanduiding voor verticale tekst 4">
            <a:extLst>
              <a:ext uri="{FF2B5EF4-FFF2-40B4-BE49-F238E27FC236}">
                <a16:creationId xmlns:a16="http://schemas.microsoft.com/office/drawing/2014/main" id="{F12FA45D-5C33-4764-98C0-F12270C1739A}"/>
              </a:ext>
            </a:extLst>
          </p:cNvPr>
          <p:cNvSpPr>
            <a:spLocks noGrp="1"/>
          </p:cNvSpPr>
          <p:nvPr>
            <p:ph type="body" orient="vert" idx="1"/>
          </p:nvPr>
        </p:nvSpPr>
        <p:spPr/>
        <p:txBody>
          <a:bodyPr/>
          <a:lstStyle/>
          <a:p>
            <a:pPr marL="0" indent="0" algn="l" rtl="0" fontAlgn="base">
              <a:buNone/>
            </a:pPr>
            <a:r>
              <a:rPr lang="nl-NL" sz="1800" b="0" i="0" u="none" strike="noStrike" dirty="0">
                <a:solidFill>
                  <a:srgbClr val="000000"/>
                </a:solidFill>
                <a:effectLst/>
                <a:latin typeface="Inter" panose="02000503000000020004"/>
              </a:rPr>
              <a:t>De Fietsersbond is een belangenbehartiger met een rijke historie. In 1975 werden we opgericht als ENWB. Intussen hebben we heel veel</a:t>
            </a:r>
            <a:r>
              <a:rPr lang="en-US" sz="1800" b="0" i="0" dirty="0">
                <a:solidFill>
                  <a:srgbClr val="000000"/>
                </a:solidFill>
                <a:effectLst/>
                <a:latin typeface="Inter" panose="02000503000000020004"/>
              </a:rPr>
              <a:t>​</a:t>
            </a:r>
            <a:r>
              <a:rPr lang="nl-NL" sz="1800" b="0" i="0" u="none" strike="noStrike" dirty="0">
                <a:solidFill>
                  <a:srgbClr val="000000"/>
                </a:solidFill>
                <a:effectLst/>
                <a:latin typeface="Inter" panose="02000503000000020004"/>
              </a:rPr>
              <a:t>bereikt. </a:t>
            </a:r>
            <a:r>
              <a:rPr lang="nl-NL" sz="1800" b="0" i="0" u="none" strike="noStrike" dirty="0">
                <a:solidFill>
                  <a:srgbClr val="000000"/>
                </a:solidFill>
                <a:effectLst/>
                <a:latin typeface="Inter" panose="02000503000000020004"/>
                <a:hlinkClick r:id="rId3"/>
              </a:rPr>
              <a:t>Lees hier </a:t>
            </a:r>
            <a:r>
              <a:rPr lang="nl-NL" sz="1800" dirty="0">
                <a:solidFill>
                  <a:srgbClr val="000000"/>
                </a:solidFill>
                <a:latin typeface="Inter" panose="02000503000000020004"/>
                <a:hlinkClick r:id="rId3"/>
              </a:rPr>
              <a:t>meer </a:t>
            </a:r>
            <a:r>
              <a:rPr lang="nl-NL" sz="1800" b="0" i="0" u="none" strike="noStrike" dirty="0">
                <a:solidFill>
                  <a:srgbClr val="000000"/>
                </a:solidFill>
                <a:effectLst/>
                <a:latin typeface="Inter" panose="02000503000000020004"/>
              </a:rPr>
              <a:t>over de geschiedenis van de Fietsersbond en belangrijke mijlpalen. </a:t>
            </a:r>
            <a:endParaRPr lang="nl-NL" b="0" i="0" dirty="0">
              <a:solidFill>
                <a:srgbClr val="000000"/>
              </a:solidFill>
              <a:effectLst/>
              <a:latin typeface="Inter" panose="02000503000000020004"/>
            </a:endParaRPr>
          </a:p>
          <a:p>
            <a:endParaRPr lang="nl-NL" dirty="0"/>
          </a:p>
        </p:txBody>
      </p:sp>
      <p:pic>
        <p:nvPicPr>
          <p:cNvPr id="12" name="Afbeelding 11">
            <a:extLst>
              <a:ext uri="{FF2B5EF4-FFF2-40B4-BE49-F238E27FC236}">
                <a16:creationId xmlns:a16="http://schemas.microsoft.com/office/drawing/2014/main" id="{0965A3E1-E16C-41CD-9CAE-83043AC34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68" y="5574005"/>
            <a:ext cx="1664533" cy="757149"/>
          </a:xfrm>
          <a:prstGeom prst="rect">
            <a:avLst/>
          </a:prstGeom>
        </p:spPr>
      </p:pic>
    </p:spTree>
    <p:extLst>
      <p:ext uri="{BB962C8B-B14F-4D97-AF65-F5344CB8AC3E}">
        <p14:creationId xmlns:p14="http://schemas.microsoft.com/office/powerpoint/2010/main" val="2849073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938C777D-D045-473D-97DE-383F38007DBA}"/>
              </a:ext>
            </a:extLst>
          </p:cNvPr>
          <p:cNvSpPr>
            <a:spLocks noGrp="1"/>
          </p:cNvSpPr>
          <p:nvPr>
            <p:ph type="pic" sz="quarter" idx="14"/>
          </p:nvPr>
        </p:nvSpPr>
        <p:spPr/>
      </p:sp>
      <p:sp>
        <p:nvSpPr>
          <p:cNvPr id="3" name="Tijdelijke aanduiding voor tekst 2">
            <a:extLst>
              <a:ext uri="{FF2B5EF4-FFF2-40B4-BE49-F238E27FC236}">
                <a16:creationId xmlns:a16="http://schemas.microsoft.com/office/drawing/2014/main" id="{B8002191-CCE9-423D-9D6D-2F1CF43D83EB}"/>
              </a:ext>
            </a:extLst>
          </p:cNvPr>
          <p:cNvSpPr>
            <a:spLocks noGrp="1"/>
          </p:cNvSpPr>
          <p:nvPr>
            <p:ph type="body" sz="quarter" idx="54"/>
          </p:nvPr>
        </p:nvSpPr>
        <p:spPr/>
        <p:txBody>
          <a:bodyPr/>
          <a:lstStyle/>
          <a:p>
            <a:endParaRPr lang="nl-NL" dirty="0"/>
          </a:p>
        </p:txBody>
      </p:sp>
      <p:sp>
        <p:nvSpPr>
          <p:cNvPr id="4" name="Titel 3">
            <a:extLst>
              <a:ext uri="{FF2B5EF4-FFF2-40B4-BE49-F238E27FC236}">
                <a16:creationId xmlns:a16="http://schemas.microsoft.com/office/drawing/2014/main" id="{32724BFA-DF5E-4DBF-854E-7C1DC332DC7C}"/>
              </a:ext>
            </a:extLst>
          </p:cNvPr>
          <p:cNvSpPr>
            <a:spLocks noGrp="1"/>
          </p:cNvSpPr>
          <p:nvPr>
            <p:ph type="title"/>
          </p:nvPr>
        </p:nvSpPr>
        <p:spPr/>
        <p:txBody>
          <a:bodyPr/>
          <a:lstStyle/>
          <a:p>
            <a:r>
              <a:rPr lang="nl-NL" dirty="0"/>
              <a:t>Een aantal hoogtepunten van de afgelopen 50 jaar</a:t>
            </a:r>
          </a:p>
        </p:txBody>
      </p:sp>
      <p:sp>
        <p:nvSpPr>
          <p:cNvPr id="5" name="Tijdelijke aanduiding voor verticale tekst 4">
            <a:extLst>
              <a:ext uri="{FF2B5EF4-FFF2-40B4-BE49-F238E27FC236}">
                <a16:creationId xmlns:a16="http://schemas.microsoft.com/office/drawing/2014/main" id="{70247BB9-374B-44D8-B2DE-29E50056FE84}"/>
              </a:ext>
            </a:extLst>
          </p:cNvPr>
          <p:cNvSpPr>
            <a:spLocks noGrp="1"/>
          </p:cNvSpPr>
          <p:nvPr>
            <p:ph type="body" orient="vert" idx="1"/>
          </p:nvPr>
        </p:nvSpPr>
        <p:spPr>
          <a:xfrm>
            <a:off x="638913" y="1789180"/>
            <a:ext cx="10342513" cy="3348489"/>
          </a:xfrm>
        </p:spPr>
        <p:txBody>
          <a:bodyPr/>
          <a:lstStyle/>
          <a:p>
            <a:pPr marL="285750" indent="-285750" algn="l" rtl="0" fontAlgn="base">
              <a:buFont typeface="Arial" panose="020B0604020202020204" pitchFamily="34" charset="0"/>
              <a:buChar char="•"/>
            </a:pPr>
            <a:r>
              <a:rPr lang="nl-NL" sz="1400" b="1" i="0" u="none" strike="noStrike" dirty="0">
                <a:solidFill>
                  <a:srgbClr val="000000"/>
                </a:solidFill>
                <a:effectLst/>
                <a:latin typeface="Inter" panose="02000503000000020004"/>
              </a:rPr>
              <a:t>37.000 kilometer fietspad</a:t>
            </a:r>
            <a:r>
              <a:rPr lang="nl-NL" sz="1400" b="0" i="0" u="none" strike="noStrike" dirty="0">
                <a:solidFill>
                  <a:srgbClr val="000000"/>
                </a:solidFill>
                <a:effectLst/>
                <a:latin typeface="Inter" panose="02000503000000020004"/>
              </a:rPr>
              <a:t>: De Fietsersbond heeft onvermoeibaar gehamerd op het belang van geasfalteerde en vrij liggende fietspaden. </a:t>
            </a:r>
            <a:r>
              <a:rPr lang="nl-NL" sz="1400" b="0" i="0" u="sng" strike="noStrike" dirty="0">
                <a:solidFill>
                  <a:schemeClr val="accent5"/>
                </a:solidFill>
                <a:effectLst/>
                <a:latin typeface="Inter" panose="02000503000000020004"/>
                <a:hlinkClick r:id="rId2">
                  <a:extLst>
                    <a:ext uri="{A12FA001-AC4F-418D-AE19-62706E023703}">
                      <ahyp:hlinkClr xmlns:ahyp="http://schemas.microsoft.com/office/drawing/2018/hyperlinkcolor" val="tx"/>
                    </a:ext>
                  </a:extLst>
                </a:hlinkClick>
              </a:rPr>
              <a:t>Het resultaat na veertig jaar: 37.000 kilometer fietspad.</a:t>
            </a:r>
            <a:r>
              <a:rPr lang="nl-NL" sz="1400" b="0" i="0" dirty="0">
                <a:solidFill>
                  <a:schemeClr val="accent5"/>
                </a:solidFill>
                <a:effectLst/>
                <a:latin typeface="Inter" panose="02000503000000020004"/>
              </a:rPr>
              <a:t>​</a:t>
            </a:r>
            <a:br>
              <a:rPr lang="nl-NL" sz="1400" b="0" i="0" dirty="0">
                <a:solidFill>
                  <a:srgbClr val="000000"/>
                </a:solidFill>
                <a:effectLst/>
                <a:latin typeface="Inter" panose="02000503000000020004"/>
              </a:rPr>
            </a:br>
            <a:r>
              <a:rPr lang="nl-NL" sz="1400" b="0" i="0" dirty="0">
                <a:solidFill>
                  <a:srgbClr val="000000"/>
                </a:solidFill>
                <a:effectLst/>
                <a:latin typeface="Inter" panose="02000503000000020004"/>
              </a:rPr>
              <a:t>​</a:t>
            </a:r>
          </a:p>
          <a:p>
            <a:pPr marL="285750" indent="-285750" algn="l" rtl="0" fontAlgn="base">
              <a:buFont typeface="Arial" panose="020B0604020202020204" pitchFamily="34" charset="0"/>
              <a:buChar char="•"/>
            </a:pPr>
            <a:r>
              <a:rPr lang="nl-NL" sz="1400" b="1" i="0" u="none" strike="noStrike" dirty="0" err="1">
                <a:solidFill>
                  <a:srgbClr val="000000"/>
                </a:solidFill>
                <a:effectLst/>
                <a:latin typeface="Inter" panose="02000503000000020004"/>
              </a:rPr>
              <a:t>Stationsstallingen</a:t>
            </a:r>
            <a:r>
              <a:rPr lang="nl-NL" sz="1400" b="0" i="0" u="none" strike="noStrike" dirty="0">
                <a:solidFill>
                  <a:srgbClr val="000000"/>
                </a:solidFill>
                <a:effectLst/>
                <a:latin typeface="Inter" panose="02000503000000020004"/>
              </a:rPr>
              <a:t>: De Fietsersbond heeft onvermoeibaar gepleit voor meer en betere stallingen. Ook hebben acties, lobby’s en protesten van de Fietsersbond verplicht betaald parkeren afgewend. De Fietsersbond stelde voor om de eerste dag stallen gratis te maken. NS heeft dit voorstel omarmd.</a:t>
            </a:r>
            <a:r>
              <a:rPr lang="nl-NL" sz="1400" b="0" i="0" dirty="0">
                <a:solidFill>
                  <a:srgbClr val="000000"/>
                </a:solidFill>
                <a:effectLst/>
                <a:latin typeface="Inter" panose="02000503000000020004"/>
              </a:rPr>
              <a:t>​</a:t>
            </a:r>
            <a:br>
              <a:rPr lang="nl-NL" sz="1400" b="0" i="0" dirty="0">
                <a:solidFill>
                  <a:srgbClr val="000000"/>
                </a:solidFill>
                <a:effectLst/>
                <a:latin typeface="Inter" panose="02000503000000020004"/>
              </a:rPr>
            </a:br>
            <a:r>
              <a:rPr lang="nl-NL" sz="1400" b="0" i="0" dirty="0">
                <a:solidFill>
                  <a:srgbClr val="000000"/>
                </a:solidFill>
                <a:effectLst/>
                <a:latin typeface="Inter" panose="02000503000000020004"/>
              </a:rPr>
              <a:t>​</a:t>
            </a:r>
          </a:p>
          <a:p>
            <a:pPr marL="285750" indent="-285750" algn="l" rtl="0" fontAlgn="base">
              <a:buFont typeface="Arial" panose="020B0604020202020204" pitchFamily="34" charset="0"/>
              <a:buChar char="•"/>
            </a:pPr>
            <a:r>
              <a:rPr lang="nl-NL" sz="1400" b="1" i="0" u="none" strike="noStrike" dirty="0">
                <a:solidFill>
                  <a:srgbClr val="000000"/>
                </a:solidFill>
                <a:effectLst/>
                <a:latin typeface="Inter" panose="02000503000000020004"/>
              </a:rPr>
              <a:t>OV-fiets</a:t>
            </a:r>
            <a:r>
              <a:rPr lang="nl-NL" sz="1400" b="0" i="0" u="none" strike="noStrike" dirty="0">
                <a:solidFill>
                  <a:srgbClr val="000000"/>
                </a:solidFill>
                <a:effectLst/>
                <a:latin typeface="Inter" panose="02000503000000020004"/>
              </a:rPr>
              <a:t>: In de jaren zeventig werd een plan voor ‘gele leenfietsen’ bij de stations door de NS-directie weggehoond. Maar de Fietsersbond gaf niet op. Inmiddels is de OV-fiets niet meer uit het straatbeeld weg te denken. En NS wil niet meer zonder de OV-fiets. Meer dan een miljoen ritten worden jaarlijks op de geelblauwe leenfietsen gemaakt. De Fietsersbond stond in 2003 aan de wieg van </a:t>
            </a:r>
            <a:r>
              <a:rPr lang="nl-NL" sz="1400" b="0" i="0" u="sng" strike="noStrike" dirty="0">
                <a:solidFill>
                  <a:schemeClr val="accent5"/>
                </a:solidFill>
                <a:effectLst/>
                <a:latin typeface="Inter" panose="02000503000000020004"/>
                <a:hlinkClick r:id="rId3">
                  <a:extLst>
                    <a:ext uri="{A12FA001-AC4F-418D-AE19-62706E023703}">
                      <ahyp:hlinkClr xmlns:ahyp="http://schemas.microsoft.com/office/drawing/2018/hyperlinkcolor" val="tx"/>
                    </a:ext>
                  </a:extLst>
                </a:hlinkClick>
              </a:rPr>
              <a:t>het succesvolste en enige rendabele leenfietsensysteem</a:t>
            </a:r>
            <a:r>
              <a:rPr lang="nl-NL" sz="1400" b="0" i="0" u="none" strike="noStrike" dirty="0">
                <a:solidFill>
                  <a:schemeClr val="accent5"/>
                </a:solidFill>
                <a:effectLst/>
                <a:latin typeface="Inter" panose="02000503000000020004"/>
              </a:rPr>
              <a:t> </a:t>
            </a:r>
            <a:r>
              <a:rPr lang="nl-NL" sz="1400" b="0" i="0" u="none" strike="noStrike" dirty="0">
                <a:solidFill>
                  <a:srgbClr val="000000"/>
                </a:solidFill>
                <a:effectLst/>
                <a:latin typeface="Inter" panose="02000503000000020004"/>
              </a:rPr>
              <a:t>ter wereld.</a:t>
            </a:r>
            <a:r>
              <a:rPr lang="nl-NL" sz="1400" b="0" i="0" dirty="0">
                <a:solidFill>
                  <a:srgbClr val="000000"/>
                </a:solidFill>
                <a:effectLst/>
                <a:latin typeface="Inter" panose="02000503000000020004"/>
              </a:rPr>
              <a:t>​</a:t>
            </a:r>
            <a:br>
              <a:rPr lang="nl-NL" sz="1400" b="0" i="0" dirty="0">
                <a:solidFill>
                  <a:srgbClr val="000000"/>
                </a:solidFill>
                <a:effectLst/>
                <a:latin typeface="Inter" panose="02000503000000020004"/>
              </a:rPr>
            </a:br>
            <a:r>
              <a:rPr lang="nl-NL" sz="1400" b="0" i="0" dirty="0">
                <a:solidFill>
                  <a:srgbClr val="000000"/>
                </a:solidFill>
                <a:effectLst/>
                <a:latin typeface="Inter" panose="02000503000000020004"/>
              </a:rPr>
              <a:t>​</a:t>
            </a:r>
          </a:p>
          <a:p>
            <a:pPr marL="285750" indent="-285750" algn="l" rtl="0" fontAlgn="base">
              <a:buFont typeface="Arial" panose="020B0604020202020204" pitchFamily="34" charset="0"/>
              <a:buChar char="•"/>
            </a:pPr>
            <a:r>
              <a:rPr lang="nl-NL" sz="1400" b="1" i="0" u="none" strike="noStrike" dirty="0">
                <a:solidFill>
                  <a:srgbClr val="000000"/>
                </a:solidFill>
                <a:effectLst/>
                <a:latin typeface="Inter" panose="02000503000000020004"/>
              </a:rPr>
              <a:t>Fietsersbond Routeplanner</a:t>
            </a:r>
            <a:r>
              <a:rPr lang="nl-NL" sz="1400" b="0" i="0" u="none" strike="noStrike" dirty="0">
                <a:solidFill>
                  <a:srgbClr val="000000"/>
                </a:solidFill>
                <a:effectLst/>
                <a:latin typeface="Inter" panose="02000503000000020004"/>
              </a:rPr>
              <a:t>: De Fietsersbond Routeplanner is gemaakt voor fietsers, door fietsers. In het hele land voeren vrijwilligers in een speciaal programma gegevens over wegen en fietspaden in. Zo is de Fietsersbond Routeplanner de meest complete fietsrouteplanner van Nederland. </a:t>
            </a:r>
            <a:r>
              <a:rPr lang="en-US" sz="1400" b="0" i="0" dirty="0">
                <a:solidFill>
                  <a:srgbClr val="000000"/>
                </a:solidFill>
                <a:effectLst/>
                <a:latin typeface="Inter" panose="02000503000000020004"/>
              </a:rPr>
              <a:t>​</a:t>
            </a:r>
          </a:p>
          <a:p>
            <a:pPr algn="l" rtl="0" fontAlgn="base"/>
            <a:r>
              <a:rPr lang="nl-NL" sz="1800" b="0" i="0" dirty="0">
                <a:solidFill>
                  <a:srgbClr val="000000"/>
                </a:solidFill>
                <a:effectLst/>
                <a:latin typeface="Fira Sans" panose="020B0503050000020004" pitchFamily="34" charset="0"/>
              </a:rPr>
              <a:t>​</a:t>
            </a:r>
            <a:endParaRPr lang="nl-NL" b="0" i="0" dirty="0">
              <a:solidFill>
                <a:srgbClr val="000000"/>
              </a:solidFill>
              <a:effectLst/>
              <a:latin typeface="Arial" panose="020B0604020202020204" pitchFamily="34" charset="0"/>
            </a:endParaRPr>
          </a:p>
          <a:p>
            <a:endParaRPr lang="nl-NL" dirty="0"/>
          </a:p>
        </p:txBody>
      </p:sp>
      <p:sp>
        <p:nvSpPr>
          <p:cNvPr id="6" name="Tijdelijke aanduiding voor tekst 5">
            <a:extLst>
              <a:ext uri="{FF2B5EF4-FFF2-40B4-BE49-F238E27FC236}">
                <a16:creationId xmlns:a16="http://schemas.microsoft.com/office/drawing/2014/main" id="{E60F0773-D398-460C-B75C-3BB6B8A690F4}"/>
              </a:ext>
            </a:extLst>
          </p:cNvPr>
          <p:cNvSpPr>
            <a:spLocks noGrp="1"/>
          </p:cNvSpPr>
          <p:nvPr>
            <p:ph type="body" sz="quarter" idx="55"/>
          </p:nvPr>
        </p:nvSpPr>
        <p:spPr/>
        <p:txBody>
          <a:bodyPr/>
          <a:lstStyle/>
          <a:p>
            <a:endParaRPr lang="nl-NL"/>
          </a:p>
        </p:txBody>
      </p:sp>
    </p:spTree>
    <p:extLst>
      <p:ext uri="{BB962C8B-B14F-4D97-AF65-F5344CB8AC3E}">
        <p14:creationId xmlns:p14="http://schemas.microsoft.com/office/powerpoint/2010/main" val="133453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38476EB-FDF8-4442-BC9D-25A59945BCE5}"/>
              </a:ext>
            </a:extLst>
          </p:cNvPr>
          <p:cNvSpPr>
            <a:spLocks noGrp="1"/>
          </p:cNvSpPr>
          <p:nvPr>
            <p:ph type="body" sz="quarter" idx="54"/>
          </p:nvPr>
        </p:nvSpPr>
        <p:spPr/>
        <p:txBody>
          <a:bodyPr/>
          <a:lstStyle/>
          <a:p>
            <a:endParaRPr lang="nl-NL" dirty="0"/>
          </a:p>
        </p:txBody>
      </p:sp>
      <p:sp>
        <p:nvSpPr>
          <p:cNvPr id="8" name="Titel 7">
            <a:extLst>
              <a:ext uri="{FF2B5EF4-FFF2-40B4-BE49-F238E27FC236}">
                <a16:creationId xmlns:a16="http://schemas.microsoft.com/office/drawing/2014/main" id="{8A01B779-AEB6-4B0D-A2B4-8EC49367F926}"/>
              </a:ext>
            </a:extLst>
          </p:cNvPr>
          <p:cNvSpPr>
            <a:spLocks noGrp="1"/>
          </p:cNvSpPr>
          <p:nvPr>
            <p:ph type="title"/>
          </p:nvPr>
        </p:nvSpPr>
        <p:spPr/>
        <p:txBody>
          <a:bodyPr/>
          <a:lstStyle/>
          <a:p>
            <a:r>
              <a:rPr lang="nl-NL" dirty="0"/>
              <a:t>Onze strategie</a:t>
            </a:r>
          </a:p>
        </p:txBody>
      </p:sp>
      <p:sp>
        <p:nvSpPr>
          <p:cNvPr id="2" name="Tijdelijke aanduiding voor tekst 1">
            <a:extLst>
              <a:ext uri="{FF2B5EF4-FFF2-40B4-BE49-F238E27FC236}">
                <a16:creationId xmlns:a16="http://schemas.microsoft.com/office/drawing/2014/main" id="{65267E55-A7D9-4216-9287-216C4909DCB1}"/>
              </a:ext>
            </a:extLst>
          </p:cNvPr>
          <p:cNvSpPr>
            <a:spLocks noGrp="1"/>
          </p:cNvSpPr>
          <p:nvPr>
            <p:ph type="body" sz="quarter" idx="10"/>
          </p:nvPr>
        </p:nvSpPr>
        <p:spPr/>
        <p:txBody>
          <a:bodyPr/>
          <a:lstStyle/>
          <a:p>
            <a:pPr algn="l" rtl="0" fontAlgn="base"/>
            <a:r>
              <a:rPr lang="nl-NL" sz="1400" dirty="0">
                <a:solidFill>
                  <a:srgbClr val="000000"/>
                </a:solidFill>
                <a:latin typeface="Inter" panose="02000503000000020004"/>
              </a:rPr>
              <a:t>Om</a:t>
            </a:r>
            <a:r>
              <a:rPr lang="nl-NL" sz="1400" b="0" i="0" u="none" strike="noStrike" dirty="0">
                <a:solidFill>
                  <a:srgbClr val="000000"/>
                </a:solidFill>
                <a:effectLst/>
                <a:latin typeface="Inter" panose="02000503000000020004"/>
              </a:rPr>
              <a:t> het doel – “zorgen dat fietsers in Nederland veilig en comfortabel kunnen fietsen” en “daarmee een bijdrage leveren aan een leefbaar,</a:t>
            </a:r>
            <a:r>
              <a:rPr lang="en-US" sz="1400" b="0" i="0" dirty="0">
                <a:solidFill>
                  <a:srgbClr val="000000"/>
                </a:solidFill>
                <a:effectLst/>
                <a:latin typeface="Inter" panose="02000503000000020004"/>
              </a:rPr>
              <a:t>​ </a:t>
            </a:r>
            <a:r>
              <a:rPr lang="nl-NL" sz="1400" b="0" i="0" u="none" strike="noStrike" dirty="0">
                <a:solidFill>
                  <a:srgbClr val="000000"/>
                </a:solidFill>
                <a:effectLst/>
                <a:latin typeface="Inter" panose="02000503000000020004"/>
              </a:rPr>
              <a:t>gezond en actief Nederland én aan fietsgeluk voor iedereen” – te realiseren, zijn de volgende drie pijlers belangrijk.</a:t>
            </a:r>
            <a:r>
              <a:rPr lang="en-US" sz="1400" b="0" i="0" dirty="0">
                <a:solidFill>
                  <a:srgbClr val="000000"/>
                </a:solidFill>
                <a:effectLst/>
                <a:latin typeface="Inter" panose="02000503000000020004"/>
              </a:rPr>
              <a:t>​</a:t>
            </a:r>
            <a:endParaRPr lang="nl-NL" sz="1400" b="0" i="0" dirty="0">
              <a:solidFill>
                <a:srgbClr val="000000"/>
              </a:solidFill>
              <a:effectLst/>
              <a:latin typeface="Inter" panose="02000503000000020004"/>
            </a:endParaRPr>
          </a:p>
          <a:p>
            <a:pPr algn="l" rtl="0" fontAlgn="base">
              <a:buFont typeface="+mj-lt"/>
              <a:buAutoNum type="arabicPeriod"/>
            </a:pPr>
            <a:r>
              <a:rPr lang="nl-NL" sz="1400" b="1" i="0" u="none" strike="noStrike" dirty="0">
                <a:solidFill>
                  <a:srgbClr val="000000"/>
                </a:solidFill>
                <a:effectLst/>
                <a:latin typeface="Inter" panose="02000503000000020004"/>
              </a:rPr>
              <a:t> Gesprekspartner van politici en gemeenteambtenaren</a:t>
            </a:r>
            <a:r>
              <a:rPr lang="en-US" sz="1400" b="0" i="0" dirty="0">
                <a:solidFill>
                  <a:srgbClr val="000000"/>
                </a:solidFill>
                <a:effectLst/>
                <a:latin typeface="Inter" panose="02000503000000020004"/>
              </a:rPr>
              <a:t>​</a:t>
            </a:r>
          </a:p>
          <a:p>
            <a:pPr algn="l" rtl="0" fontAlgn="base"/>
            <a:r>
              <a:rPr lang="nl-NL" sz="1400" b="0" i="0" u="none" strike="noStrike" dirty="0">
                <a:solidFill>
                  <a:srgbClr val="000000"/>
                </a:solidFill>
                <a:effectLst/>
                <a:latin typeface="Inter" panose="02000503000000020004"/>
              </a:rPr>
              <a:t>Als vrijwilliger bij de Fietsersbond krijg je de kans om direct invloed uit te oefenen op het beleid en de beslissingen die jouw omgeving fietsvriendelijker maken. Stel je voor dat de grote autoweg in de buurt van je huis opnieuw ingericht wordt. Dan komen wij in actie. We zien keer op keer dat wanneer de Fietsersbond niet aanwezig is, de fiets vergeten wordt. Als gesprekspartner herinneren we beleidsmakers aan wat er echt toe doet. Een gezonde, inclusieve en duurzame samenleving.</a:t>
            </a:r>
            <a:r>
              <a:rPr lang="en-US" sz="1400" b="0" i="0" dirty="0">
                <a:solidFill>
                  <a:srgbClr val="000000"/>
                </a:solidFill>
                <a:effectLst/>
                <a:latin typeface="Inter" panose="02000503000000020004"/>
              </a:rPr>
              <a:t>​</a:t>
            </a:r>
            <a:endParaRPr lang="nl-NL" sz="1400" b="0" i="0" dirty="0">
              <a:solidFill>
                <a:srgbClr val="000000"/>
              </a:solidFill>
              <a:effectLst/>
              <a:latin typeface="Inter" panose="02000503000000020004"/>
            </a:endParaRPr>
          </a:p>
          <a:p>
            <a:pPr algn="l" rtl="0" fontAlgn="base">
              <a:buFont typeface="+mj-lt"/>
              <a:buAutoNum type="arabicPeriod" startAt="2"/>
            </a:pPr>
            <a:r>
              <a:rPr lang="nl-NL" sz="1400" b="1" i="0" u="none" strike="noStrike" dirty="0">
                <a:solidFill>
                  <a:srgbClr val="000000"/>
                </a:solidFill>
                <a:effectLst/>
                <a:latin typeface="Inter" panose="02000503000000020004"/>
              </a:rPr>
              <a:t> Enorme kennis en data</a:t>
            </a:r>
            <a:r>
              <a:rPr lang="en-US" sz="1400" b="0" i="0" dirty="0">
                <a:solidFill>
                  <a:srgbClr val="000000"/>
                </a:solidFill>
                <a:effectLst/>
                <a:latin typeface="Inter" panose="02000503000000020004"/>
              </a:rPr>
              <a:t>​</a:t>
            </a:r>
          </a:p>
          <a:p>
            <a:pPr algn="l" rtl="0" fontAlgn="base"/>
            <a:r>
              <a:rPr lang="nl-NL" sz="1400" b="0" i="0" u="none" strike="noStrike" dirty="0">
                <a:solidFill>
                  <a:srgbClr val="000000"/>
                </a:solidFill>
                <a:effectLst/>
                <a:latin typeface="Inter" panose="02000503000000020004"/>
              </a:rPr>
              <a:t>De Fietsersbond beschikt over een enorme schat aan kennis en data, die essentieel zijn voor het ontwikkelen van effectieve oplossingen en beleid. Dit zorgt ervoor dat onze vrijwilligers regelmatig meer weten dan gemeenten over fietsbeleid. Zo halen we onder andere veel data en kennis uit de Fietsersbond Routeplanner en de Fietsgemeente enquête. Ook heeft de sterkte vrijwilligersgroep ontzettend veel kennis. </a:t>
            </a:r>
            <a:r>
              <a:rPr lang="nl-NL" sz="1400" b="0" i="0" dirty="0">
                <a:solidFill>
                  <a:srgbClr val="000000"/>
                </a:solidFill>
                <a:effectLst/>
                <a:latin typeface="Inter" panose="02000503000000020004"/>
              </a:rPr>
              <a:t>​</a:t>
            </a:r>
          </a:p>
          <a:p>
            <a:pPr algn="l" rtl="0" fontAlgn="base">
              <a:buFont typeface="+mj-lt"/>
              <a:buAutoNum type="arabicPeriod" startAt="3"/>
            </a:pPr>
            <a:r>
              <a:rPr lang="nl-NL" sz="1400" b="1" i="0" u="none" strike="noStrike" dirty="0">
                <a:solidFill>
                  <a:srgbClr val="000000"/>
                </a:solidFill>
                <a:effectLst/>
                <a:latin typeface="Inter" panose="02000503000000020004"/>
              </a:rPr>
              <a:t> De kracht van </a:t>
            </a:r>
            <a:r>
              <a:rPr lang="nl-NL" sz="1400" b="1" i="0" u="none" strike="noStrike" dirty="0" err="1">
                <a:solidFill>
                  <a:srgbClr val="000000"/>
                </a:solidFill>
                <a:effectLst/>
                <a:latin typeface="Inter" panose="02000503000000020004"/>
              </a:rPr>
              <a:t>communities</a:t>
            </a:r>
            <a:r>
              <a:rPr lang="nl-NL" sz="1400" b="0" i="0" dirty="0">
                <a:solidFill>
                  <a:srgbClr val="000000"/>
                </a:solidFill>
                <a:effectLst/>
                <a:latin typeface="Inter" panose="02000503000000020004"/>
              </a:rPr>
              <a:t>​</a:t>
            </a:r>
          </a:p>
          <a:p>
            <a:pPr algn="l" rtl="0" fontAlgn="base"/>
            <a:r>
              <a:rPr lang="nl-NL" sz="1400" b="0" i="0" u="none" strike="noStrike" dirty="0">
                <a:solidFill>
                  <a:srgbClr val="000000"/>
                </a:solidFill>
                <a:effectLst/>
                <a:latin typeface="Inter" panose="02000503000000020004"/>
              </a:rPr>
              <a:t>We geloven sterk in de kracht van </a:t>
            </a:r>
            <a:r>
              <a:rPr lang="nl-NL" sz="1400" b="0" i="0" u="none" strike="noStrike" dirty="0" err="1">
                <a:solidFill>
                  <a:srgbClr val="000000"/>
                </a:solidFill>
                <a:effectLst/>
                <a:latin typeface="Inter" panose="02000503000000020004"/>
              </a:rPr>
              <a:t>communities</a:t>
            </a:r>
            <a:r>
              <a:rPr lang="nl-NL" sz="1400" b="0" i="0" u="none" strike="noStrike" dirty="0">
                <a:solidFill>
                  <a:srgbClr val="000000"/>
                </a:solidFill>
                <a:effectLst/>
                <a:latin typeface="Inter" panose="02000503000000020004"/>
              </a:rPr>
              <a:t>. Onze vrijwilligers vormen de ruggengraat van onze organisatie en maken samen een enorm verschil. Door onze inzet en betrokkenheid zijn we in staat om op lokaal niveau veel verandering in gang te zetten voor fietsers.</a:t>
            </a:r>
            <a:endParaRPr lang="en-US" sz="1400" b="0" i="0" dirty="0">
              <a:solidFill>
                <a:srgbClr val="000000"/>
              </a:solidFill>
              <a:effectLst/>
              <a:latin typeface="Inter" panose="02000503000000020004"/>
            </a:endParaRPr>
          </a:p>
          <a:p>
            <a:endParaRPr lang="nl-NL" dirty="0"/>
          </a:p>
        </p:txBody>
      </p:sp>
    </p:spTree>
    <p:extLst>
      <p:ext uri="{BB962C8B-B14F-4D97-AF65-F5344CB8AC3E}">
        <p14:creationId xmlns:p14="http://schemas.microsoft.com/office/powerpoint/2010/main" val="388066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DD36721-12B2-4F5B-B81C-90759D138DFC}"/>
              </a:ext>
            </a:extLst>
          </p:cNvPr>
          <p:cNvSpPr>
            <a:spLocks noGrp="1"/>
          </p:cNvSpPr>
          <p:nvPr>
            <p:ph type="body" sz="quarter" idx="54"/>
          </p:nvPr>
        </p:nvSpPr>
        <p:spPr/>
        <p:txBody>
          <a:bodyPr/>
          <a:lstStyle/>
          <a:p>
            <a:endParaRPr lang="nl-NL" dirty="0"/>
          </a:p>
        </p:txBody>
      </p:sp>
      <p:sp>
        <p:nvSpPr>
          <p:cNvPr id="4" name="Titel 3">
            <a:extLst>
              <a:ext uri="{FF2B5EF4-FFF2-40B4-BE49-F238E27FC236}">
                <a16:creationId xmlns:a16="http://schemas.microsoft.com/office/drawing/2014/main" id="{DEAF4F0C-BC87-474D-B40A-EE9607FD504C}"/>
              </a:ext>
            </a:extLst>
          </p:cNvPr>
          <p:cNvSpPr>
            <a:spLocks noGrp="1"/>
          </p:cNvSpPr>
          <p:nvPr>
            <p:ph type="title"/>
          </p:nvPr>
        </p:nvSpPr>
        <p:spPr/>
        <p:txBody>
          <a:bodyPr/>
          <a:lstStyle/>
          <a:p>
            <a:r>
              <a:rPr lang="nl-NL" dirty="0"/>
              <a:t>Organisatie – Landelijke Bureau</a:t>
            </a:r>
          </a:p>
        </p:txBody>
      </p:sp>
      <p:sp>
        <p:nvSpPr>
          <p:cNvPr id="5" name="Tijdelijke aanduiding voor verticale tekst 4">
            <a:extLst>
              <a:ext uri="{FF2B5EF4-FFF2-40B4-BE49-F238E27FC236}">
                <a16:creationId xmlns:a16="http://schemas.microsoft.com/office/drawing/2014/main" id="{DCE6A135-A620-4AD3-B564-981E0CED7DAD}"/>
              </a:ext>
            </a:extLst>
          </p:cNvPr>
          <p:cNvSpPr>
            <a:spLocks noGrp="1"/>
          </p:cNvSpPr>
          <p:nvPr>
            <p:ph type="body" orient="vert" idx="1"/>
          </p:nvPr>
        </p:nvSpPr>
        <p:spPr/>
        <p:txBody>
          <a:bodyPr/>
          <a:lstStyle/>
          <a:p>
            <a:pPr marL="0" indent="0" algn="l" rtl="0" fontAlgn="base">
              <a:buNone/>
            </a:pPr>
            <a:r>
              <a:rPr lang="nl-NL" sz="1200" b="0" i="0" u="none" strike="noStrike" dirty="0">
                <a:solidFill>
                  <a:srgbClr val="000000"/>
                </a:solidFill>
                <a:effectLst/>
                <a:latin typeface="Inter" panose="02000503000000020004"/>
              </a:rPr>
              <a:t>De Fietsersbond is een vereniging met ruim 33.000 leden, 168 lokale afdelingen, 1.500 actieve vrijwilligers, een ledenraad, bestuur en een </a:t>
            </a:r>
            <a:r>
              <a:rPr lang="en-US" sz="1200" b="0" i="0" dirty="0">
                <a:solidFill>
                  <a:srgbClr val="000000"/>
                </a:solidFill>
                <a:effectLst/>
                <a:latin typeface="Inter" panose="02000503000000020004"/>
              </a:rPr>
              <a:t>​</a:t>
            </a:r>
            <a:r>
              <a:rPr lang="nl-NL" sz="1200" b="0" i="0" u="none" strike="noStrike" dirty="0">
                <a:solidFill>
                  <a:srgbClr val="000000"/>
                </a:solidFill>
                <a:effectLst/>
                <a:latin typeface="Inter" panose="02000503000000020004"/>
              </a:rPr>
              <a:t>Landelijk Bureau in Utrecht.</a:t>
            </a:r>
            <a:r>
              <a:rPr lang="en-US" sz="1200" b="0" i="0" dirty="0">
                <a:solidFill>
                  <a:srgbClr val="000000"/>
                </a:solidFill>
                <a:effectLst/>
                <a:latin typeface="Inter" panose="02000503000000020004"/>
              </a:rPr>
              <a:t>​</a:t>
            </a:r>
            <a:endParaRPr lang="nl-NL" sz="1200" b="0" i="0" dirty="0">
              <a:solidFill>
                <a:srgbClr val="000000"/>
              </a:solidFill>
              <a:effectLst/>
              <a:latin typeface="Inter" panose="02000503000000020004"/>
            </a:endParaRPr>
          </a:p>
          <a:p>
            <a:pPr marL="0" indent="0" algn="l" rtl="0" fontAlgn="base">
              <a:buNone/>
            </a:pPr>
            <a:r>
              <a:rPr lang="nl-NL" sz="1200" b="1" i="0" u="none" strike="noStrike" dirty="0">
                <a:solidFill>
                  <a:srgbClr val="000000"/>
                </a:solidFill>
                <a:effectLst/>
                <a:latin typeface="Inter" panose="02000503000000020004"/>
              </a:rPr>
              <a:t>Landelijk bureau</a:t>
            </a:r>
            <a:r>
              <a:rPr lang="en-US" sz="1200" b="0" i="0" dirty="0">
                <a:solidFill>
                  <a:srgbClr val="000000"/>
                </a:solidFill>
                <a:effectLst/>
                <a:latin typeface="Inter" panose="02000503000000020004"/>
              </a:rPr>
              <a:t>​</a:t>
            </a:r>
          </a:p>
          <a:p>
            <a:pPr marL="0" indent="0" algn="l" rtl="0" fontAlgn="base">
              <a:buNone/>
            </a:pPr>
            <a:r>
              <a:rPr lang="nl-NL" sz="1200" b="0" i="0" u="none" strike="noStrike" dirty="0">
                <a:solidFill>
                  <a:srgbClr val="000000"/>
                </a:solidFill>
                <a:effectLst/>
                <a:latin typeface="Inter" panose="02000503000000020004"/>
              </a:rPr>
              <a:t>Ons landelijk bureau is gevestigd in Utrecht. Hier werkt een team van toegewijde medewerkers en </a:t>
            </a:r>
            <a:r>
              <a:rPr lang="en-US" sz="1200" b="0" i="0" dirty="0">
                <a:solidFill>
                  <a:srgbClr val="000000"/>
                </a:solidFill>
                <a:effectLst/>
                <a:latin typeface="Inter" panose="02000503000000020004"/>
              </a:rPr>
              <a:t>​</a:t>
            </a:r>
            <a:r>
              <a:rPr lang="nl-NL" sz="1200" b="0" i="0" u="none" strike="noStrike" dirty="0">
                <a:solidFill>
                  <a:srgbClr val="000000"/>
                </a:solidFill>
                <a:effectLst/>
                <a:latin typeface="Inter" panose="02000503000000020004"/>
              </a:rPr>
              <a:t>experts aan de ondersteuning van onze vrijwilligers en de ontwikkeling van ons fietsbeleid. De </a:t>
            </a:r>
            <a:r>
              <a:rPr lang="en-US" sz="1200" b="0" i="0" dirty="0">
                <a:solidFill>
                  <a:srgbClr val="000000"/>
                </a:solidFill>
                <a:effectLst/>
                <a:latin typeface="Inter" panose="02000503000000020004"/>
              </a:rPr>
              <a:t>​</a:t>
            </a:r>
            <a:r>
              <a:rPr lang="nl-NL" sz="1200" b="0" i="0" u="none" strike="noStrike" dirty="0">
                <a:solidFill>
                  <a:srgbClr val="000000"/>
                </a:solidFill>
                <a:effectLst/>
                <a:latin typeface="Inter" panose="02000503000000020004"/>
              </a:rPr>
              <a:t>dagelijkse leiding van de Fietsersbond is in handen van directeur Esther van Garderen.</a:t>
            </a:r>
            <a:r>
              <a:rPr lang="en-US" sz="1200" b="0" i="0" dirty="0">
                <a:solidFill>
                  <a:srgbClr val="000000"/>
                </a:solidFill>
                <a:effectLst/>
                <a:latin typeface="Inter" panose="02000503000000020004"/>
              </a:rPr>
              <a:t>​</a:t>
            </a:r>
            <a:endParaRPr lang="nl-NL" sz="1200" b="0" i="0" dirty="0">
              <a:solidFill>
                <a:srgbClr val="000000"/>
              </a:solidFill>
              <a:effectLst/>
              <a:latin typeface="Inter" panose="02000503000000020004"/>
            </a:endParaRPr>
          </a:p>
          <a:p>
            <a:pPr marL="0" indent="0" algn="l" rtl="0" fontAlgn="base">
              <a:buNone/>
            </a:pPr>
            <a:r>
              <a:rPr lang="nl-NL" sz="1200" b="0" i="0" u="none" strike="noStrike" dirty="0">
                <a:solidFill>
                  <a:srgbClr val="000000"/>
                </a:solidFill>
                <a:effectLst/>
                <a:latin typeface="Inter" panose="02000503000000020004"/>
              </a:rPr>
              <a:t>Het landelijk bureau ondersteunt vrijwilligers onder andere met:</a:t>
            </a:r>
            <a:r>
              <a:rPr lang="en-US" sz="1200" b="0" i="0" dirty="0">
                <a:solidFill>
                  <a:srgbClr val="000000"/>
                </a:solidFill>
                <a:effectLst/>
                <a:latin typeface="Inter" panose="02000503000000020004"/>
              </a:rPr>
              <a:t>​</a:t>
            </a:r>
          </a:p>
          <a:p>
            <a:pPr algn="l" rtl="0" fontAlgn="base">
              <a:buFont typeface="Arial" panose="020B0604020202020204" pitchFamily="34" charset="0"/>
              <a:buChar char="•"/>
            </a:pPr>
            <a:r>
              <a:rPr lang="nl-NL" sz="1200" b="0" i="0" u="none" strike="noStrike" dirty="0">
                <a:solidFill>
                  <a:srgbClr val="000000"/>
                </a:solidFill>
                <a:effectLst/>
                <a:latin typeface="Inter" panose="02000503000000020004"/>
              </a:rPr>
              <a:t>Inhoudelijke ondersteuning en advies</a:t>
            </a:r>
            <a:r>
              <a:rPr lang="en-US" sz="1200" b="0" i="0" dirty="0">
                <a:solidFill>
                  <a:srgbClr val="000000"/>
                </a:solidFill>
                <a:effectLst/>
                <a:latin typeface="Inter" panose="02000503000000020004"/>
              </a:rPr>
              <a:t>​</a:t>
            </a:r>
          </a:p>
          <a:p>
            <a:pPr algn="l" rtl="0" fontAlgn="base">
              <a:buFont typeface="Arial" panose="020B0604020202020204" pitchFamily="34" charset="0"/>
              <a:buChar char="•"/>
            </a:pPr>
            <a:r>
              <a:rPr lang="nl-NL" sz="1200" b="0" i="0" u="none" strike="noStrike" dirty="0">
                <a:solidFill>
                  <a:srgbClr val="000000"/>
                </a:solidFill>
                <a:effectLst/>
                <a:latin typeface="Inter" panose="02000503000000020004"/>
              </a:rPr>
              <a:t>Organisatie van trainingen en </a:t>
            </a:r>
            <a:r>
              <a:rPr lang="nl-NL" sz="1200" b="0" i="0" u="none" strike="noStrike" dirty="0" err="1">
                <a:solidFill>
                  <a:srgbClr val="000000"/>
                </a:solidFill>
                <a:effectLst/>
                <a:latin typeface="Inter" panose="02000503000000020004"/>
              </a:rPr>
              <a:t>webinars</a:t>
            </a:r>
            <a:r>
              <a:rPr lang="en-US" sz="1200" b="0" i="0" dirty="0">
                <a:solidFill>
                  <a:srgbClr val="000000"/>
                </a:solidFill>
                <a:effectLst/>
                <a:latin typeface="Inter" panose="02000503000000020004"/>
              </a:rPr>
              <a:t>​</a:t>
            </a:r>
          </a:p>
          <a:p>
            <a:pPr algn="l" rtl="0" fontAlgn="base">
              <a:buFont typeface="Arial" panose="020B0604020202020204" pitchFamily="34" charset="0"/>
              <a:buChar char="•"/>
            </a:pPr>
            <a:r>
              <a:rPr lang="nl-NL" sz="1200" b="0" i="0" u="none" strike="noStrike" dirty="0">
                <a:solidFill>
                  <a:srgbClr val="000000"/>
                </a:solidFill>
                <a:effectLst/>
                <a:latin typeface="Inter" panose="02000503000000020004"/>
              </a:rPr>
              <a:t>Coördinatie van landelijke campagnes en projecten</a:t>
            </a:r>
          </a:p>
          <a:p>
            <a:pPr marL="0" indent="0" algn="l" rtl="0" fontAlgn="base">
              <a:buNone/>
            </a:pPr>
            <a:r>
              <a:rPr lang="nl-NL" sz="1200" b="0" i="0" dirty="0">
                <a:solidFill>
                  <a:srgbClr val="000000"/>
                </a:solidFill>
                <a:effectLst/>
                <a:latin typeface="Inter" panose="02000503000000020004"/>
              </a:rPr>
              <a:t>Team vrijwilligers kan direct bereikt worden op </a:t>
            </a:r>
            <a:r>
              <a:rPr lang="nl-NL" sz="1200" b="0" i="0" dirty="0">
                <a:solidFill>
                  <a:schemeClr val="accent5"/>
                </a:solidFill>
                <a:effectLst/>
                <a:latin typeface="Inter" panose="02000503000000020004"/>
                <a:hlinkClick r:id="rId2">
                  <a:extLst>
                    <a:ext uri="{A12FA001-AC4F-418D-AE19-62706E023703}">
                      <ahyp:hlinkClr xmlns:ahyp="http://schemas.microsoft.com/office/drawing/2018/hyperlinkcolor" val="tx"/>
                    </a:ext>
                  </a:extLst>
                </a:hlinkClick>
              </a:rPr>
              <a:t>teamvrijwilligers@fietsersbond.nl</a:t>
            </a:r>
            <a:r>
              <a:rPr lang="nl-NL" sz="1200" b="0" i="0" dirty="0">
                <a:solidFill>
                  <a:schemeClr val="accent5"/>
                </a:solidFill>
                <a:effectLst/>
                <a:latin typeface="Inter" panose="02000503000000020004"/>
              </a:rPr>
              <a:t> </a:t>
            </a:r>
            <a:r>
              <a:rPr lang="nl-NL" sz="1200" b="0" i="0" dirty="0">
                <a:solidFill>
                  <a:srgbClr val="000000"/>
                </a:solidFill>
                <a:effectLst/>
                <a:latin typeface="Inter" panose="02000503000000020004"/>
              </a:rPr>
              <a:t>voor vragen, suggesties en advies</a:t>
            </a:r>
            <a:endParaRPr lang="en-US" sz="1200" b="0" i="0" dirty="0">
              <a:solidFill>
                <a:srgbClr val="000000"/>
              </a:solidFill>
              <a:effectLst/>
              <a:latin typeface="Inter" panose="02000503000000020004"/>
            </a:endParaRPr>
          </a:p>
          <a:p>
            <a:pPr marL="0" indent="0">
              <a:buNone/>
            </a:pPr>
            <a:endParaRPr lang="nl-NL" dirty="0"/>
          </a:p>
          <a:p>
            <a:pPr marL="0" indent="0">
              <a:buNone/>
            </a:pPr>
            <a:endParaRPr lang="nl-NL" dirty="0"/>
          </a:p>
        </p:txBody>
      </p:sp>
      <p:sp>
        <p:nvSpPr>
          <p:cNvPr id="3" name="Tijdelijke aanduiding voor tekst 2">
            <a:extLst>
              <a:ext uri="{FF2B5EF4-FFF2-40B4-BE49-F238E27FC236}">
                <a16:creationId xmlns:a16="http://schemas.microsoft.com/office/drawing/2014/main" id="{D7A08D3E-6FEC-45A8-86D5-1DD2BA7F1502}"/>
              </a:ext>
            </a:extLst>
          </p:cNvPr>
          <p:cNvSpPr>
            <a:spLocks noGrp="1"/>
          </p:cNvSpPr>
          <p:nvPr>
            <p:ph type="body" sz="quarter" idx="55"/>
          </p:nvPr>
        </p:nvSpPr>
        <p:spPr/>
        <p:txBody>
          <a:bodyPr/>
          <a:lstStyle/>
          <a:p>
            <a:endParaRPr lang="nl-NL"/>
          </a:p>
        </p:txBody>
      </p:sp>
      <p:pic>
        <p:nvPicPr>
          <p:cNvPr id="12" name="Tijdelijke aanduiding voor afbeelding 11">
            <a:extLst>
              <a:ext uri="{FF2B5EF4-FFF2-40B4-BE49-F238E27FC236}">
                <a16:creationId xmlns:a16="http://schemas.microsoft.com/office/drawing/2014/main" id="{45FB0D65-04E2-4FF2-A345-6016BB3D428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778" r="12778"/>
          <a:stretch>
            <a:fillRect/>
          </a:stretch>
        </p:blipFill>
        <p:spPr/>
      </p:pic>
    </p:spTree>
    <p:extLst>
      <p:ext uri="{BB962C8B-B14F-4D97-AF65-F5344CB8AC3E}">
        <p14:creationId xmlns:p14="http://schemas.microsoft.com/office/powerpoint/2010/main" val="212276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c592474e02bd95fccef73c754c8b65d47be9613"/>
</p:tagLst>
</file>

<file path=ppt/theme/theme1.xml><?xml version="1.0" encoding="utf-8"?>
<a:theme xmlns:a="http://schemas.openxmlformats.org/drawingml/2006/main" name="Fietserbond">
  <a:themeElements>
    <a:clrScheme name="Fietsersbond">
      <a:dk1>
        <a:sysClr val="windowText" lastClr="000000"/>
      </a:dk1>
      <a:lt1>
        <a:sysClr val="window" lastClr="FFFFFF"/>
      </a:lt1>
      <a:dk2>
        <a:srgbClr val="58595B"/>
      </a:dk2>
      <a:lt2>
        <a:srgbClr val="B6B8BA"/>
      </a:lt2>
      <a:accent1>
        <a:srgbClr val="FFD503"/>
      </a:accent1>
      <a:accent2>
        <a:srgbClr val="FF6600"/>
      </a:accent2>
      <a:accent3>
        <a:srgbClr val="CC004D"/>
      </a:accent3>
      <a:accent4>
        <a:srgbClr val="93328E"/>
      </a:accent4>
      <a:accent5>
        <a:srgbClr val="009EC0"/>
      </a:accent5>
      <a:accent6>
        <a:srgbClr val="1D428A"/>
      </a:accent6>
      <a:hlink>
        <a:srgbClr val="FFD503"/>
      </a:hlink>
      <a:folHlink>
        <a:srgbClr val="26262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1. Informatiepakket afdeling - welkom heten en inwerken nieuwe vrijwilliger" id="{83C8EA2A-79AB-4C2D-B395-5AD627871E7C}" vid="{532AE1F0-DB76-4C39-8A32-F7178769EEF8}"/>
    </a:ext>
  </a:extLst>
</a:theme>
</file>

<file path=ppt/theme/theme2.xml><?xml version="1.0" encoding="utf-8"?>
<a:theme xmlns:a="http://schemas.openxmlformats.org/drawingml/2006/main" name="Instructies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Informatiepakket afdeling - welkom heten en inwerken nieuwe vrijwilliger" id="{83C8EA2A-79AB-4C2D-B395-5AD627871E7C}" vid="{93CE5D8C-C0AF-4AE8-B67B-C8073712E2A6}"/>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102AEDF1B9344A820DFB0C099EBB61" ma:contentTypeVersion="18" ma:contentTypeDescription="Een nieuw document maken." ma:contentTypeScope="" ma:versionID="bc8b7218d7162f43c2f53594d461fe16">
  <xsd:schema xmlns:xsd="http://www.w3.org/2001/XMLSchema" xmlns:xs="http://www.w3.org/2001/XMLSchema" xmlns:p="http://schemas.microsoft.com/office/2006/metadata/properties" xmlns:ns2="42ee3d6c-b68e-4e4d-8806-049eccb0c85a" xmlns:ns3="b255dd79-e223-408d-a0dc-79fa6e1b4dcb" targetNamespace="http://schemas.microsoft.com/office/2006/metadata/properties" ma:root="true" ma:fieldsID="50462e216037e1c399001a30a46de218" ns2:_="" ns3:_="">
    <xsd:import namespace="42ee3d6c-b68e-4e4d-8806-049eccb0c85a"/>
    <xsd:import namespace="b255dd79-e223-408d-a0dc-79fa6e1b4dc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ee3d6c-b68e-4e4d-8806-049eccb0c85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9f801dcd-30ab-4ef1-94d2-21f18705fb3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55dd79-e223-408d-a0dc-79fa6e1b4dcb"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b9e6ca42-99c1-4fa5-9ade-024f27d617a5}" ma:internalName="TaxCatchAll" ma:showField="CatchAllData" ma:web="b255dd79-e223-408d-a0dc-79fa6e1b4d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55dd79-e223-408d-a0dc-79fa6e1b4dcb" xsi:nil="true"/>
    <lcf76f155ced4ddcb4097134ff3c332f xmlns="42ee3d6c-b68e-4e4d-8806-049eccb0c8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1B8DAB5-FB9F-4EDF-A25B-835E29A14E79}">
  <ds:schemaRefs>
    <ds:schemaRef ds:uri="http://schemas.microsoft.com/sharepoint/v3/contenttype/forms"/>
  </ds:schemaRefs>
</ds:datastoreItem>
</file>

<file path=customXml/itemProps2.xml><?xml version="1.0" encoding="utf-8"?>
<ds:datastoreItem xmlns:ds="http://schemas.openxmlformats.org/officeDocument/2006/customXml" ds:itemID="{EEF850A5-4DD6-4F88-8C45-80108E8C2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ee3d6c-b68e-4e4d-8806-049eccb0c85a"/>
    <ds:schemaRef ds:uri="b255dd79-e223-408d-a0dc-79fa6e1b4d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9DE533-FC71-442E-862C-77823B59C58A}">
  <ds:schemaRefs>
    <ds:schemaRef ds:uri="42ee3d6c-b68e-4e4d-8806-049eccb0c85a"/>
    <ds:schemaRef ds:uri="http://schemas.microsoft.com/office/2006/documentManagement/types"/>
    <ds:schemaRef ds:uri="http://purl.org/dc/elements/1.1/"/>
    <ds:schemaRef ds:uri="b255dd79-e223-408d-a0dc-79fa6e1b4dcb"/>
    <ds:schemaRef ds:uri="http://www.w3.org/XML/1998/namespace"/>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1. Informatiepakket afdeling - welkom heten en inwerken nieuwe vrijwilliger</Template>
  <TotalTime>371</TotalTime>
  <Words>1528</Words>
  <Application>Microsoft Office PowerPoint</Application>
  <PresentationFormat>Widescreen</PresentationFormat>
  <Paragraphs>89</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Fietserbond</vt:lpstr>
      <vt:lpstr>Instructies template</vt:lpstr>
      <vt:lpstr>Kennismakingsgesprek nieuwe vrijwilliger</vt:lpstr>
      <vt:lpstr>Voorbereidingssheet voor vrijwilliger afdeling ​ niet presenteren aan nieuwe vrijwilliger</vt:lpstr>
      <vt:lpstr>Inhoud</vt:lpstr>
      <vt:lpstr>Wat doet de Fietsersbond?</vt:lpstr>
      <vt:lpstr>Onze missie</vt:lpstr>
      <vt:lpstr>Historie Fietsersbond</vt:lpstr>
      <vt:lpstr>Een aantal hoogtepunten van de afgelopen 50 jaar</vt:lpstr>
      <vt:lpstr>Onze strategie</vt:lpstr>
      <vt:lpstr>Organisatie – Landelijke Bureau</vt:lpstr>
      <vt:lpstr>Organisatie – Ledenraad en landelijk bestuur </vt:lpstr>
      <vt:lpstr>Organisatie – Wij de vrijwilligers </vt:lpstr>
      <vt:lpstr>Afdeling [naam] &amp; rollen</vt:lpstr>
      <vt:lpstr>Afdeling [naam] &amp; bijeenkomsten</vt:lpstr>
      <vt:lpstr>Afdeling [naam] &amp; visie/beleid</vt:lpstr>
      <vt:lpstr>Afdeling [naam] &amp; projecten</vt:lpstr>
      <vt:lpstr>Waar kunnen we jouw hulp bij gebruiken? </vt:lpstr>
      <vt:lpstr>Bedankt voor je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Kennismakingsgesprek nieuwe vrijwilliger</dc:title>
  <dc:creator>Tessa Speijer | Fietsersbond</dc:creator>
  <cp:lastModifiedBy>Tessa Speijer | Fietsersbond</cp:lastModifiedBy>
  <cp:revision>12</cp:revision>
  <dcterms:created xsi:type="dcterms:W3CDTF">2025-06-12T08:05:33Z</dcterms:created>
  <dcterms:modified xsi:type="dcterms:W3CDTF">2025-07-17T12:59:48Z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0x0101007B102AEDF1B9344A820DFB0C099EBB61</vt:lpwstr>
  </property>
  <property fmtid="{D5CDD505-2E9C-101B-9397-08002B2CF9AE}" pid="3" name="MediaServiceImageTags">
    <vt:lpwstr/>
  </property>
</Properties>
</file>