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8" r:id="rId5"/>
  </p:sldMasterIdLst>
  <p:notesMasterIdLst>
    <p:notesMasterId r:id="rId23"/>
  </p:notesMasterIdLst>
  <p:handoutMasterIdLst>
    <p:handoutMasterId r:id="rId24"/>
  </p:handoutMasterIdLst>
  <p:sldIdLst>
    <p:sldId id="447" r:id="rId6"/>
    <p:sldId id="446" r:id="rId7"/>
    <p:sldId id="455" r:id="rId8"/>
    <p:sldId id="451" r:id="rId9"/>
    <p:sldId id="431" r:id="rId10"/>
    <p:sldId id="456" r:id="rId11"/>
    <p:sldId id="457" r:id="rId12"/>
    <p:sldId id="452" r:id="rId13"/>
    <p:sldId id="445" r:id="rId14"/>
    <p:sldId id="459" r:id="rId15"/>
    <p:sldId id="449" r:id="rId16"/>
    <p:sldId id="458" r:id="rId17"/>
    <p:sldId id="460" r:id="rId18"/>
    <p:sldId id="461" r:id="rId19"/>
    <p:sldId id="462" r:id="rId20"/>
    <p:sldId id="463" r:id="rId21"/>
    <p:sldId id="444" r:id="rId22"/>
  </p:sldIdLst>
  <p:sldSz cx="12192000" cy="6858000"/>
  <p:notesSz cx="6858000" cy="9144000"/>
  <p:custDataLst>
    <p:tags r:id="rId25"/>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es" id="{20A95B77-5BD4-4D6D-866A-3267837BE649}">
          <p14:sldIdLst/>
        </p14:section>
        <p14:section name="Template-set Fietsersbond" id="{034A7B9B-1A15-4BD9-87D7-943D0C2794FF}">
          <p14:sldIdLst>
            <p14:sldId id="447"/>
            <p14:sldId id="446"/>
            <p14:sldId id="455"/>
            <p14:sldId id="451"/>
            <p14:sldId id="431"/>
            <p14:sldId id="456"/>
            <p14:sldId id="457"/>
            <p14:sldId id="452"/>
            <p14:sldId id="445"/>
            <p14:sldId id="459"/>
            <p14:sldId id="449"/>
            <p14:sldId id="458"/>
            <p14:sldId id="460"/>
            <p14:sldId id="461"/>
            <p14:sldId id="462"/>
            <p14:sldId id="463"/>
            <p14:sldId id="444"/>
          </p14:sldIdLst>
        </p14:section>
        <p14:section name="Interactief menu" id="{084442EE-0ABC-4898-B03E-03EA3C00DE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is Missaar" initials="EM" lastIdx="26" clrIdx="0"/>
  <p:cmAuthor id="2" name="Ilse de Groot" initials="IdG" lastIdx="66" clrIdx="1"/>
  <p:cmAuthor id="3" name="Silvana Salamur" initials="SS" lastIdx="2" clrIdx="2"/>
  <p:cmAuthor id="4" name="Caroline Dekker" initials="CD" lastIdx="5" clrIdx="3"/>
  <p:cmAuthor id="5" name="Microsoft Office-gebruiker" initials="Office" lastIdx="4" clrIdx="4"/>
  <p:cmAuthor id="6" name="Microsoft Office-gebruiker" initials="Office [2]" lastIdx="1" clrIdx="5"/>
  <p:cmAuthor id="7" name="Microsoft Office-gebruiker" initials="Office [3]" lastIdx="1" clrIdx="6"/>
  <p:cmAuthor id="8" name="Microsoft Office-gebruiker" initials="Office [4]" lastIdx="1" clrIdx="7"/>
  <p:cmAuthor id="9" name="Microsoft Office-gebruiker" initials="Office [5]" lastIdx="1" clrIdx="8"/>
  <p:cmAuthor id="10" name="Microsoft Office-gebruiker" initials="Office [6]" lastIdx="1" clrIdx="9"/>
  <p:cmAuthor id="11" name="Microsoft Office-gebruiker" initials="Office [7]" lastIdx="1" clrIdx="10"/>
  <p:cmAuthor id="12" name="Microsoft Office-gebruiker" initials="Office [8]" lastIdx="1" clrIdx="11"/>
  <p:cmAuthor id="13" name="Microsoft Office-gebruiker" initials="Office [9]" lastIdx="1" clrIdx="12"/>
  <p:cmAuthor id="14" name="Microsoft Office-gebruiker" initials="Office [10]" lastIdx="1" clrIdx="13"/>
  <p:cmAuthor id="15" name="Microsoft Office-gebruiker" initials="Office [11]" lastIdx="1" clrIdx="14"/>
  <p:cmAuthor id="16" name="Microsoft Office-gebruiker" initials="Office [12]" lastIdx="1" clrIdx="15"/>
  <p:cmAuthor id="17" name="Microsoft Office-gebruiker" initials="Office [13]" lastIdx="1" clrIdx="16"/>
  <p:cmAuthor id="18" name="Microsoft Office-gebruiker" initials="Office [14]" lastIdx="1" clrIdx="17"/>
  <p:cmAuthor id="19" name="Microsoft Office-gebruiker" initials="Office [11] [2]" lastIdx="1" clrIdx="18"/>
  <p:cmAuthor id="20" name="Microsoft Office-gebruiker" initials="Office [15]" lastIdx="1" clrIdx="19"/>
  <p:cmAuthor id="21" name="Microsoft Office-gebruiker" initials="Office [16]" lastIdx="1" clrIdx="20"/>
  <p:cmAuthor id="22" name="Microsoft Office-gebruiker" initials="Office [17]" lastIdx="1" clrIdx="21"/>
  <p:cmAuthor id="23" name="Microsoft Office-gebruiker" initials="Office [18]" lastIdx="1" clrIdx="22"/>
  <p:cmAuthor id="24" name="Microsoft Office-gebruiker" initials="Office [19]" lastIdx="1" clrIdx="23"/>
  <p:cmAuthor id="25" name="Microsoft Office-gebruiker" initials="Office [20]" lastIdx="1" clrIdx="24"/>
  <p:cmAuthor id="26" name="Marjolijn de Kruijff" initials="MdK" lastIdx="56" clrIdx="25">
    <p:extLst>
      <p:ext uri="{19B8F6BF-5375-455C-9EA6-DF929625EA0E}">
        <p15:presenceInfo xmlns:p15="http://schemas.microsoft.com/office/powerpoint/2012/main" userId="S-1-5-21-2890558824-3927818043-3374662254-1222" providerId="AD"/>
      </p:ext>
    </p:extLst>
  </p:cmAuthor>
  <p:cmAuthor id="27" name="Ferry Pereboom" initials="FP" lastIdx="5" clrIdx="26">
    <p:extLst>
      <p:ext uri="{19B8F6BF-5375-455C-9EA6-DF929625EA0E}">
        <p15:presenceInfo xmlns:p15="http://schemas.microsoft.com/office/powerpoint/2012/main" userId="a10c46f36e6022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366"/>
    <a:srgbClr val="FFF3B9"/>
    <a:srgbClr val="FFD503"/>
    <a:srgbClr val="D65700"/>
    <a:srgbClr val="AEDAE7"/>
    <a:srgbClr val="92D050"/>
    <a:srgbClr val="FF6600"/>
    <a:srgbClr val="00B050"/>
    <a:srgbClr val="D83A7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690" autoAdjust="0"/>
  </p:normalViewPr>
  <p:slideViewPr>
    <p:cSldViewPr snapToGrid="0">
      <p:cViewPr varScale="1">
        <p:scale>
          <a:sx n="111" d="100"/>
          <a:sy n="111" d="100"/>
        </p:scale>
        <p:origin x="888"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80" y="48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6FEC4A2A-1455-4F65-A141-01380CC9A0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85DC94EE-E9FF-4CED-A49B-D57E10458BC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67D758-E905-4B73-9535-95EF16E394DF}" type="datetimeFigureOut">
              <a:rPr lang="nl-NL" smtClean="0"/>
              <a:t>17-7-2025</a:t>
            </a:fld>
            <a:endParaRPr lang="nl-NL"/>
          </a:p>
        </p:txBody>
      </p:sp>
      <p:sp>
        <p:nvSpPr>
          <p:cNvPr id="4" name="Tijdelijke aanduiding voor voettekst 3">
            <a:extLst>
              <a:ext uri="{FF2B5EF4-FFF2-40B4-BE49-F238E27FC236}">
                <a16:creationId xmlns:a16="http://schemas.microsoft.com/office/drawing/2014/main" id="{39180898-61CC-431B-BC64-6EE65B41046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B563A60D-68FB-439D-8DC1-736B08FB27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293DBD3-6A98-49A0-9B48-AD6F99C89002}" type="slidenum">
              <a:rPr lang="nl-NL" smtClean="0"/>
              <a:t>‹#›</a:t>
            </a:fld>
            <a:endParaRPr lang="nl-NL"/>
          </a:p>
        </p:txBody>
      </p:sp>
    </p:spTree>
    <p:extLst>
      <p:ext uri="{BB962C8B-B14F-4D97-AF65-F5344CB8AC3E}">
        <p14:creationId xmlns:p14="http://schemas.microsoft.com/office/powerpoint/2010/main" val="1283795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C596BC-FA37-459B-A0D2-0B7FE8790135}" type="datetimeFigureOut">
              <a:rPr lang="nl-NL" smtClean="0"/>
              <a:t>17-7-2025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4D7F65-5299-4383-99A9-3EF851E1080D}" type="slidenum">
              <a:rPr lang="nl-NL" smtClean="0"/>
              <a:t>‹#›</a:t>
            </a:fld>
            <a:endParaRPr lang="nl-NL"/>
          </a:p>
        </p:txBody>
      </p:sp>
    </p:spTree>
    <p:extLst>
      <p:ext uri="{BB962C8B-B14F-4D97-AF65-F5344CB8AC3E}">
        <p14:creationId xmlns:p14="http://schemas.microsoft.com/office/powerpoint/2010/main" val="2631312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png"/><Relationship Id="rId5" Type="http://schemas.microsoft.com/office/2007/relationships/hdphoto" Target="../media/hdphoto2.wdp"/><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png"/><Relationship Id="rId5" Type="http://schemas.microsoft.com/office/2007/relationships/hdphoto" Target="../media/hdphoto2.wdp"/><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png"/><Relationship Id="rId5" Type="http://schemas.microsoft.com/office/2007/relationships/hdphoto" Target="../media/hdphoto2.wdp"/><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svg"/><Relationship Id="rId7" Type="http://schemas.microsoft.com/office/2007/relationships/hdphoto" Target="../media/hdphoto4.wdp"/><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9.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4.wdp"/><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18.png"/></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s://youtu.be/09yTK-OTEPA" TargetMode="External"/><Relationship Id="rId7" Type="http://schemas.openxmlformats.org/officeDocument/2006/relationships/hyperlink" Target="http://www.pptsolutions.nl/" TargetMode="External"/><Relationship Id="rId2" Type="http://schemas.openxmlformats.org/officeDocument/2006/relationships/hyperlink" Target="https://youtu.be/hM16rifWsjU" TargetMode="External"/><Relationship Id="rId1" Type="http://schemas.openxmlformats.org/officeDocument/2006/relationships/slideMaster" Target="../slideMasters/slideMaster2.xml"/><Relationship Id="rId6" Type="http://schemas.openxmlformats.org/officeDocument/2006/relationships/hyperlink" Target="https://youtu.be/H_4HH09zxC0" TargetMode="External"/><Relationship Id="rId5" Type="http://schemas.openxmlformats.org/officeDocument/2006/relationships/hyperlink" Target="https://youtu.be/IIjbiKAotek" TargetMode="External"/><Relationship Id="rId4" Type="http://schemas.openxmlformats.org/officeDocument/2006/relationships/hyperlink" Target="https://youtu.be/fbByse1_RSY" TargetMode="Externa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Master" Target="../slideMasters/slideMaster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DIA">
    <p:spTree>
      <p:nvGrpSpPr>
        <p:cNvPr id="1" name=""/>
        <p:cNvGrpSpPr/>
        <p:nvPr/>
      </p:nvGrpSpPr>
      <p:grpSpPr>
        <a:xfrm>
          <a:off x="0" y="0"/>
          <a:ext cx="0" cy="0"/>
          <a:chOff x="0" y="0"/>
          <a:chExt cx="0" cy="0"/>
        </a:xfrm>
      </p:grpSpPr>
      <p:sp>
        <p:nvSpPr>
          <p:cNvPr id="80" name="Tijdelijke aanduiding voor afbeelding 12">
            <a:extLst>
              <a:ext uri="{FF2B5EF4-FFF2-40B4-BE49-F238E27FC236}">
                <a16:creationId xmlns:a16="http://schemas.microsoft.com/office/drawing/2014/main" id="{A462BF19-57F3-48EA-AF6E-4000C5EA90A8}"/>
              </a:ext>
            </a:extLst>
          </p:cNvPr>
          <p:cNvSpPr>
            <a:spLocks noGrp="1"/>
          </p:cNvSpPr>
          <p:nvPr>
            <p:ph type="pic" sz="quarter" idx="14" hasCustomPrompt="1"/>
          </p:nvPr>
        </p:nvSpPr>
        <p:spPr>
          <a:xfrm>
            <a:off x="1" y="0"/>
            <a:ext cx="12192000"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7" name="Tekstvak 6">
            <a:extLst>
              <a:ext uri="{FF2B5EF4-FFF2-40B4-BE49-F238E27FC236}">
                <a16:creationId xmlns:a16="http://schemas.microsoft.com/office/drawing/2014/main" id="{A6DE5EA5-27BD-42F3-BD1D-C1E35D802DEE}"/>
              </a:ext>
            </a:extLst>
          </p:cNvPr>
          <p:cNvSpPr txBox="1"/>
          <p:nvPr userDrawn="1"/>
        </p:nvSpPr>
        <p:spPr>
          <a:xfrm>
            <a:off x="5513409" y="-798828"/>
            <a:ext cx="1165215"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TITEL DIA</a:t>
            </a:r>
          </a:p>
        </p:txBody>
      </p:sp>
      <p:sp>
        <p:nvSpPr>
          <p:cNvPr id="83" name="Tijdelijke aanduiding voor tekst 7">
            <a:extLst>
              <a:ext uri="{FF2B5EF4-FFF2-40B4-BE49-F238E27FC236}">
                <a16:creationId xmlns:a16="http://schemas.microsoft.com/office/drawing/2014/main" id="{8B2D7991-539C-4166-AB7A-D68CF1CAB111}"/>
              </a:ext>
            </a:extLst>
          </p:cNvPr>
          <p:cNvSpPr>
            <a:spLocks noGrp="1"/>
          </p:cNvSpPr>
          <p:nvPr>
            <p:ph type="body" sz="quarter" idx="22" hasCustomPrompt="1"/>
          </p:nvPr>
        </p:nvSpPr>
        <p:spPr>
          <a:xfrm>
            <a:off x="0" y="4779456"/>
            <a:ext cx="12192000" cy="2078543"/>
          </a:xfrm>
          <a:solidFill>
            <a:schemeClr val="accent1"/>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sp>
        <p:nvSpPr>
          <p:cNvPr id="8" name="Tijdelijke aanduiding voor tekst 7">
            <a:extLst>
              <a:ext uri="{FF2B5EF4-FFF2-40B4-BE49-F238E27FC236}">
                <a16:creationId xmlns:a16="http://schemas.microsoft.com/office/drawing/2014/main" id="{AB693D0C-19AD-4363-8E17-7E8FC1248B1F}"/>
              </a:ext>
            </a:extLst>
          </p:cNvPr>
          <p:cNvSpPr>
            <a:spLocks noGrp="1"/>
          </p:cNvSpPr>
          <p:nvPr>
            <p:ph type="body" sz="quarter" idx="55" hasCustomPrompt="1"/>
          </p:nvPr>
        </p:nvSpPr>
        <p:spPr>
          <a:xfrm>
            <a:off x="8813335" y="5224728"/>
            <a:ext cx="2617200" cy="1188000"/>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nl-NL" dirty="0"/>
              <a:t> </a:t>
            </a:r>
          </a:p>
        </p:txBody>
      </p:sp>
      <p:sp>
        <p:nvSpPr>
          <p:cNvPr id="94" name="Tijdelijke aanduiding voor tekst 7">
            <a:extLst>
              <a:ext uri="{FF2B5EF4-FFF2-40B4-BE49-F238E27FC236}">
                <a16:creationId xmlns:a16="http://schemas.microsoft.com/office/drawing/2014/main" id="{FDE8CA35-0F52-48A8-BB7C-0FBC617F3D7C}"/>
              </a:ext>
            </a:extLst>
          </p:cNvPr>
          <p:cNvSpPr>
            <a:spLocks noGrp="1"/>
          </p:cNvSpPr>
          <p:nvPr>
            <p:ph type="body" sz="quarter" idx="57" hasCustomPrompt="1"/>
          </p:nvPr>
        </p:nvSpPr>
        <p:spPr>
          <a:xfrm>
            <a:off x="-1154900" y="665083"/>
            <a:ext cx="5959648" cy="5959648"/>
          </a:xfrm>
          <a:prstGeom prst="ellipse">
            <a:avLst/>
          </a:prstGeom>
          <a:solidFill>
            <a:schemeClr val="tx1">
              <a:alpha val="65000"/>
            </a:schemeClr>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sp>
        <p:nvSpPr>
          <p:cNvPr id="81" name="Tijdelijke aanduiding voor tekst 7">
            <a:extLst>
              <a:ext uri="{FF2B5EF4-FFF2-40B4-BE49-F238E27FC236}">
                <a16:creationId xmlns:a16="http://schemas.microsoft.com/office/drawing/2014/main" id="{91384C6E-FA94-4DBB-A1FE-EE3918844D70}"/>
              </a:ext>
            </a:extLst>
          </p:cNvPr>
          <p:cNvSpPr>
            <a:spLocks noGrp="1"/>
          </p:cNvSpPr>
          <p:nvPr>
            <p:ph type="body" sz="quarter" idx="56" hasCustomPrompt="1"/>
          </p:nvPr>
        </p:nvSpPr>
        <p:spPr>
          <a:xfrm>
            <a:off x="-335545" y="1484439"/>
            <a:ext cx="4320938" cy="4320938"/>
          </a:xfrm>
          <a:prstGeom prst="ellipse">
            <a:avLst/>
          </a:prstGeom>
          <a:solidFill>
            <a:schemeClr val="bg1"/>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484899" y="2759949"/>
            <a:ext cx="3052385" cy="1188196"/>
          </a:xfrm>
        </p:spPr>
        <p:txBody>
          <a:bodyPr anchor="b"/>
          <a:lstStyle>
            <a:lvl1pPr>
              <a:defRPr sz="3600">
                <a:solidFill>
                  <a:schemeClr val="tx1"/>
                </a:solidFill>
                <a:latin typeface="Inter" panose="02000503000000020004" pitchFamily="2" charset="0"/>
                <a:ea typeface="Inter" panose="02000503000000020004" pitchFamily="2" charset="0"/>
              </a:defRPr>
            </a:lvl1pPr>
          </a:lstStyle>
          <a:p>
            <a:r>
              <a:rPr lang="nl-NL" noProof="0" dirty="0"/>
              <a:t>Titel van de presentatie</a:t>
            </a:r>
            <a:endParaRPr lang="nl-NL" dirty="0"/>
          </a:p>
        </p:txBody>
      </p:sp>
      <p:grpSp>
        <p:nvGrpSpPr>
          <p:cNvPr id="88" name="GRID" hidden="1">
            <a:extLst>
              <a:ext uri="{FF2B5EF4-FFF2-40B4-BE49-F238E27FC236}">
                <a16:creationId xmlns:a16="http://schemas.microsoft.com/office/drawing/2014/main" id="{51DF7325-AF4A-468E-862A-9D44360F7B82}"/>
              </a:ext>
            </a:extLst>
          </p:cNvPr>
          <p:cNvGrpSpPr/>
          <p:nvPr userDrawn="1"/>
        </p:nvGrpSpPr>
        <p:grpSpPr>
          <a:xfrm>
            <a:off x="-3151" y="0"/>
            <a:ext cx="12195152" cy="6858000"/>
            <a:chOff x="-3151" y="0"/>
            <a:chExt cx="12195152" cy="6858000"/>
          </a:xfrm>
        </p:grpSpPr>
        <p:sp>
          <p:nvSpPr>
            <p:cNvPr id="89" name="Rechthoek 88">
              <a:extLst>
                <a:ext uri="{FF2B5EF4-FFF2-40B4-BE49-F238E27FC236}">
                  <a16:creationId xmlns:a16="http://schemas.microsoft.com/office/drawing/2014/main" id="{D359F467-E370-4247-9073-02DE3053E007}"/>
                </a:ext>
              </a:extLst>
            </p:cNvPr>
            <p:cNvSpPr/>
            <p:nvPr userDrawn="1"/>
          </p:nvSpPr>
          <p:spPr>
            <a:xfrm>
              <a:off x="0" y="0"/>
              <a:ext cx="12192000" cy="900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0" name="Rechthoek 89">
              <a:extLst>
                <a:ext uri="{FF2B5EF4-FFF2-40B4-BE49-F238E27FC236}">
                  <a16:creationId xmlns:a16="http://schemas.microsoft.com/office/drawing/2014/main" id="{8DEF8209-B5E8-480E-A820-1E51E9AF9FAB}"/>
                </a:ext>
              </a:extLst>
            </p:cNvPr>
            <p:cNvSpPr/>
            <p:nvPr userDrawn="1"/>
          </p:nvSpPr>
          <p:spPr>
            <a:xfrm>
              <a:off x="0" y="5958000"/>
              <a:ext cx="12192000" cy="900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1" name="Rechthoek 90">
              <a:extLst>
                <a:ext uri="{FF2B5EF4-FFF2-40B4-BE49-F238E27FC236}">
                  <a16:creationId xmlns:a16="http://schemas.microsoft.com/office/drawing/2014/main" id="{DB5C60D0-0688-489E-B39C-4B18318601A7}"/>
                </a:ext>
              </a:extLst>
            </p:cNvPr>
            <p:cNvSpPr/>
            <p:nvPr userDrawn="1"/>
          </p:nvSpPr>
          <p:spPr>
            <a:xfrm>
              <a:off x="-3151" y="0"/>
              <a:ext cx="648000" cy="6858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2" name="Rechthoek 91">
              <a:extLst>
                <a:ext uri="{FF2B5EF4-FFF2-40B4-BE49-F238E27FC236}">
                  <a16:creationId xmlns:a16="http://schemas.microsoft.com/office/drawing/2014/main" id="{2D8A6011-4F57-47BB-9B0D-DD617551DD98}"/>
                </a:ext>
              </a:extLst>
            </p:cNvPr>
            <p:cNvSpPr/>
            <p:nvPr userDrawn="1"/>
          </p:nvSpPr>
          <p:spPr>
            <a:xfrm>
              <a:off x="11544001" y="0"/>
              <a:ext cx="648000" cy="6858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3" name="Rechthoek 92">
              <a:extLst>
                <a:ext uri="{FF2B5EF4-FFF2-40B4-BE49-F238E27FC236}">
                  <a16:creationId xmlns:a16="http://schemas.microsoft.com/office/drawing/2014/main" id="{A7FE8F79-40A3-4311-AC35-E40D97113F19}"/>
                </a:ext>
              </a:extLst>
            </p:cNvPr>
            <p:cNvSpPr/>
            <p:nvPr userDrawn="1"/>
          </p:nvSpPr>
          <p:spPr>
            <a:xfrm>
              <a:off x="0" y="1308448"/>
              <a:ext cx="12192000" cy="156546"/>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5" name="Rechthoek 94">
              <a:extLst>
                <a:ext uri="{FF2B5EF4-FFF2-40B4-BE49-F238E27FC236}">
                  <a16:creationId xmlns:a16="http://schemas.microsoft.com/office/drawing/2014/main" id="{1CC6D43A-C98A-4BC8-BA7C-9A2E5F8101AE}"/>
                </a:ext>
              </a:extLst>
            </p:cNvPr>
            <p:cNvSpPr/>
            <p:nvPr userDrawn="1"/>
          </p:nvSpPr>
          <p:spPr>
            <a:xfrm>
              <a:off x="0" y="4779456"/>
              <a:ext cx="12192000" cy="900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6" name="Rechthoek 95">
              <a:extLst>
                <a:ext uri="{FF2B5EF4-FFF2-40B4-BE49-F238E27FC236}">
                  <a16:creationId xmlns:a16="http://schemas.microsoft.com/office/drawing/2014/main" id="{9F174C3B-ED07-4A21-AD3A-856A0F337C71}"/>
                </a:ext>
              </a:extLst>
            </p:cNvPr>
            <p:cNvSpPr/>
            <p:nvPr userDrawn="1"/>
          </p:nvSpPr>
          <p:spPr>
            <a:xfrm>
              <a:off x="0" y="6366448"/>
              <a:ext cx="12192000" cy="491552"/>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grpSp>
      <p:sp>
        <p:nvSpPr>
          <p:cNvPr id="85" name="Tijdelijke aanduiding voor tekst 412">
            <a:extLst>
              <a:ext uri="{FF2B5EF4-FFF2-40B4-BE49-F238E27FC236}">
                <a16:creationId xmlns:a16="http://schemas.microsoft.com/office/drawing/2014/main" id="{95A718C5-CD62-4FFD-88E7-36654B191943}"/>
              </a:ext>
            </a:extLst>
          </p:cNvPr>
          <p:cNvSpPr>
            <a:spLocks noGrp="1"/>
          </p:cNvSpPr>
          <p:nvPr>
            <p:ph type="body" sz="quarter" idx="53" hasCustomPrompt="1"/>
          </p:nvPr>
        </p:nvSpPr>
        <p:spPr>
          <a:xfrm>
            <a:off x="484500" y="4042678"/>
            <a:ext cx="3052385" cy="549161"/>
          </a:xfrm>
        </p:spPr>
        <p:txBody>
          <a:bodyPr anchor="t"/>
          <a:lstStyle>
            <a:lvl1pPr marL="0" indent="0">
              <a:lnSpc>
                <a:spcPct val="80000"/>
              </a:lnSpc>
              <a:buNone/>
              <a:defRPr sz="2400" b="1">
                <a:solidFill>
                  <a:schemeClr val="accent1"/>
                </a:solidFill>
                <a:latin typeface="Inter" panose="02000503000000020004" pitchFamily="2" charset="0"/>
                <a:ea typeface="Inter" panose="02000503000000020004" pitchFamily="2" charset="0"/>
              </a:defRPr>
            </a:lvl1pPr>
          </a:lstStyle>
          <a:p>
            <a:pPr lvl="0"/>
            <a:r>
              <a:rPr lang="nl-NL" dirty="0"/>
              <a:t>Plaats hier de naam van je spreker of datum</a:t>
            </a:r>
            <a:endParaRPr lang="en-US" dirty="0"/>
          </a:p>
        </p:txBody>
      </p:sp>
      <p:grpSp>
        <p:nvGrpSpPr>
          <p:cNvPr id="22" name="Instructie">
            <a:extLst>
              <a:ext uri="{FF2B5EF4-FFF2-40B4-BE49-F238E27FC236}">
                <a16:creationId xmlns:a16="http://schemas.microsoft.com/office/drawing/2014/main" id="{204F417E-8701-47CB-AF9B-91E4807A28BD}"/>
              </a:ext>
            </a:extLst>
          </p:cNvPr>
          <p:cNvGrpSpPr/>
          <p:nvPr userDrawn="1"/>
        </p:nvGrpSpPr>
        <p:grpSpPr>
          <a:xfrm>
            <a:off x="12391601" y="0"/>
            <a:ext cx="3183678" cy="5229113"/>
            <a:chOff x="12391601" y="0"/>
            <a:chExt cx="3183678" cy="5229113"/>
          </a:xfrm>
        </p:grpSpPr>
        <p:grpSp>
          <p:nvGrpSpPr>
            <p:cNvPr id="23" name="Meer informatie">
              <a:extLst>
                <a:ext uri="{FF2B5EF4-FFF2-40B4-BE49-F238E27FC236}">
                  <a16:creationId xmlns:a16="http://schemas.microsoft.com/office/drawing/2014/main" id="{7BCE657D-142F-41F7-8813-B189B8F9C4FC}"/>
                </a:ext>
              </a:extLst>
            </p:cNvPr>
            <p:cNvGrpSpPr/>
            <p:nvPr userDrawn="1"/>
          </p:nvGrpSpPr>
          <p:grpSpPr>
            <a:xfrm>
              <a:off x="12396764" y="4445840"/>
              <a:ext cx="3178515" cy="783273"/>
              <a:chOff x="-3741486" y="3386444"/>
              <a:chExt cx="3178515" cy="783273"/>
            </a:xfrm>
          </p:grpSpPr>
          <p:sp>
            <p:nvSpPr>
              <p:cNvPr id="69" name="Freeform 101">
                <a:extLst>
                  <a:ext uri="{FF2B5EF4-FFF2-40B4-BE49-F238E27FC236}">
                    <a16:creationId xmlns:a16="http://schemas.microsoft.com/office/drawing/2014/main" id="{3365AD3B-E2B6-4154-BCA6-2129A3E2F67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70" name="Rechthoek 69">
                <a:extLst>
                  <a:ext uri="{FF2B5EF4-FFF2-40B4-BE49-F238E27FC236}">
                    <a16:creationId xmlns:a16="http://schemas.microsoft.com/office/drawing/2014/main" id="{FDA17FC7-043A-49D4-91AA-6485F2FA88AC}"/>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71" name="Rechte verbindingslijn 70">
                <a:extLst>
                  <a:ext uri="{FF2B5EF4-FFF2-40B4-BE49-F238E27FC236}">
                    <a16:creationId xmlns:a16="http://schemas.microsoft.com/office/drawing/2014/main" id="{0E140DDF-1F5A-4EA2-ADBC-1B3265D79AA4}"/>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24" name="Rechthoek 23">
              <a:extLst>
                <a:ext uri="{FF2B5EF4-FFF2-40B4-BE49-F238E27FC236}">
                  <a16:creationId xmlns:a16="http://schemas.microsoft.com/office/drawing/2014/main" id="{76E14C3F-CA9C-4ECE-8802-AEA1D04EC5AC}"/>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cs typeface="Segoe UI Light" panose="020B0502040204020203" pitchFamily="34" charset="0"/>
                </a:rPr>
                <a:t>Afbeelding invoegen/veranderen</a:t>
              </a:r>
            </a:p>
          </p:txBody>
        </p:sp>
        <p:sp>
          <p:nvSpPr>
            <p:cNvPr id="25" name="Ovaal 24">
              <a:extLst>
                <a:ext uri="{FF2B5EF4-FFF2-40B4-BE49-F238E27FC236}">
                  <a16:creationId xmlns:a16="http://schemas.microsoft.com/office/drawing/2014/main" id="{83412D23-D08F-4FE2-A7DF-99847D4976CB}"/>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6" name="Rechte verbindingslijn 25">
              <a:extLst>
                <a:ext uri="{FF2B5EF4-FFF2-40B4-BE49-F238E27FC236}">
                  <a16:creationId xmlns:a16="http://schemas.microsoft.com/office/drawing/2014/main" id="{C946C631-1896-4D12-BB87-8D86E05840F0}"/>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 name="Rechte verbindingslijn 26">
              <a:extLst>
                <a:ext uri="{FF2B5EF4-FFF2-40B4-BE49-F238E27FC236}">
                  <a16:creationId xmlns:a16="http://schemas.microsoft.com/office/drawing/2014/main" id="{BA62C047-F541-4E89-89E4-179D2EDAA5A1}"/>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8" name="Rechthoek 27">
              <a:extLst>
                <a:ext uri="{FF2B5EF4-FFF2-40B4-BE49-F238E27FC236}">
                  <a16:creationId xmlns:a16="http://schemas.microsoft.com/office/drawing/2014/main" id="{FF934585-3AF7-4F11-9972-1A115682D60A}"/>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 name="Rechte verbindingslijn 28">
              <a:extLst>
                <a:ext uri="{FF2B5EF4-FFF2-40B4-BE49-F238E27FC236}">
                  <a16:creationId xmlns:a16="http://schemas.microsoft.com/office/drawing/2014/main" id="{BA205C27-8702-49C9-A2A0-74471E57F22D}"/>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30" name="Ovaal 29">
              <a:extLst>
                <a:ext uri="{FF2B5EF4-FFF2-40B4-BE49-F238E27FC236}">
                  <a16:creationId xmlns:a16="http://schemas.microsoft.com/office/drawing/2014/main" id="{F5E293FD-3469-4148-B411-BF1858295B07}"/>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1" name="Rechthoek 30">
              <a:extLst>
                <a:ext uri="{FF2B5EF4-FFF2-40B4-BE49-F238E27FC236}">
                  <a16:creationId xmlns:a16="http://schemas.microsoft.com/office/drawing/2014/main" id="{AB7DE055-7384-4045-9414-567C51EE6250}"/>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2" name="Groep 31">
              <a:extLst>
                <a:ext uri="{FF2B5EF4-FFF2-40B4-BE49-F238E27FC236}">
                  <a16:creationId xmlns:a16="http://schemas.microsoft.com/office/drawing/2014/main" id="{14FE402B-856F-4309-907D-7C1B29628323}"/>
                </a:ext>
              </a:extLst>
            </p:cNvPr>
            <p:cNvGrpSpPr/>
            <p:nvPr userDrawn="1"/>
          </p:nvGrpSpPr>
          <p:grpSpPr>
            <a:xfrm>
              <a:off x="12757282" y="2184550"/>
              <a:ext cx="825500" cy="209550"/>
              <a:chOff x="13504624" y="2482850"/>
              <a:chExt cx="825500" cy="209550"/>
            </a:xfrm>
          </p:grpSpPr>
          <p:sp>
            <p:nvSpPr>
              <p:cNvPr id="66" name="Rechthoek 65">
                <a:extLst>
                  <a:ext uri="{FF2B5EF4-FFF2-40B4-BE49-F238E27FC236}">
                    <a16:creationId xmlns:a16="http://schemas.microsoft.com/office/drawing/2014/main" id="{D0171833-F833-4077-B903-167BC652578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67" name="Rechte verbindingslijn 66">
                <a:extLst>
                  <a:ext uri="{FF2B5EF4-FFF2-40B4-BE49-F238E27FC236}">
                    <a16:creationId xmlns:a16="http://schemas.microsoft.com/office/drawing/2014/main" id="{483CCB4B-2551-4F20-A14E-B8F1DBC69630}"/>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8" name="Gelijkbenige driehoek 67">
                <a:extLst>
                  <a:ext uri="{FF2B5EF4-FFF2-40B4-BE49-F238E27FC236}">
                    <a16:creationId xmlns:a16="http://schemas.microsoft.com/office/drawing/2014/main" id="{B2F503C4-1A28-40C3-A173-E5F73293F1E4}"/>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3" name="Groep 32">
              <a:extLst>
                <a:ext uri="{FF2B5EF4-FFF2-40B4-BE49-F238E27FC236}">
                  <a16:creationId xmlns:a16="http://schemas.microsoft.com/office/drawing/2014/main" id="{B66BFFD7-5D70-480A-AED1-9D15CFA970AA}"/>
                </a:ext>
              </a:extLst>
            </p:cNvPr>
            <p:cNvGrpSpPr/>
            <p:nvPr userDrawn="1"/>
          </p:nvGrpSpPr>
          <p:grpSpPr>
            <a:xfrm>
              <a:off x="12757282" y="1141626"/>
              <a:ext cx="294789" cy="318834"/>
              <a:chOff x="14466489" y="1001522"/>
              <a:chExt cx="290627" cy="314333"/>
            </a:xfrm>
          </p:grpSpPr>
          <p:sp>
            <p:nvSpPr>
              <p:cNvPr id="60" name="Rechthoek 59">
                <a:extLst>
                  <a:ext uri="{FF2B5EF4-FFF2-40B4-BE49-F238E27FC236}">
                    <a16:creationId xmlns:a16="http://schemas.microsoft.com/office/drawing/2014/main" id="{9D50ACFF-F3E9-46AA-A9CC-ACCD5753F32B}"/>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61" name="Ovaal 60">
                <a:extLst>
                  <a:ext uri="{FF2B5EF4-FFF2-40B4-BE49-F238E27FC236}">
                    <a16:creationId xmlns:a16="http://schemas.microsoft.com/office/drawing/2014/main" id="{C5D24036-1AAB-44A3-B604-669F2524E9D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2" name="Vrije vorm: vorm 61">
                <a:extLst>
                  <a:ext uri="{FF2B5EF4-FFF2-40B4-BE49-F238E27FC236}">
                    <a16:creationId xmlns:a16="http://schemas.microsoft.com/office/drawing/2014/main" id="{0F0B765D-40D1-4369-9EB9-A8F420AED07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3" name="Rechthoek: afgeronde hoeken 62">
                <a:extLst>
                  <a:ext uri="{FF2B5EF4-FFF2-40B4-BE49-F238E27FC236}">
                    <a16:creationId xmlns:a16="http://schemas.microsoft.com/office/drawing/2014/main" id="{D1AE8DD3-09C9-48C6-89DA-C955E79B463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64" name="Rechte verbindingslijn 63">
                <a:extLst>
                  <a:ext uri="{FF2B5EF4-FFF2-40B4-BE49-F238E27FC236}">
                    <a16:creationId xmlns:a16="http://schemas.microsoft.com/office/drawing/2014/main" id="{BA23553C-0320-44B2-B016-9E6C7EB8476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65" name="Rechte verbindingslijn 64">
                <a:extLst>
                  <a:ext uri="{FF2B5EF4-FFF2-40B4-BE49-F238E27FC236}">
                    <a16:creationId xmlns:a16="http://schemas.microsoft.com/office/drawing/2014/main" id="{1861B494-1C8A-4846-8AA5-0389C40A2736}"/>
                  </a:ext>
                </a:extLst>
              </p:cNvPr>
              <p:cNvCxnSpPr>
                <a:cxnSpLocks/>
                <a:stCxn id="6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4" name="Ovaal 33">
              <a:extLst>
                <a:ext uri="{FF2B5EF4-FFF2-40B4-BE49-F238E27FC236}">
                  <a16:creationId xmlns:a16="http://schemas.microsoft.com/office/drawing/2014/main" id="{A523E28B-BFA4-4F93-B6D6-580F99529D67}"/>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5" name="Rechthoek 34">
              <a:extLst>
                <a:ext uri="{FF2B5EF4-FFF2-40B4-BE49-F238E27FC236}">
                  <a16:creationId xmlns:a16="http://schemas.microsoft.com/office/drawing/2014/main" id="{F21752F3-8BFA-499D-85F4-3B0BF0070B8A}"/>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6" name="Rechte verbindingslijn 35">
              <a:extLst>
                <a:ext uri="{FF2B5EF4-FFF2-40B4-BE49-F238E27FC236}">
                  <a16:creationId xmlns:a16="http://schemas.microsoft.com/office/drawing/2014/main" id="{A4523B5E-DEBA-4B8C-B39C-8208C1FDA362}"/>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37" name="Rechthoek 36">
              <a:extLst>
                <a:ext uri="{FF2B5EF4-FFF2-40B4-BE49-F238E27FC236}">
                  <a16:creationId xmlns:a16="http://schemas.microsoft.com/office/drawing/2014/main" id="{95934814-2575-4D7D-9269-6D7CCCEE74C4}"/>
                </a:ext>
              </a:extLst>
            </p:cNvPr>
            <p:cNvSpPr/>
            <p:nvPr userDrawn="1"/>
          </p:nvSpPr>
          <p:spPr>
            <a:xfrm>
              <a:off x="12654153" y="3238910"/>
              <a:ext cx="1624926" cy="80522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38" name="Groep 37">
              <a:extLst>
                <a:ext uri="{FF2B5EF4-FFF2-40B4-BE49-F238E27FC236}">
                  <a16:creationId xmlns:a16="http://schemas.microsoft.com/office/drawing/2014/main" id="{61E5E1D8-251B-446A-A98A-B47C86A29336}"/>
                </a:ext>
              </a:extLst>
            </p:cNvPr>
            <p:cNvGrpSpPr/>
            <p:nvPr userDrawn="1"/>
          </p:nvGrpSpPr>
          <p:grpSpPr>
            <a:xfrm>
              <a:off x="13614067" y="3535184"/>
              <a:ext cx="1195723" cy="678267"/>
              <a:chOff x="12757284" y="3224292"/>
              <a:chExt cx="1195723" cy="678267"/>
            </a:xfrm>
          </p:grpSpPr>
          <p:sp>
            <p:nvSpPr>
              <p:cNvPr id="39" name="Rechthoek 38">
                <a:extLst>
                  <a:ext uri="{FF2B5EF4-FFF2-40B4-BE49-F238E27FC236}">
                    <a16:creationId xmlns:a16="http://schemas.microsoft.com/office/drawing/2014/main" id="{51277828-C21B-4EBB-937A-E15FCAE63E48}"/>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40" name="Rechthoek 39">
                <a:extLst>
                  <a:ext uri="{FF2B5EF4-FFF2-40B4-BE49-F238E27FC236}">
                    <a16:creationId xmlns:a16="http://schemas.microsoft.com/office/drawing/2014/main" id="{D3E04988-06D3-4E49-943B-0E2F9C3D6070}"/>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1" name="Groep 40">
                <a:extLst>
                  <a:ext uri="{FF2B5EF4-FFF2-40B4-BE49-F238E27FC236}">
                    <a16:creationId xmlns:a16="http://schemas.microsoft.com/office/drawing/2014/main" id="{F25C4276-3D55-45D2-BAF3-D45D0AF69355}"/>
                  </a:ext>
                </a:extLst>
              </p:cNvPr>
              <p:cNvGrpSpPr/>
              <p:nvPr userDrawn="1"/>
            </p:nvGrpSpPr>
            <p:grpSpPr>
              <a:xfrm>
                <a:off x="12839234" y="3289794"/>
                <a:ext cx="155951" cy="131922"/>
                <a:chOff x="12968836" y="3354170"/>
                <a:chExt cx="404806" cy="342433"/>
              </a:xfrm>
            </p:grpSpPr>
            <p:sp>
              <p:nvSpPr>
                <p:cNvPr id="54" name="Rechthoek: afgeronde hoeken 53">
                  <a:extLst>
                    <a:ext uri="{FF2B5EF4-FFF2-40B4-BE49-F238E27FC236}">
                      <a16:creationId xmlns:a16="http://schemas.microsoft.com/office/drawing/2014/main" id="{7EEA376F-F634-4549-98FE-EB741600853A}"/>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55" name="Rechthoek 54">
                  <a:extLst>
                    <a:ext uri="{FF2B5EF4-FFF2-40B4-BE49-F238E27FC236}">
                      <a16:creationId xmlns:a16="http://schemas.microsoft.com/office/drawing/2014/main" id="{6A5EDF43-C681-48DC-A764-775AC20D8E7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6" name="Rechthoek 55">
                  <a:extLst>
                    <a:ext uri="{FF2B5EF4-FFF2-40B4-BE49-F238E27FC236}">
                      <a16:creationId xmlns:a16="http://schemas.microsoft.com/office/drawing/2014/main" id="{5E4A527E-3CD6-461C-84D0-9BD7EFCDBBE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7" name="Rechthoek 56">
                  <a:extLst>
                    <a:ext uri="{FF2B5EF4-FFF2-40B4-BE49-F238E27FC236}">
                      <a16:creationId xmlns:a16="http://schemas.microsoft.com/office/drawing/2014/main" id="{909CCC02-9418-4BDD-9935-48933030A51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8" name="Rechthoek 57">
                  <a:extLst>
                    <a:ext uri="{FF2B5EF4-FFF2-40B4-BE49-F238E27FC236}">
                      <a16:creationId xmlns:a16="http://schemas.microsoft.com/office/drawing/2014/main" id="{CE09E708-62B8-40EF-961F-849E3A50485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9" name="Rechthoek 58">
                  <a:extLst>
                    <a:ext uri="{FF2B5EF4-FFF2-40B4-BE49-F238E27FC236}">
                      <a16:creationId xmlns:a16="http://schemas.microsoft.com/office/drawing/2014/main" id="{728AE6D6-67F2-4AAA-A92B-DC415AC2E7B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42" name="Groep 41">
                <a:extLst>
                  <a:ext uri="{FF2B5EF4-FFF2-40B4-BE49-F238E27FC236}">
                    <a16:creationId xmlns:a16="http://schemas.microsoft.com/office/drawing/2014/main" id="{0DE5F398-74F9-42DB-A56E-51B1B4EEB460}"/>
                  </a:ext>
                </a:extLst>
              </p:cNvPr>
              <p:cNvGrpSpPr/>
              <p:nvPr userDrawn="1"/>
            </p:nvGrpSpPr>
            <p:grpSpPr>
              <a:xfrm>
                <a:off x="12819679" y="3589117"/>
                <a:ext cx="166739" cy="218963"/>
                <a:chOff x="12940828" y="3950597"/>
                <a:chExt cx="432813" cy="568367"/>
              </a:xfrm>
            </p:grpSpPr>
            <p:grpSp>
              <p:nvGrpSpPr>
                <p:cNvPr id="46" name="Groep 45">
                  <a:extLst>
                    <a:ext uri="{FF2B5EF4-FFF2-40B4-BE49-F238E27FC236}">
                      <a16:creationId xmlns:a16="http://schemas.microsoft.com/office/drawing/2014/main" id="{1607D64D-AB81-4593-AB81-44063DDAED3F}"/>
                    </a:ext>
                  </a:extLst>
                </p:cNvPr>
                <p:cNvGrpSpPr/>
                <p:nvPr userDrawn="1"/>
              </p:nvGrpSpPr>
              <p:grpSpPr>
                <a:xfrm>
                  <a:off x="13000382" y="4006891"/>
                  <a:ext cx="373259" cy="315747"/>
                  <a:chOff x="12968836" y="3354170"/>
                  <a:chExt cx="404806" cy="342433"/>
                </a:xfrm>
              </p:grpSpPr>
              <p:sp>
                <p:nvSpPr>
                  <p:cNvPr id="48" name="Rechthoek: afgeronde hoeken 47">
                    <a:extLst>
                      <a:ext uri="{FF2B5EF4-FFF2-40B4-BE49-F238E27FC236}">
                        <a16:creationId xmlns:a16="http://schemas.microsoft.com/office/drawing/2014/main" id="{63BFAD9B-E29F-48D8-9D50-D9ABA5BF5AC8}"/>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49" name="Rechthoek 48">
                    <a:extLst>
                      <a:ext uri="{FF2B5EF4-FFF2-40B4-BE49-F238E27FC236}">
                        <a16:creationId xmlns:a16="http://schemas.microsoft.com/office/drawing/2014/main" id="{08C38EA3-ADF1-4B3D-B343-592C83B1AB6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0" name="Rechthoek 49">
                    <a:extLst>
                      <a:ext uri="{FF2B5EF4-FFF2-40B4-BE49-F238E27FC236}">
                        <a16:creationId xmlns:a16="http://schemas.microsoft.com/office/drawing/2014/main" id="{5A6C5B74-779A-407C-B609-6C5A8C8223D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1" name="Rechthoek 50">
                    <a:extLst>
                      <a:ext uri="{FF2B5EF4-FFF2-40B4-BE49-F238E27FC236}">
                        <a16:creationId xmlns:a16="http://schemas.microsoft.com/office/drawing/2014/main" id="{1D95F878-4B4B-439F-A229-01C47BEC3A7B}"/>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2" name="Rechthoek 51">
                    <a:extLst>
                      <a:ext uri="{FF2B5EF4-FFF2-40B4-BE49-F238E27FC236}">
                        <a16:creationId xmlns:a16="http://schemas.microsoft.com/office/drawing/2014/main" id="{1472C4CC-765A-4824-AA6E-20075757F1E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3" name="Rechthoek 52">
                    <a:extLst>
                      <a:ext uri="{FF2B5EF4-FFF2-40B4-BE49-F238E27FC236}">
                        <a16:creationId xmlns:a16="http://schemas.microsoft.com/office/drawing/2014/main" id="{AD2D62D4-0CAF-498A-AC71-246C59A4734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47" name="Boog 46">
                  <a:extLst>
                    <a:ext uri="{FF2B5EF4-FFF2-40B4-BE49-F238E27FC236}">
                      <a16:creationId xmlns:a16="http://schemas.microsoft.com/office/drawing/2014/main" id="{23A103A9-B13E-4B2C-82A6-112565F63DAD}"/>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43" name="Tekstvak 42">
                <a:extLst>
                  <a:ext uri="{FF2B5EF4-FFF2-40B4-BE49-F238E27FC236}">
                    <a16:creationId xmlns:a16="http://schemas.microsoft.com/office/drawing/2014/main" id="{79331A7B-CFB8-4008-A418-05D430CC4186}"/>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44" name="Tekstvak 43">
                <a:extLst>
                  <a:ext uri="{FF2B5EF4-FFF2-40B4-BE49-F238E27FC236}">
                    <a16:creationId xmlns:a16="http://schemas.microsoft.com/office/drawing/2014/main" id="{A0259379-B1C3-4E51-9650-D677CE57CDD0}"/>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45" name="Picture 3">
                <a:extLst>
                  <a:ext uri="{FF2B5EF4-FFF2-40B4-BE49-F238E27FC236}">
                    <a16:creationId xmlns:a16="http://schemas.microsoft.com/office/drawing/2014/main" id="{CF30888E-C2B6-4E57-878E-DFE9F69F117E}"/>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3809921" y="367122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39336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18000" decel="82000" fill="hold" grpId="0" nodeType="withEffect">
                                  <p:stCondLst>
                                    <p:cond delay="0"/>
                                  </p:stCondLst>
                                  <p:childTnLst>
                                    <p:animScale>
                                      <p:cBhvr>
                                        <p:cTn id="6" dur="2750" fill="hold"/>
                                        <p:tgtEl>
                                          <p:spTgt spid="80"/>
                                        </p:tgtEl>
                                      </p:cBhvr>
                                      <p:by x="110000" y="110000"/>
                                    </p:animScale>
                                  </p:childTnLst>
                                </p:cTn>
                              </p:par>
                              <p:par>
                                <p:cTn id="7" presetID="2" presetClass="entr" presetSubtype="4" accel="50000" decel="50000" fill="hold" grpId="0" nodeType="withEffect">
                                  <p:stCondLst>
                                    <p:cond delay="25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1000" fill="hold"/>
                                        <p:tgtEl>
                                          <p:spTgt spid="8"/>
                                        </p:tgtEl>
                                        <p:attrNameLst>
                                          <p:attrName>ppt_x</p:attrName>
                                        </p:attrNameLst>
                                      </p:cBhvr>
                                      <p:tavLst>
                                        <p:tav tm="0">
                                          <p:val>
                                            <p:strVal val="#ppt_x"/>
                                          </p:val>
                                        </p:tav>
                                        <p:tav tm="100000">
                                          <p:val>
                                            <p:strVal val="#ppt_x"/>
                                          </p:val>
                                        </p:tav>
                                      </p:tavLst>
                                    </p:anim>
                                    <p:anim calcmode="lin" valueType="num">
                                      <p:cBhvr additive="base">
                                        <p:cTn id="10" dur="1000" fill="hold"/>
                                        <p:tgtEl>
                                          <p:spTgt spid="8"/>
                                        </p:tgtEl>
                                        <p:attrNameLst>
                                          <p:attrName>ppt_y</p:attrName>
                                        </p:attrNameLst>
                                      </p:cBhvr>
                                      <p:tavLst>
                                        <p:tav tm="0">
                                          <p:val>
                                            <p:strVal val="1+#ppt_h/2"/>
                                          </p:val>
                                        </p:tav>
                                        <p:tav tm="100000">
                                          <p:val>
                                            <p:strVal val="#ppt_y"/>
                                          </p:val>
                                        </p:tav>
                                      </p:tavLst>
                                    </p:anim>
                                  </p:childTnLst>
                                </p:cTn>
                              </p:par>
                              <p:par>
                                <p:cTn id="11" presetID="23" presetClass="entr" presetSubtype="16" fill="hold" grpId="0" nodeType="withEffect">
                                  <p:stCondLst>
                                    <p:cond delay="50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childTnLst>
                                </p:cTn>
                              </p:par>
                              <p:par>
                                <p:cTn id="15" presetID="6" presetClass="emph" presetSubtype="0" accel="20000" decel="80000" autoRev="1" fill="hold" grpId="1" nodeType="withEffect">
                                  <p:stCondLst>
                                    <p:cond delay="500"/>
                                  </p:stCondLst>
                                  <p:childTnLst>
                                    <p:animScale>
                                      <p:cBhvr>
                                        <p:cTn id="16" dur="500" fill="hold"/>
                                        <p:tgtEl>
                                          <p:spTgt spid="94"/>
                                        </p:tgtEl>
                                      </p:cBhvr>
                                      <p:by x="120000" y="120000"/>
                                    </p:animScale>
                                  </p:childTnLst>
                                </p:cTn>
                              </p:par>
                              <p:par>
                                <p:cTn id="17" presetID="23" presetClass="entr" presetSubtype="16" fill="hold" grpId="0" nodeType="withEffect">
                                  <p:stCondLst>
                                    <p:cond delay="75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6" presetClass="emph" presetSubtype="0" accel="20000" decel="80000" autoRev="1" fill="hold" grpId="1" nodeType="withEffect">
                                  <p:stCondLst>
                                    <p:cond delay="750"/>
                                  </p:stCondLst>
                                  <p:childTnLst>
                                    <p:animScale>
                                      <p:cBhvr>
                                        <p:cTn id="22" dur="500" fill="hold"/>
                                        <p:tgtEl>
                                          <p:spTgt spid="81"/>
                                        </p:tgtEl>
                                      </p:cBhvr>
                                      <p:by x="120000" y="120000"/>
                                    </p:animScale>
                                  </p:childTnLst>
                                </p:cTn>
                              </p:par>
                              <p:par>
                                <p:cTn id="23" presetID="10" presetClass="entr" presetSubtype="0" fill="hold" grpId="0" nodeType="withEffect">
                                  <p:stCondLst>
                                    <p:cond delay="1500"/>
                                  </p:stCondLst>
                                  <p:iterate type="lt">
                                    <p:tmPct val="10000"/>
                                  </p:iterate>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85">
                                            <p:txEl>
                                              <p:pRg st="0" end="0"/>
                                            </p:txEl>
                                          </p:spTgt>
                                        </p:tgtEl>
                                        <p:attrNameLst>
                                          <p:attrName>style.visibility</p:attrName>
                                        </p:attrNameLst>
                                      </p:cBhvr>
                                      <p:to>
                                        <p:strVal val="visible"/>
                                      </p:to>
                                    </p:set>
                                    <p:animEffect transition="in" filter="fade">
                                      <p:cBhvr>
                                        <p:cTn id="29" dur="750"/>
                                        <p:tgtEl>
                                          <p:spTgt spid="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 grpId="0" animBg="1">
        <p:tmplLst>
          <p:tmpl>
            <p:tnLst>
              <p:par>
                <p:cTn presetID="2" presetClass="entr" presetSubtype="4" accel="50000" decel="50000" fill="hold" nodeType="with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ppt_x"/>
                          </p:val>
                        </p:tav>
                        <p:tav tm="100000">
                          <p:val>
                            <p:strVal val="#ppt_x"/>
                          </p:val>
                        </p:tav>
                      </p:tavLst>
                    </p:anim>
                    <p:anim calcmode="lin" valueType="num">
                      <p:cBhvr additive="base">
                        <p:cTn dur="1000" fill="hold"/>
                        <p:tgtEl>
                          <p:spTgt spid="8"/>
                        </p:tgtEl>
                        <p:attrNameLst>
                          <p:attrName>ppt_y</p:attrName>
                        </p:attrNameLst>
                      </p:cBhvr>
                      <p:tavLst>
                        <p:tav tm="0">
                          <p:val>
                            <p:strVal val="1+#ppt_h/2"/>
                          </p:val>
                        </p:tav>
                        <p:tav tm="100000">
                          <p:val>
                            <p:strVal val="#ppt_y"/>
                          </p:val>
                        </p:tav>
                      </p:tavLst>
                    </p:anim>
                  </p:childTnLst>
                </p:cTn>
              </p:par>
            </p:tnLst>
          </p:tmpl>
        </p:tmplLst>
      </p:bldP>
      <p:bldP spid="94" grpId="0" animBg="1">
        <p:tmplLst>
          <p:tmpl>
            <p:tnLst>
              <p:par>
                <p:cTn presetID="23" presetClass="entr" presetSubtype="16" fill="hold" nodeType="withEffect">
                  <p:stCondLst>
                    <p:cond delay="500"/>
                  </p:stCondLst>
                  <p:childTnLst>
                    <p:set>
                      <p:cBhvr>
                        <p:cTn dur="1" fill="hold">
                          <p:stCondLst>
                            <p:cond delay="0"/>
                          </p:stCondLst>
                        </p:cTn>
                        <p:tgtEl>
                          <p:spTgt spid="94"/>
                        </p:tgtEl>
                        <p:attrNameLst>
                          <p:attrName>style.visibility</p:attrName>
                        </p:attrNameLst>
                      </p:cBhvr>
                      <p:to>
                        <p:strVal val="visible"/>
                      </p:to>
                    </p:set>
                    <p:anim calcmode="lin" valueType="num">
                      <p:cBhvr>
                        <p:cTn dur="500" fill="hold"/>
                        <p:tgtEl>
                          <p:spTgt spid="94"/>
                        </p:tgtEl>
                        <p:attrNameLst>
                          <p:attrName>ppt_w</p:attrName>
                        </p:attrNameLst>
                      </p:cBhvr>
                      <p:tavLst>
                        <p:tav tm="0">
                          <p:val>
                            <p:fltVal val="0"/>
                          </p:val>
                        </p:tav>
                        <p:tav tm="100000">
                          <p:val>
                            <p:strVal val="#ppt_w"/>
                          </p:val>
                        </p:tav>
                      </p:tavLst>
                    </p:anim>
                    <p:anim calcmode="lin" valueType="num">
                      <p:cBhvr>
                        <p:cTn dur="500" fill="hold"/>
                        <p:tgtEl>
                          <p:spTgt spid="94"/>
                        </p:tgtEl>
                        <p:attrNameLst>
                          <p:attrName>ppt_h</p:attrName>
                        </p:attrNameLst>
                      </p:cBhvr>
                      <p:tavLst>
                        <p:tav tm="0">
                          <p:val>
                            <p:fltVal val="0"/>
                          </p:val>
                        </p:tav>
                        <p:tav tm="100000">
                          <p:val>
                            <p:strVal val="#ppt_h"/>
                          </p:val>
                        </p:tav>
                      </p:tavLst>
                    </p:anim>
                  </p:childTnLst>
                </p:cTn>
              </p:par>
            </p:tnLst>
          </p:tmpl>
        </p:tmplLst>
      </p:bldP>
      <p:bldP spid="94" grpId="1" animBg="1">
        <p:tmplLst>
          <p:tmpl>
            <p:tnLst>
              <p:par>
                <p:cTn presetID="6" presetClass="emph" presetSubtype="0" accel="20000" decel="80000" autoRev="1" fill="hold" nodeType="withEffect">
                  <p:stCondLst>
                    <p:cond delay="500"/>
                  </p:stCondLst>
                  <p:childTnLst>
                    <p:animScale>
                      <p:cBhvr>
                        <p:cTn dur="500" fill="hold"/>
                        <p:tgtEl>
                          <p:spTgt spid="94"/>
                        </p:tgtEl>
                      </p:cBhvr>
                      <p:by x="120000" y="120000"/>
                    </p:animScale>
                  </p:childTnLst>
                </p:cTn>
              </p:par>
            </p:tnLst>
          </p:tmpl>
        </p:tmplLst>
      </p:bldP>
      <p:bldP spid="81" grpId="0" animBg="1">
        <p:tmplLst>
          <p:tmpl>
            <p:tnLst>
              <p:par>
                <p:cTn presetID="23" presetClass="entr" presetSubtype="16" fill="hold" nodeType="withEffect">
                  <p:stCondLst>
                    <p:cond delay="750"/>
                  </p:stCondLst>
                  <p:childTnLst>
                    <p:set>
                      <p:cBhvr>
                        <p:cTn dur="1" fill="hold">
                          <p:stCondLst>
                            <p:cond delay="0"/>
                          </p:stCondLst>
                        </p:cTn>
                        <p:tgtEl>
                          <p:spTgt spid="81"/>
                        </p:tgtEl>
                        <p:attrNameLst>
                          <p:attrName>style.visibility</p:attrName>
                        </p:attrNameLst>
                      </p:cBhvr>
                      <p:to>
                        <p:strVal val="visible"/>
                      </p:to>
                    </p:set>
                    <p:anim calcmode="lin" valueType="num">
                      <p:cBhvr>
                        <p:cTn dur="500" fill="hold"/>
                        <p:tgtEl>
                          <p:spTgt spid="81"/>
                        </p:tgtEl>
                        <p:attrNameLst>
                          <p:attrName>ppt_w</p:attrName>
                        </p:attrNameLst>
                      </p:cBhvr>
                      <p:tavLst>
                        <p:tav tm="0">
                          <p:val>
                            <p:fltVal val="0"/>
                          </p:val>
                        </p:tav>
                        <p:tav tm="100000">
                          <p:val>
                            <p:strVal val="#ppt_w"/>
                          </p:val>
                        </p:tav>
                      </p:tavLst>
                    </p:anim>
                    <p:anim calcmode="lin" valueType="num">
                      <p:cBhvr>
                        <p:cTn dur="500" fill="hold"/>
                        <p:tgtEl>
                          <p:spTgt spid="81"/>
                        </p:tgtEl>
                        <p:attrNameLst>
                          <p:attrName>ppt_h</p:attrName>
                        </p:attrNameLst>
                      </p:cBhvr>
                      <p:tavLst>
                        <p:tav tm="0">
                          <p:val>
                            <p:fltVal val="0"/>
                          </p:val>
                        </p:tav>
                        <p:tav tm="100000">
                          <p:val>
                            <p:strVal val="#ppt_h"/>
                          </p:val>
                        </p:tav>
                      </p:tavLst>
                    </p:anim>
                  </p:childTnLst>
                </p:cTn>
              </p:par>
            </p:tnLst>
          </p:tmpl>
        </p:tmplLst>
      </p:bldP>
      <p:bldP spid="81" grpId="1" animBg="1">
        <p:tmplLst>
          <p:tmpl>
            <p:tnLst>
              <p:par>
                <p:cTn presetID="6" presetClass="emph" presetSubtype="0" accel="20000" decel="80000" autoRev="1" fill="hold" nodeType="withEffect">
                  <p:stCondLst>
                    <p:cond delay="750"/>
                  </p:stCondLst>
                  <p:childTnLst>
                    <p:animScale>
                      <p:cBhvr>
                        <p:cTn dur="500" fill="hold"/>
                        <p:tgtEl>
                          <p:spTgt spid="81"/>
                        </p:tgtEl>
                      </p:cBhvr>
                      <p:by x="120000" y="120000"/>
                    </p:animScale>
                  </p:childTnLst>
                </p:cTn>
              </p:par>
            </p:tnLst>
          </p:tmpl>
        </p:tmplLst>
      </p:bldP>
      <p:bldP spid="2" grpId="0"/>
      <p:bldP spid="85" grpId="0" build="p">
        <p:tmplLst>
          <p:tmpl lvl="1">
            <p:tnLst>
              <p:par>
                <p:cTn presetID="10" presetClass="entr" presetSubtype="0" fill="hold" nodeType="afterEffect">
                  <p:stCondLst>
                    <p:cond delay="0"/>
                  </p:stCondLst>
                  <p:childTnLst>
                    <p:set>
                      <p:cBhvr>
                        <p:cTn dur="1" fill="hold">
                          <p:stCondLst>
                            <p:cond delay="0"/>
                          </p:stCondLst>
                        </p:cTn>
                        <p:tgtEl>
                          <p:spTgt spid="85"/>
                        </p:tgtEl>
                        <p:attrNameLst>
                          <p:attrName>style.visibility</p:attrName>
                        </p:attrNameLst>
                      </p:cBhvr>
                      <p:to>
                        <p:strVal val="visible"/>
                      </p:to>
                    </p:set>
                    <p:animEffect transition="in" filter="fade">
                      <p:cBhvr>
                        <p:cTn dur="750"/>
                        <p:tgtEl>
                          <p:spTgt spid="85"/>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sopgave optie 1">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265339EB-8D9A-4D0B-9D06-941B1F0223C5}"/>
              </a:ext>
            </a:extLst>
          </p:cNvPr>
          <p:cNvSpPr>
            <a:spLocks noGrp="1"/>
          </p:cNvSpPr>
          <p:nvPr>
            <p:ph type="body" sz="quarter" idx="24" hasCustomPrompt="1"/>
          </p:nvPr>
        </p:nvSpPr>
        <p:spPr>
          <a:xfrm>
            <a:off x="1758468" y="1456908"/>
            <a:ext cx="1833680" cy="1829217"/>
          </a:xfrm>
          <a:prstGeom prst="ellipse">
            <a:avLst/>
          </a:prstGeom>
          <a:solidFill>
            <a:schemeClr val="tx1"/>
          </a:solidFill>
        </p:spPr>
        <p:txBody>
          <a:bodyPr anchor="ctr" anchorCtr="0"/>
          <a:lstStyle>
            <a:lvl1pPr marL="0" indent="0" algn="ctr">
              <a:buFontTx/>
              <a:buNone/>
              <a:defRPr>
                <a:latin typeface="Inter" panose="02000503000000020004" pitchFamily="2" charset="0"/>
                <a:ea typeface="Inter" panose="02000503000000020004" pitchFamily="2" charset="0"/>
              </a:defRPr>
            </a:lvl1pPr>
          </a:lstStyle>
          <a:p>
            <a:pPr lvl="0"/>
            <a:r>
              <a:rPr lang="nl-NL"/>
              <a:t> </a:t>
            </a:r>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p:txBody>
          <a:bodyPr/>
          <a:lstStyle>
            <a:lvl1pPr>
              <a:defRPr>
                <a:latin typeface="Inter" panose="02000503000000020004" pitchFamily="2" charset="0"/>
                <a:ea typeface="Inter" panose="02000503000000020004" pitchFamily="2" charset="0"/>
              </a:defRPr>
            </a:lvl1pPr>
          </a:lstStyle>
          <a:p>
            <a:r>
              <a:rPr lang="nl-NL" noProof="0" dirty="0"/>
              <a:t>Inhoudsopgave optie 1</a:t>
            </a:r>
            <a:endParaRPr lang="nl-NL" dirty="0"/>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5320566" y="-798828"/>
            <a:ext cx="1550901"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Inter" panose="02000503000000020004" pitchFamily="2" charset="0"/>
                <a:ea typeface="Inter" panose="02000503000000020004" pitchFamily="2" charset="0"/>
                <a:cs typeface="Calibri" panose="020F0502020204030204" pitchFamily="34" charset="0"/>
              </a:rPr>
              <a:t>MENU1</a:t>
            </a:r>
          </a:p>
        </p:txBody>
      </p:sp>
      <p:grpSp>
        <p:nvGrpSpPr>
          <p:cNvPr id="9" name="Instructie">
            <a:extLst>
              <a:ext uri="{FF2B5EF4-FFF2-40B4-BE49-F238E27FC236}">
                <a16:creationId xmlns:a16="http://schemas.microsoft.com/office/drawing/2014/main" id="{4252931A-E496-46DC-B391-3B363A7B5600}"/>
              </a:ext>
            </a:extLst>
          </p:cNvPr>
          <p:cNvGrpSpPr/>
          <p:nvPr userDrawn="1"/>
        </p:nvGrpSpPr>
        <p:grpSpPr>
          <a:xfrm>
            <a:off x="-3461610" y="0"/>
            <a:ext cx="3201327" cy="6001164"/>
            <a:chOff x="-3437547" y="1434"/>
            <a:chExt cx="3201327" cy="6001164"/>
          </a:xfrm>
        </p:grpSpPr>
        <p:cxnSp>
          <p:nvCxnSpPr>
            <p:cNvPr id="10" name="Rechte verbindingslijn 9">
              <a:extLst>
                <a:ext uri="{FF2B5EF4-FFF2-40B4-BE49-F238E27FC236}">
                  <a16:creationId xmlns:a16="http://schemas.microsoft.com/office/drawing/2014/main" id="{55255503-CCD5-4CCB-BF76-354922A517F4}"/>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1" name="Ovaal 10">
              <a:extLst>
                <a:ext uri="{FF2B5EF4-FFF2-40B4-BE49-F238E27FC236}">
                  <a16:creationId xmlns:a16="http://schemas.microsoft.com/office/drawing/2014/main" id="{5D17D4FF-644F-4FC1-AC39-B58E21AEAA50}"/>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Inter" panose="02000503000000020004" pitchFamily="2" charset="0"/>
                  <a:ea typeface="Inter" panose="02000503000000020004" pitchFamily="2" charset="0"/>
                  <a:cs typeface="Segoe UI Light" panose="020B0502040204020203" pitchFamily="34" charset="0"/>
                </a:rPr>
                <a:t>6</a:t>
              </a:r>
            </a:p>
          </p:txBody>
        </p:sp>
        <p:sp>
          <p:nvSpPr>
            <p:cNvPr id="12" name="Rechthoek 11">
              <a:extLst>
                <a:ext uri="{FF2B5EF4-FFF2-40B4-BE49-F238E27FC236}">
                  <a16:creationId xmlns:a16="http://schemas.microsoft.com/office/drawing/2014/main" id="{CE8F017E-F98E-44A2-89DF-EF7E2F1772B7}"/>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endParaRPr>
            </a:p>
          </p:txBody>
        </p:sp>
        <p:sp>
          <p:nvSpPr>
            <p:cNvPr id="13" name="Ovaal 12">
              <a:extLst>
                <a:ext uri="{FF2B5EF4-FFF2-40B4-BE49-F238E27FC236}">
                  <a16:creationId xmlns:a16="http://schemas.microsoft.com/office/drawing/2014/main" id="{21735D8E-FC74-4801-B1AC-3E6B64315345}"/>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Inter" panose="02000503000000020004" pitchFamily="2" charset="0"/>
                  <a:ea typeface="Inter" panose="02000503000000020004" pitchFamily="2" charset="0"/>
                  <a:cs typeface="Segoe UI Light" panose="020B0502040204020203" pitchFamily="34" charset="0"/>
                </a:rPr>
                <a:t>7</a:t>
              </a:r>
            </a:p>
          </p:txBody>
        </p:sp>
        <p:sp>
          <p:nvSpPr>
            <p:cNvPr id="14" name="Rechthoek 13">
              <a:extLst>
                <a:ext uri="{FF2B5EF4-FFF2-40B4-BE49-F238E27FC236}">
                  <a16:creationId xmlns:a16="http://schemas.microsoft.com/office/drawing/2014/main" id="{6D98BADD-5BB7-4B7A-A6BF-9BD100C8906F}"/>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Inter" panose="02000503000000020004" pitchFamily="2" charset="0"/>
                  <a:ea typeface="Inter" panose="02000503000000020004" pitchFamily="2" charset="0"/>
                  <a:cs typeface="+mn-cs"/>
                </a:rPr>
                <a:t>Sub-</a:t>
              </a:r>
              <a:r>
                <a:rPr lang="nl-NL" sz="1100" kern="1200" noProof="0" err="1">
                  <a:solidFill>
                    <a:schemeClr val="tx1"/>
                  </a:solidFill>
                  <a:latin typeface="Inter" panose="02000503000000020004" pitchFamily="2" charset="0"/>
                  <a:ea typeface="Inter" panose="02000503000000020004" pitchFamily="2" charset="0"/>
                  <a:cs typeface="+mn-cs"/>
                </a:rPr>
                <a:t>bullet</a:t>
              </a:r>
              <a:r>
                <a:rPr lang="nl-NL" sz="1100" kern="1200" noProof="0">
                  <a:solidFill>
                    <a:schemeClr val="tx1"/>
                  </a:solidFill>
                  <a:latin typeface="Inter" panose="02000503000000020004" pitchFamily="2" charset="0"/>
                  <a:ea typeface="Inter" panose="02000503000000020004" pitchFamily="2" charset="0"/>
                  <a:cs typeface="+mn-cs"/>
                </a:rPr>
                <a:t> #1</a:t>
              </a:r>
            </a:p>
          </p:txBody>
        </p:sp>
        <p:sp>
          <p:nvSpPr>
            <p:cNvPr id="15" name="Ovaal 14">
              <a:extLst>
                <a:ext uri="{FF2B5EF4-FFF2-40B4-BE49-F238E27FC236}">
                  <a16:creationId xmlns:a16="http://schemas.microsoft.com/office/drawing/2014/main" id="{AF103401-07C9-4701-A97C-FD7BF1501F97}"/>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Inter" panose="02000503000000020004" pitchFamily="2" charset="0"/>
                  <a:ea typeface="Inter" panose="02000503000000020004" pitchFamily="2" charset="0"/>
                  <a:cs typeface="Segoe UI Light" panose="020B0502040204020203" pitchFamily="34" charset="0"/>
                </a:rPr>
                <a:t>8</a:t>
              </a:r>
            </a:p>
          </p:txBody>
        </p:sp>
        <p:sp>
          <p:nvSpPr>
            <p:cNvPr id="16" name="Rechthoek 15">
              <a:extLst>
                <a:ext uri="{FF2B5EF4-FFF2-40B4-BE49-F238E27FC236}">
                  <a16:creationId xmlns:a16="http://schemas.microsoft.com/office/drawing/2014/main" id="{D798934A-304E-4602-8948-A013432F3C0A}"/>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Inter" panose="02000503000000020004" pitchFamily="2" charset="0"/>
                  <a:ea typeface="Inter" panose="02000503000000020004" pitchFamily="2" charset="0"/>
                  <a:cs typeface="+mn-cs"/>
                </a:rPr>
                <a:t>Sub-</a:t>
              </a:r>
              <a:r>
                <a:rPr lang="nl-NL" sz="1100" kern="1200" noProof="0" err="1">
                  <a:solidFill>
                    <a:schemeClr val="tx1"/>
                  </a:solidFill>
                  <a:latin typeface="Inter" panose="02000503000000020004" pitchFamily="2" charset="0"/>
                  <a:ea typeface="Inter" panose="02000503000000020004" pitchFamily="2" charset="0"/>
                  <a:cs typeface="+mn-cs"/>
                </a:rPr>
                <a:t>bullet</a:t>
              </a:r>
              <a:r>
                <a:rPr lang="nl-NL" sz="1100" kern="1200" noProof="0">
                  <a:solidFill>
                    <a:schemeClr val="tx1"/>
                  </a:solidFill>
                  <a:latin typeface="Inter" panose="02000503000000020004" pitchFamily="2" charset="0"/>
                  <a:ea typeface="Inter" panose="02000503000000020004" pitchFamily="2" charset="0"/>
                  <a:cs typeface="+mn-cs"/>
                </a:rPr>
                <a:t> #2</a:t>
              </a:r>
            </a:p>
          </p:txBody>
        </p:sp>
        <p:sp>
          <p:nvSpPr>
            <p:cNvPr id="17" name="Ovaal 16">
              <a:extLst>
                <a:ext uri="{FF2B5EF4-FFF2-40B4-BE49-F238E27FC236}">
                  <a16:creationId xmlns:a16="http://schemas.microsoft.com/office/drawing/2014/main" id="{823103C5-B965-48FA-9589-F3EB1BDC2A0D}"/>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Inter" panose="02000503000000020004" pitchFamily="2" charset="0"/>
                  <a:ea typeface="Inter" panose="02000503000000020004" pitchFamily="2" charset="0"/>
                  <a:cs typeface="Segoe UI Light" panose="020B0502040204020203" pitchFamily="34" charset="0"/>
                </a:rPr>
                <a:t>9</a:t>
              </a:r>
            </a:p>
          </p:txBody>
        </p:sp>
        <p:sp>
          <p:nvSpPr>
            <p:cNvPr id="18" name="Rechthoek 17">
              <a:extLst>
                <a:ext uri="{FF2B5EF4-FFF2-40B4-BE49-F238E27FC236}">
                  <a16:creationId xmlns:a16="http://schemas.microsoft.com/office/drawing/2014/main" id="{3AA1E7BE-1B6F-4C97-943C-1C6A527134FF}"/>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Leestekst</a:t>
              </a:r>
            </a:p>
          </p:txBody>
        </p:sp>
        <p:grpSp>
          <p:nvGrpSpPr>
            <p:cNvPr id="19" name="Meer informatie">
              <a:extLst>
                <a:ext uri="{FF2B5EF4-FFF2-40B4-BE49-F238E27FC236}">
                  <a16:creationId xmlns:a16="http://schemas.microsoft.com/office/drawing/2014/main" id="{3BAAC8BA-F62D-4BCC-BFA1-8C115B8FA11F}"/>
                </a:ext>
              </a:extLst>
            </p:cNvPr>
            <p:cNvGrpSpPr/>
            <p:nvPr userDrawn="1"/>
          </p:nvGrpSpPr>
          <p:grpSpPr>
            <a:xfrm>
              <a:off x="-3421298" y="5206936"/>
              <a:ext cx="3178515" cy="795662"/>
              <a:chOff x="-3741486" y="3387723"/>
              <a:chExt cx="3178515" cy="795662"/>
            </a:xfrm>
          </p:grpSpPr>
          <p:sp>
            <p:nvSpPr>
              <p:cNvPr id="89" name="Freeform 101">
                <a:extLst>
                  <a:ext uri="{FF2B5EF4-FFF2-40B4-BE49-F238E27FC236}">
                    <a16:creationId xmlns:a16="http://schemas.microsoft.com/office/drawing/2014/main" id="{AAB4AFAD-F00E-499C-8846-C2E4AF01D936}"/>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latin typeface="Inter" panose="02000503000000020004" pitchFamily="2" charset="0"/>
                  <a:ea typeface="Inter" panose="02000503000000020004" pitchFamily="2" charset="0"/>
                </a:endParaRPr>
              </a:p>
            </p:txBody>
          </p:sp>
          <p:sp>
            <p:nvSpPr>
              <p:cNvPr id="90" name="Rechthoek 89">
                <a:extLst>
                  <a:ext uri="{FF2B5EF4-FFF2-40B4-BE49-F238E27FC236}">
                    <a16:creationId xmlns:a16="http://schemas.microsoft.com/office/drawing/2014/main" id="{162D73F9-B7AA-43BD-9634-7300B2E79F6B}"/>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 open deze in de diavoorstelling en klik op de gewenste video link.</a:t>
                </a:r>
              </a:p>
            </p:txBody>
          </p:sp>
          <p:cxnSp>
            <p:nvCxnSpPr>
              <p:cNvPr id="91" name="Rechte verbindingslijn 90">
                <a:extLst>
                  <a:ext uri="{FF2B5EF4-FFF2-40B4-BE49-F238E27FC236}">
                    <a16:creationId xmlns:a16="http://schemas.microsoft.com/office/drawing/2014/main" id="{316248E5-0600-4541-AE80-2E5DA8474324}"/>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0" name="Rechthoek 19">
              <a:extLst>
                <a:ext uri="{FF2B5EF4-FFF2-40B4-BE49-F238E27FC236}">
                  <a16:creationId xmlns:a16="http://schemas.microsoft.com/office/drawing/2014/main" id="{784ECD98-2A0A-472E-96E1-9297F001FDF7}"/>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Inter" panose="02000503000000020004" pitchFamily="2" charset="0"/>
                  <a:ea typeface="Inter" panose="02000503000000020004" pitchFamily="2" charset="0"/>
                  <a:cs typeface="Segoe UI Light" panose="020B0502040204020203" pitchFamily="34" charset="0"/>
                </a:rPr>
                <a:t>TEKST NIVEAUS kiezen</a:t>
              </a:r>
            </a:p>
          </p:txBody>
        </p:sp>
        <p:sp>
          <p:nvSpPr>
            <p:cNvPr id="21" name="Ovaal 20">
              <a:extLst>
                <a:ext uri="{FF2B5EF4-FFF2-40B4-BE49-F238E27FC236}">
                  <a16:creationId xmlns:a16="http://schemas.microsoft.com/office/drawing/2014/main" id="{5A29A236-5693-436A-BE2A-40BF55D03754}"/>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Inter" panose="02000503000000020004" pitchFamily="2" charset="0"/>
                  <a:ea typeface="Inter" panose="02000503000000020004" pitchFamily="2" charset="0"/>
                  <a:cs typeface="Segoe UI Light" panose="020B0502040204020203" pitchFamily="34" charset="0"/>
                </a:rPr>
                <a:t>1</a:t>
              </a:r>
            </a:p>
          </p:txBody>
        </p:sp>
        <p:cxnSp>
          <p:nvCxnSpPr>
            <p:cNvPr id="22" name="Rechte verbindingslijn 21">
              <a:extLst>
                <a:ext uri="{FF2B5EF4-FFF2-40B4-BE49-F238E27FC236}">
                  <a16:creationId xmlns:a16="http://schemas.microsoft.com/office/drawing/2014/main" id="{987D170A-B48D-4BD4-A46C-CBD2E68B7109}"/>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23" name="Groep 22">
              <a:extLst>
                <a:ext uri="{FF2B5EF4-FFF2-40B4-BE49-F238E27FC236}">
                  <a16:creationId xmlns:a16="http://schemas.microsoft.com/office/drawing/2014/main" id="{3B244A99-574F-4DA0-B838-9365511F2D17}"/>
                </a:ext>
              </a:extLst>
            </p:cNvPr>
            <p:cNvGrpSpPr/>
            <p:nvPr userDrawn="1"/>
          </p:nvGrpSpPr>
          <p:grpSpPr>
            <a:xfrm>
              <a:off x="-3437547" y="349413"/>
              <a:ext cx="2933825" cy="558875"/>
              <a:chOff x="-3419346" y="368233"/>
              <a:chExt cx="3904920" cy="743862"/>
            </a:xfrm>
          </p:grpSpPr>
          <p:sp>
            <p:nvSpPr>
              <p:cNvPr id="35" name="Rechthoek 34">
                <a:extLst>
                  <a:ext uri="{FF2B5EF4-FFF2-40B4-BE49-F238E27FC236}">
                    <a16:creationId xmlns:a16="http://schemas.microsoft.com/office/drawing/2014/main" id="{90089C9C-2425-4E17-A215-FD84124D6E7C}"/>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Inter" panose="02000503000000020004" pitchFamily="2" charset="0"/>
                    <a:ea typeface="Inter" panose="02000503000000020004" pitchFamily="2" charset="0"/>
                    <a:cs typeface="Arial" panose="020B0604020202020204" pitchFamily="34" charset="0"/>
                  </a:rPr>
                  <a:t>Start</a:t>
                </a:r>
              </a:p>
            </p:txBody>
          </p:sp>
          <p:cxnSp>
            <p:nvCxnSpPr>
              <p:cNvPr id="36" name="Rechte verbindingslijn 35">
                <a:extLst>
                  <a:ext uri="{FF2B5EF4-FFF2-40B4-BE49-F238E27FC236}">
                    <a16:creationId xmlns:a16="http://schemas.microsoft.com/office/drawing/2014/main" id="{C130E239-FF3A-480C-A062-45801308B48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15020BF6-CBC2-4E94-9323-B0D11846B2E3}"/>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Rechthoek 37">
                <a:extLst>
                  <a:ext uri="{FF2B5EF4-FFF2-40B4-BE49-F238E27FC236}">
                    <a16:creationId xmlns:a16="http://schemas.microsoft.com/office/drawing/2014/main" id="{A64D9D7C-2D9D-47A2-B075-0696310582B4}"/>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Inter" panose="02000503000000020004" pitchFamily="2" charset="0"/>
                  <a:ea typeface="Inter" panose="02000503000000020004" pitchFamily="2" charset="0"/>
                </a:endParaRPr>
              </a:p>
            </p:txBody>
          </p:sp>
          <p:grpSp>
            <p:nvGrpSpPr>
              <p:cNvPr id="39" name="Groep 38">
                <a:extLst>
                  <a:ext uri="{FF2B5EF4-FFF2-40B4-BE49-F238E27FC236}">
                    <a16:creationId xmlns:a16="http://schemas.microsoft.com/office/drawing/2014/main" id="{DB06409E-3FE6-49FE-AE8A-DCD7DC118B4D}"/>
                  </a:ext>
                </a:extLst>
              </p:cNvPr>
              <p:cNvGrpSpPr/>
              <p:nvPr userDrawn="1"/>
            </p:nvGrpSpPr>
            <p:grpSpPr>
              <a:xfrm>
                <a:off x="-3002834" y="720303"/>
                <a:ext cx="182598" cy="143759"/>
                <a:chOff x="-3310843" y="700986"/>
                <a:chExt cx="182598" cy="143759"/>
              </a:xfrm>
            </p:grpSpPr>
            <p:grpSp>
              <p:nvGrpSpPr>
                <p:cNvPr id="78" name="Groep 77">
                  <a:extLst>
                    <a:ext uri="{FF2B5EF4-FFF2-40B4-BE49-F238E27FC236}">
                      <a16:creationId xmlns:a16="http://schemas.microsoft.com/office/drawing/2014/main" id="{9FBF5BA5-89E7-4302-8B3D-6B257B3CF6F8}"/>
                    </a:ext>
                  </a:extLst>
                </p:cNvPr>
                <p:cNvGrpSpPr/>
                <p:nvPr userDrawn="1"/>
              </p:nvGrpSpPr>
              <p:grpSpPr>
                <a:xfrm>
                  <a:off x="-3310843" y="700986"/>
                  <a:ext cx="182598" cy="143759"/>
                  <a:chOff x="-3310843" y="700986"/>
                  <a:chExt cx="182598" cy="143759"/>
                </a:xfrm>
              </p:grpSpPr>
              <p:cxnSp>
                <p:nvCxnSpPr>
                  <p:cNvPr id="83" name="Rechte verbindingslijn 82">
                    <a:extLst>
                      <a:ext uri="{FF2B5EF4-FFF2-40B4-BE49-F238E27FC236}">
                        <a16:creationId xmlns:a16="http://schemas.microsoft.com/office/drawing/2014/main" id="{FD345FA4-860F-4A6F-8938-B6E0621133E4}"/>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76175230-FAD0-4579-9DD6-4549568CA67D}"/>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7E48CA09-F9C4-4B24-A89F-B9924AE7CE37}"/>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37E19385-C45F-47C4-9EED-EE4D4C4EECD9}"/>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17A4C1E6-7D92-4365-ADD0-6290FC10553C}"/>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BF79E390-9B61-4096-9D3E-76C75D98DDBA}"/>
                    </a:ext>
                  </a:extLst>
                </p:cNvPr>
                <p:cNvGrpSpPr/>
                <p:nvPr userDrawn="1"/>
              </p:nvGrpSpPr>
              <p:grpSpPr>
                <a:xfrm flipH="1">
                  <a:off x="-3310774" y="735854"/>
                  <a:ext cx="88801" cy="72568"/>
                  <a:chOff x="-2091059" y="1395403"/>
                  <a:chExt cx="157316" cy="128558"/>
                </a:xfrm>
              </p:grpSpPr>
              <p:sp>
                <p:nvSpPr>
                  <p:cNvPr id="80" name="Rechthoek 79">
                    <a:extLst>
                      <a:ext uri="{FF2B5EF4-FFF2-40B4-BE49-F238E27FC236}">
                        <a16:creationId xmlns:a16="http://schemas.microsoft.com/office/drawing/2014/main" id="{45CD5EF0-E62D-4DF9-9C0B-4B0846BFD68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Inter" panose="02000503000000020004" pitchFamily="2" charset="0"/>
                      <a:ea typeface="Inter" panose="02000503000000020004" pitchFamily="2" charset="0"/>
                    </a:endParaRPr>
                  </a:p>
                </p:txBody>
              </p:sp>
              <p:sp>
                <p:nvSpPr>
                  <p:cNvPr id="81" name="Pijl: punthaak 80">
                    <a:extLst>
                      <a:ext uri="{FF2B5EF4-FFF2-40B4-BE49-F238E27FC236}">
                        <a16:creationId xmlns:a16="http://schemas.microsoft.com/office/drawing/2014/main" id="{07324056-EF70-4ED7-9C3D-BAFB4050032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Inter" panose="02000503000000020004" pitchFamily="2" charset="0"/>
                      <a:ea typeface="Inter" panose="02000503000000020004" pitchFamily="2" charset="0"/>
                    </a:endParaRPr>
                  </a:p>
                </p:txBody>
              </p:sp>
            </p:grpSp>
          </p:grpSp>
          <p:grpSp>
            <p:nvGrpSpPr>
              <p:cNvPr id="40" name="Groep 39">
                <a:extLst>
                  <a:ext uri="{FF2B5EF4-FFF2-40B4-BE49-F238E27FC236}">
                    <a16:creationId xmlns:a16="http://schemas.microsoft.com/office/drawing/2014/main" id="{6C09C6EF-102E-4F45-9D84-DB2EC52A33FB}"/>
                  </a:ext>
                </a:extLst>
              </p:cNvPr>
              <p:cNvGrpSpPr/>
              <p:nvPr userDrawn="1"/>
            </p:nvGrpSpPr>
            <p:grpSpPr>
              <a:xfrm>
                <a:off x="-3326107" y="720303"/>
                <a:ext cx="182598" cy="143759"/>
                <a:chOff x="-3634116" y="700986"/>
                <a:chExt cx="182598" cy="143759"/>
              </a:xfrm>
            </p:grpSpPr>
            <p:grpSp>
              <p:nvGrpSpPr>
                <p:cNvPr id="69" name="Groep 68">
                  <a:extLst>
                    <a:ext uri="{FF2B5EF4-FFF2-40B4-BE49-F238E27FC236}">
                      <a16:creationId xmlns:a16="http://schemas.microsoft.com/office/drawing/2014/main" id="{AFE38299-5717-4403-A1CB-632CE8343FE3}"/>
                    </a:ext>
                  </a:extLst>
                </p:cNvPr>
                <p:cNvGrpSpPr/>
                <p:nvPr userDrawn="1"/>
              </p:nvGrpSpPr>
              <p:grpSpPr>
                <a:xfrm>
                  <a:off x="-3634116" y="700986"/>
                  <a:ext cx="182598" cy="143759"/>
                  <a:chOff x="-3634116" y="700986"/>
                  <a:chExt cx="182598" cy="143759"/>
                </a:xfrm>
              </p:grpSpPr>
              <p:cxnSp>
                <p:nvCxnSpPr>
                  <p:cNvPr id="73" name="Rechte verbindingslijn 72">
                    <a:extLst>
                      <a:ext uri="{FF2B5EF4-FFF2-40B4-BE49-F238E27FC236}">
                        <a16:creationId xmlns:a16="http://schemas.microsoft.com/office/drawing/2014/main" id="{DFB273C3-C34E-44AA-A389-92ECDEB1881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F405B59B-FB8A-48E8-A1BA-214784806CD0}"/>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5A6391B6-E72E-484A-8C0E-822530585089}"/>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75F80985-BC70-409A-B215-37F066BDAA6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9C503601-5141-40BA-A645-A0340DA1B2ED}"/>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0" name="Groep 69">
                  <a:extLst>
                    <a:ext uri="{FF2B5EF4-FFF2-40B4-BE49-F238E27FC236}">
                      <a16:creationId xmlns:a16="http://schemas.microsoft.com/office/drawing/2014/main" id="{0A2E01AC-4DE8-4B0E-BF43-CD1A48502193}"/>
                    </a:ext>
                  </a:extLst>
                </p:cNvPr>
                <p:cNvGrpSpPr/>
                <p:nvPr userDrawn="1"/>
              </p:nvGrpSpPr>
              <p:grpSpPr>
                <a:xfrm>
                  <a:off x="-3634047" y="735854"/>
                  <a:ext cx="88801" cy="72568"/>
                  <a:chOff x="-2091059" y="1395403"/>
                  <a:chExt cx="157316" cy="128558"/>
                </a:xfrm>
              </p:grpSpPr>
              <p:sp>
                <p:nvSpPr>
                  <p:cNvPr id="71" name="Rechthoek 70">
                    <a:extLst>
                      <a:ext uri="{FF2B5EF4-FFF2-40B4-BE49-F238E27FC236}">
                        <a16:creationId xmlns:a16="http://schemas.microsoft.com/office/drawing/2014/main" id="{C92F63B8-5F4E-4EBA-9319-937C7549466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Inter" panose="02000503000000020004" pitchFamily="2" charset="0"/>
                      <a:ea typeface="Inter" panose="02000503000000020004" pitchFamily="2" charset="0"/>
                    </a:endParaRPr>
                  </a:p>
                </p:txBody>
              </p:sp>
              <p:sp>
                <p:nvSpPr>
                  <p:cNvPr id="72" name="Pijl: punthaak 71">
                    <a:extLst>
                      <a:ext uri="{FF2B5EF4-FFF2-40B4-BE49-F238E27FC236}">
                        <a16:creationId xmlns:a16="http://schemas.microsoft.com/office/drawing/2014/main" id="{757722D2-E0DE-407E-8BF5-E1D2CF75152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Inter" panose="02000503000000020004" pitchFamily="2" charset="0"/>
                      <a:ea typeface="Inter" panose="02000503000000020004" pitchFamily="2" charset="0"/>
                    </a:endParaRPr>
                  </a:p>
                </p:txBody>
              </p:sp>
            </p:grpSp>
          </p:grpSp>
          <p:cxnSp>
            <p:nvCxnSpPr>
              <p:cNvPr id="41" name="Rechte verbindingslijn 40">
                <a:extLst>
                  <a:ext uri="{FF2B5EF4-FFF2-40B4-BE49-F238E27FC236}">
                    <a16:creationId xmlns:a16="http://schemas.microsoft.com/office/drawing/2014/main" id="{193DC17D-87F8-47D4-B2C5-8C3F928FAF4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2" name="Rechte verbindingslijn 41">
                <a:extLst>
                  <a:ext uri="{FF2B5EF4-FFF2-40B4-BE49-F238E27FC236}">
                    <a16:creationId xmlns:a16="http://schemas.microsoft.com/office/drawing/2014/main" id="{9317F574-6C29-4F55-BC0B-FBEA900321E8}"/>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3" name="Groep 42">
                <a:extLst>
                  <a:ext uri="{FF2B5EF4-FFF2-40B4-BE49-F238E27FC236}">
                    <a16:creationId xmlns:a16="http://schemas.microsoft.com/office/drawing/2014/main" id="{62F5D7DA-2B7A-477C-839A-33D537CE74E1}"/>
                  </a:ext>
                </a:extLst>
              </p:cNvPr>
              <p:cNvGrpSpPr/>
              <p:nvPr userDrawn="1"/>
            </p:nvGrpSpPr>
            <p:grpSpPr>
              <a:xfrm>
                <a:off x="-2425037" y="370226"/>
                <a:ext cx="357690" cy="330595"/>
                <a:chOff x="-2721817" y="347336"/>
                <a:chExt cx="432805" cy="400021"/>
              </a:xfrm>
            </p:grpSpPr>
            <p:sp>
              <p:nvSpPr>
                <p:cNvPr id="58" name="Rechthoek 57">
                  <a:extLst>
                    <a:ext uri="{FF2B5EF4-FFF2-40B4-BE49-F238E27FC236}">
                      <a16:creationId xmlns:a16="http://schemas.microsoft.com/office/drawing/2014/main" id="{0154CA88-48A0-45AC-81C8-3C4DF31848EF}"/>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Inter" panose="02000503000000020004" pitchFamily="2" charset="0"/>
                    <a:ea typeface="Inter" panose="02000503000000020004" pitchFamily="2" charset="0"/>
                    <a:cs typeface="Arial" panose="020B0604020202020204" pitchFamily="34" charset="0"/>
                  </a:endParaRPr>
                </a:p>
              </p:txBody>
            </p:sp>
            <p:grpSp>
              <p:nvGrpSpPr>
                <p:cNvPr id="59" name="Groep 58">
                  <a:extLst>
                    <a:ext uri="{FF2B5EF4-FFF2-40B4-BE49-F238E27FC236}">
                      <a16:creationId xmlns:a16="http://schemas.microsoft.com/office/drawing/2014/main" id="{5CCF1C8B-6D6D-4236-8CFF-B60F1FFEBC25}"/>
                    </a:ext>
                  </a:extLst>
                </p:cNvPr>
                <p:cNvGrpSpPr/>
                <p:nvPr userDrawn="1"/>
              </p:nvGrpSpPr>
              <p:grpSpPr>
                <a:xfrm>
                  <a:off x="-2652453" y="431583"/>
                  <a:ext cx="294076" cy="231526"/>
                  <a:chOff x="-3634116" y="700986"/>
                  <a:chExt cx="182598" cy="143759"/>
                </a:xfrm>
              </p:grpSpPr>
              <p:grpSp>
                <p:nvGrpSpPr>
                  <p:cNvPr id="60" name="Groep 59">
                    <a:extLst>
                      <a:ext uri="{FF2B5EF4-FFF2-40B4-BE49-F238E27FC236}">
                        <a16:creationId xmlns:a16="http://schemas.microsoft.com/office/drawing/2014/main" id="{5C95EA23-833A-4524-BAFA-ABC093E9205F}"/>
                      </a:ext>
                    </a:extLst>
                  </p:cNvPr>
                  <p:cNvGrpSpPr/>
                  <p:nvPr userDrawn="1"/>
                </p:nvGrpSpPr>
                <p:grpSpPr>
                  <a:xfrm>
                    <a:off x="-3634116" y="700986"/>
                    <a:ext cx="182598" cy="143759"/>
                    <a:chOff x="-3634116" y="700986"/>
                    <a:chExt cx="182598" cy="143759"/>
                  </a:xfrm>
                </p:grpSpPr>
                <p:cxnSp>
                  <p:nvCxnSpPr>
                    <p:cNvPr id="64" name="Rechte verbindingslijn 63">
                      <a:extLst>
                        <a:ext uri="{FF2B5EF4-FFF2-40B4-BE49-F238E27FC236}">
                          <a16:creationId xmlns:a16="http://schemas.microsoft.com/office/drawing/2014/main" id="{97DBC128-284C-459E-BF95-61198FE2973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DB31BCFB-A6F9-40CA-ACA7-CF7C74DA870B}"/>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66" name="Rechte verbindingslijn 65">
                      <a:extLst>
                        <a:ext uri="{FF2B5EF4-FFF2-40B4-BE49-F238E27FC236}">
                          <a16:creationId xmlns:a16="http://schemas.microsoft.com/office/drawing/2014/main" id="{F60C6244-DE9B-48BE-8D87-7DB9E398FAAF}"/>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67" name="Rechte verbindingslijn 66">
                      <a:extLst>
                        <a:ext uri="{FF2B5EF4-FFF2-40B4-BE49-F238E27FC236}">
                          <a16:creationId xmlns:a16="http://schemas.microsoft.com/office/drawing/2014/main" id="{F56BEF80-CAEB-4C9F-BB56-3F7C71885378}"/>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68" name="Rechte verbindingslijn 67">
                      <a:extLst>
                        <a:ext uri="{FF2B5EF4-FFF2-40B4-BE49-F238E27FC236}">
                          <a16:creationId xmlns:a16="http://schemas.microsoft.com/office/drawing/2014/main" id="{2E9FEA2B-0D17-4A32-B39B-2562DBD0B5A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61" name="Groep 60">
                    <a:extLst>
                      <a:ext uri="{FF2B5EF4-FFF2-40B4-BE49-F238E27FC236}">
                        <a16:creationId xmlns:a16="http://schemas.microsoft.com/office/drawing/2014/main" id="{A31BEDFB-D939-44A9-8BCA-716A9E62AF2A}"/>
                      </a:ext>
                    </a:extLst>
                  </p:cNvPr>
                  <p:cNvGrpSpPr/>
                  <p:nvPr userDrawn="1"/>
                </p:nvGrpSpPr>
                <p:grpSpPr>
                  <a:xfrm>
                    <a:off x="-3634047" y="735854"/>
                    <a:ext cx="88801" cy="72568"/>
                    <a:chOff x="-2091059" y="1395403"/>
                    <a:chExt cx="157316" cy="128558"/>
                  </a:xfrm>
                </p:grpSpPr>
                <p:sp>
                  <p:nvSpPr>
                    <p:cNvPr id="62" name="Rechthoek 61">
                      <a:extLst>
                        <a:ext uri="{FF2B5EF4-FFF2-40B4-BE49-F238E27FC236}">
                          <a16:creationId xmlns:a16="http://schemas.microsoft.com/office/drawing/2014/main" id="{40207DD1-A0CE-4C04-B6C9-513883E413F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Inter" panose="02000503000000020004" pitchFamily="2" charset="0"/>
                        <a:ea typeface="Inter" panose="02000503000000020004" pitchFamily="2" charset="0"/>
                      </a:endParaRPr>
                    </a:p>
                  </p:txBody>
                </p:sp>
                <p:sp>
                  <p:nvSpPr>
                    <p:cNvPr id="63" name="Pijl: punthaak 62">
                      <a:extLst>
                        <a:ext uri="{FF2B5EF4-FFF2-40B4-BE49-F238E27FC236}">
                          <a16:creationId xmlns:a16="http://schemas.microsoft.com/office/drawing/2014/main" id="{3689897E-9EF3-438A-8127-B95555AFA40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Inter" panose="02000503000000020004" pitchFamily="2" charset="0"/>
                        <a:ea typeface="Inter" panose="02000503000000020004" pitchFamily="2" charset="0"/>
                      </a:endParaRPr>
                    </a:p>
                  </p:txBody>
                </p:sp>
              </p:grpSp>
            </p:grpSp>
          </p:grpSp>
          <p:grpSp>
            <p:nvGrpSpPr>
              <p:cNvPr id="44" name="Groep 43">
                <a:extLst>
                  <a:ext uri="{FF2B5EF4-FFF2-40B4-BE49-F238E27FC236}">
                    <a16:creationId xmlns:a16="http://schemas.microsoft.com/office/drawing/2014/main" id="{FD121B7D-C720-4720-BA0E-9546B47316F8}"/>
                  </a:ext>
                </a:extLst>
              </p:cNvPr>
              <p:cNvGrpSpPr/>
              <p:nvPr userDrawn="1"/>
            </p:nvGrpSpPr>
            <p:grpSpPr>
              <a:xfrm>
                <a:off x="-2425037" y="781500"/>
                <a:ext cx="357690" cy="330595"/>
                <a:chOff x="-2721817" y="782525"/>
                <a:chExt cx="432805" cy="400021"/>
              </a:xfrm>
            </p:grpSpPr>
            <p:sp>
              <p:nvSpPr>
                <p:cNvPr id="47" name="Rechthoek 46">
                  <a:extLst>
                    <a:ext uri="{FF2B5EF4-FFF2-40B4-BE49-F238E27FC236}">
                      <a16:creationId xmlns:a16="http://schemas.microsoft.com/office/drawing/2014/main" id="{A1435FDB-8CFF-41FE-98FD-06E8118F13C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Inter" panose="02000503000000020004" pitchFamily="2" charset="0"/>
                    <a:ea typeface="Inter" panose="02000503000000020004" pitchFamily="2" charset="0"/>
                    <a:cs typeface="Arial" panose="020B0604020202020204" pitchFamily="34" charset="0"/>
                  </a:endParaRPr>
                </a:p>
              </p:txBody>
            </p:sp>
            <p:grpSp>
              <p:nvGrpSpPr>
                <p:cNvPr id="48" name="Groep 47">
                  <a:extLst>
                    <a:ext uri="{FF2B5EF4-FFF2-40B4-BE49-F238E27FC236}">
                      <a16:creationId xmlns:a16="http://schemas.microsoft.com/office/drawing/2014/main" id="{FF3073CB-BC1A-4F3A-931B-19E4A3A8BDBE}"/>
                    </a:ext>
                  </a:extLst>
                </p:cNvPr>
                <p:cNvGrpSpPr/>
                <p:nvPr userDrawn="1"/>
              </p:nvGrpSpPr>
              <p:grpSpPr>
                <a:xfrm>
                  <a:off x="-2652453" y="866772"/>
                  <a:ext cx="294076" cy="231526"/>
                  <a:chOff x="-3310843" y="700986"/>
                  <a:chExt cx="182598" cy="143759"/>
                </a:xfrm>
              </p:grpSpPr>
              <p:grpSp>
                <p:nvGrpSpPr>
                  <p:cNvPr id="49" name="Groep 48">
                    <a:extLst>
                      <a:ext uri="{FF2B5EF4-FFF2-40B4-BE49-F238E27FC236}">
                        <a16:creationId xmlns:a16="http://schemas.microsoft.com/office/drawing/2014/main" id="{D56E5301-239A-44B9-B73A-8D207C1E9F0A}"/>
                      </a:ext>
                    </a:extLst>
                  </p:cNvPr>
                  <p:cNvGrpSpPr/>
                  <p:nvPr userDrawn="1"/>
                </p:nvGrpSpPr>
                <p:grpSpPr>
                  <a:xfrm>
                    <a:off x="-3310843" y="700986"/>
                    <a:ext cx="182598" cy="143759"/>
                    <a:chOff x="-3310843" y="700986"/>
                    <a:chExt cx="182598" cy="143759"/>
                  </a:xfrm>
                </p:grpSpPr>
                <p:cxnSp>
                  <p:nvCxnSpPr>
                    <p:cNvPr id="53" name="Rechte verbindingslijn 52">
                      <a:extLst>
                        <a:ext uri="{FF2B5EF4-FFF2-40B4-BE49-F238E27FC236}">
                          <a16:creationId xmlns:a16="http://schemas.microsoft.com/office/drawing/2014/main" id="{CBDACB98-CE17-430D-90A6-689B7052658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54" name="Rechte verbindingslijn 53">
                      <a:extLst>
                        <a:ext uri="{FF2B5EF4-FFF2-40B4-BE49-F238E27FC236}">
                          <a16:creationId xmlns:a16="http://schemas.microsoft.com/office/drawing/2014/main" id="{B6C72B3C-C719-4DCC-9B2D-ED94214B4968}"/>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55" name="Rechte verbindingslijn 54">
                      <a:extLst>
                        <a:ext uri="{FF2B5EF4-FFF2-40B4-BE49-F238E27FC236}">
                          <a16:creationId xmlns:a16="http://schemas.microsoft.com/office/drawing/2014/main" id="{E029356E-280B-458F-85B0-DF8E90ADEFE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56" name="Rechte verbindingslijn 55">
                      <a:extLst>
                        <a:ext uri="{FF2B5EF4-FFF2-40B4-BE49-F238E27FC236}">
                          <a16:creationId xmlns:a16="http://schemas.microsoft.com/office/drawing/2014/main" id="{32FE9FA8-F207-4190-B645-E740886B53C9}"/>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57" name="Rechte verbindingslijn 56">
                      <a:extLst>
                        <a:ext uri="{FF2B5EF4-FFF2-40B4-BE49-F238E27FC236}">
                          <a16:creationId xmlns:a16="http://schemas.microsoft.com/office/drawing/2014/main" id="{B8BCAB9A-9B95-4D00-AD20-36E5D76DE39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0" name="Groep 49">
                    <a:extLst>
                      <a:ext uri="{FF2B5EF4-FFF2-40B4-BE49-F238E27FC236}">
                        <a16:creationId xmlns:a16="http://schemas.microsoft.com/office/drawing/2014/main" id="{D1C83378-A3E2-4C0D-8A1C-F2D7F0325ACC}"/>
                      </a:ext>
                    </a:extLst>
                  </p:cNvPr>
                  <p:cNvGrpSpPr/>
                  <p:nvPr userDrawn="1"/>
                </p:nvGrpSpPr>
                <p:grpSpPr>
                  <a:xfrm flipH="1">
                    <a:off x="-3310774" y="735854"/>
                    <a:ext cx="88801" cy="72568"/>
                    <a:chOff x="-2091059" y="1395403"/>
                    <a:chExt cx="157316" cy="128558"/>
                  </a:xfrm>
                </p:grpSpPr>
                <p:sp>
                  <p:nvSpPr>
                    <p:cNvPr id="51" name="Rechthoek 50">
                      <a:extLst>
                        <a:ext uri="{FF2B5EF4-FFF2-40B4-BE49-F238E27FC236}">
                          <a16:creationId xmlns:a16="http://schemas.microsoft.com/office/drawing/2014/main" id="{56435037-E86D-482A-9842-4CE10F58151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Inter" panose="02000503000000020004" pitchFamily="2" charset="0"/>
                        <a:ea typeface="Inter" panose="02000503000000020004" pitchFamily="2" charset="0"/>
                      </a:endParaRPr>
                    </a:p>
                  </p:txBody>
                </p:sp>
                <p:sp>
                  <p:nvSpPr>
                    <p:cNvPr id="52" name="Pijl: punthaak 51">
                      <a:extLst>
                        <a:ext uri="{FF2B5EF4-FFF2-40B4-BE49-F238E27FC236}">
                          <a16:creationId xmlns:a16="http://schemas.microsoft.com/office/drawing/2014/main" id="{6F93897F-E295-4716-BDAF-50552BA7B5F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latin typeface="Inter" panose="02000503000000020004" pitchFamily="2" charset="0"/>
                        <a:ea typeface="Inter" panose="02000503000000020004" pitchFamily="2" charset="0"/>
                      </a:endParaRPr>
                    </a:p>
                  </p:txBody>
                </p:sp>
              </p:grpSp>
            </p:grpSp>
          </p:grpSp>
          <p:sp>
            <p:nvSpPr>
              <p:cNvPr id="45" name="Rechthoek 44">
                <a:extLst>
                  <a:ext uri="{FF2B5EF4-FFF2-40B4-BE49-F238E27FC236}">
                    <a16:creationId xmlns:a16="http://schemas.microsoft.com/office/drawing/2014/main" id="{B1961FD7-3087-438E-84FF-A67F8B221BD5}"/>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Tekstniveau omhoog</a:t>
                </a:r>
              </a:p>
            </p:txBody>
          </p:sp>
          <p:sp>
            <p:nvSpPr>
              <p:cNvPr id="46" name="Rechthoek 45">
                <a:extLst>
                  <a:ext uri="{FF2B5EF4-FFF2-40B4-BE49-F238E27FC236}">
                    <a16:creationId xmlns:a16="http://schemas.microsoft.com/office/drawing/2014/main" id="{D3CF15AB-0665-4C5D-843F-DEE9612F831F}"/>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Tekstniveau omlaag</a:t>
                </a:r>
              </a:p>
            </p:txBody>
          </p:sp>
        </p:grpSp>
        <p:cxnSp>
          <p:nvCxnSpPr>
            <p:cNvPr id="24" name="Rechte verbindingslijn 23">
              <a:extLst>
                <a:ext uri="{FF2B5EF4-FFF2-40B4-BE49-F238E27FC236}">
                  <a16:creationId xmlns:a16="http://schemas.microsoft.com/office/drawing/2014/main" id="{D0EDC9B9-D097-4528-AE98-8BE480FC4FF0}"/>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25" name="Rechthoek 24">
              <a:extLst>
                <a:ext uri="{FF2B5EF4-FFF2-40B4-BE49-F238E27FC236}">
                  <a16:creationId xmlns:a16="http://schemas.microsoft.com/office/drawing/2014/main" id="{1A88EDC5-F227-4028-AE88-BA9823178261}"/>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endParaRPr>
            </a:p>
          </p:txBody>
        </p:sp>
        <p:sp>
          <p:nvSpPr>
            <p:cNvPr id="26" name="Ovaal 25">
              <a:extLst>
                <a:ext uri="{FF2B5EF4-FFF2-40B4-BE49-F238E27FC236}">
                  <a16:creationId xmlns:a16="http://schemas.microsoft.com/office/drawing/2014/main" id="{F2AD2B48-60EB-4AE3-8EBA-013D3E0F54D5}"/>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Inter" panose="02000503000000020004" pitchFamily="2" charset="0"/>
                  <a:ea typeface="Inter" panose="02000503000000020004" pitchFamily="2" charset="0"/>
                  <a:cs typeface="Segoe UI Light" panose="020B0502040204020203" pitchFamily="34" charset="0"/>
                </a:rPr>
                <a:t>2</a:t>
              </a:r>
            </a:p>
          </p:txBody>
        </p:sp>
        <p:sp>
          <p:nvSpPr>
            <p:cNvPr id="27" name="Rechthoek 26">
              <a:extLst>
                <a:ext uri="{FF2B5EF4-FFF2-40B4-BE49-F238E27FC236}">
                  <a16:creationId xmlns:a16="http://schemas.microsoft.com/office/drawing/2014/main" id="{9684FD13-0014-41A8-9AEC-6CEB0256FD95}"/>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Inter" panose="02000503000000020004" pitchFamily="2" charset="0"/>
                  <a:ea typeface="Inter" panose="02000503000000020004" pitchFamily="2" charset="0"/>
                  <a:cs typeface="+mn-cs"/>
                </a:rPr>
                <a:t>Sub-</a:t>
              </a:r>
              <a:r>
                <a:rPr lang="nl-NL" sz="1100" kern="1200" noProof="0" err="1">
                  <a:solidFill>
                    <a:schemeClr val="tx1"/>
                  </a:solidFill>
                  <a:latin typeface="Inter" panose="02000503000000020004" pitchFamily="2" charset="0"/>
                  <a:ea typeface="Inter" panose="02000503000000020004" pitchFamily="2" charset="0"/>
                  <a:cs typeface="+mn-cs"/>
                </a:rPr>
                <a:t>bullet</a:t>
              </a:r>
              <a:r>
                <a:rPr lang="nl-NL" sz="1100" kern="1200" noProof="0">
                  <a:solidFill>
                    <a:schemeClr val="tx1"/>
                  </a:solidFill>
                  <a:latin typeface="Inter" panose="02000503000000020004" pitchFamily="2" charset="0"/>
                  <a:ea typeface="Inter" panose="02000503000000020004" pitchFamily="2" charset="0"/>
                  <a:cs typeface="+mn-cs"/>
                </a:rPr>
                <a:t> #1</a:t>
              </a:r>
            </a:p>
          </p:txBody>
        </p:sp>
        <p:sp>
          <p:nvSpPr>
            <p:cNvPr id="28" name="Ovaal 27">
              <a:extLst>
                <a:ext uri="{FF2B5EF4-FFF2-40B4-BE49-F238E27FC236}">
                  <a16:creationId xmlns:a16="http://schemas.microsoft.com/office/drawing/2014/main" id="{459F2C04-7301-412F-983A-FC155FA00C55}"/>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Inter" panose="02000503000000020004" pitchFamily="2" charset="0"/>
                  <a:ea typeface="Inter" panose="02000503000000020004" pitchFamily="2" charset="0"/>
                  <a:cs typeface="Segoe UI Light" panose="020B0502040204020203" pitchFamily="34" charset="0"/>
                </a:rPr>
                <a:t>3</a:t>
              </a:r>
            </a:p>
          </p:txBody>
        </p:sp>
        <p:sp>
          <p:nvSpPr>
            <p:cNvPr id="29" name="Rechthoek 28">
              <a:extLst>
                <a:ext uri="{FF2B5EF4-FFF2-40B4-BE49-F238E27FC236}">
                  <a16:creationId xmlns:a16="http://schemas.microsoft.com/office/drawing/2014/main" id="{95CBED7C-B8F6-4E57-92FF-6C750D5353B9}"/>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Inter" panose="02000503000000020004" pitchFamily="2" charset="0"/>
                  <a:ea typeface="Inter" panose="02000503000000020004" pitchFamily="2" charset="0"/>
                  <a:cs typeface="+mn-cs"/>
                </a:rPr>
                <a:t>Sub-</a:t>
              </a:r>
              <a:r>
                <a:rPr lang="nl-NL" sz="1100" kern="1200" noProof="0" err="1">
                  <a:solidFill>
                    <a:schemeClr val="tx1"/>
                  </a:solidFill>
                  <a:latin typeface="Inter" panose="02000503000000020004" pitchFamily="2" charset="0"/>
                  <a:ea typeface="Inter" panose="02000503000000020004" pitchFamily="2" charset="0"/>
                  <a:cs typeface="+mn-cs"/>
                </a:rPr>
                <a:t>bullet</a:t>
              </a:r>
              <a:r>
                <a:rPr lang="nl-NL" sz="1100" kern="1200" noProof="0">
                  <a:solidFill>
                    <a:schemeClr val="tx1"/>
                  </a:solidFill>
                  <a:latin typeface="Inter" panose="02000503000000020004" pitchFamily="2" charset="0"/>
                  <a:ea typeface="Inter" panose="02000503000000020004" pitchFamily="2" charset="0"/>
                  <a:cs typeface="+mn-cs"/>
                </a:rPr>
                <a:t> #2</a:t>
              </a:r>
            </a:p>
          </p:txBody>
        </p:sp>
        <p:sp>
          <p:nvSpPr>
            <p:cNvPr id="30" name="Ovaal 29">
              <a:extLst>
                <a:ext uri="{FF2B5EF4-FFF2-40B4-BE49-F238E27FC236}">
                  <a16:creationId xmlns:a16="http://schemas.microsoft.com/office/drawing/2014/main" id="{05A4CDCC-FC8B-4DA1-A405-482F345A17EC}"/>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Inter" panose="02000503000000020004" pitchFamily="2" charset="0"/>
                  <a:ea typeface="Inter" panose="02000503000000020004" pitchFamily="2" charset="0"/>
                  <a:cs typeface="Segoe UI Light" panose="020B0502040204020203" pitchFamily="34" charset="0"/>
                </a:rPr>
                <a:t>4</a:t>
              </a:r>
            </a:p>
          </p:txBody>
        </p:sp>
        <p:sp>
          <p:nvSpPr>
            <p:cNvPr id="31" name="Rechthoek 30">
              <a:extLst>
                <a:ext uri="{FF2B5EF4-FFF2-40B4-BE49-F238E27FC236}">
                  <a16:creationId xmlns:a16="http://schemas.microsoft.com/office/drawing/2014/main" id="{898263AF-84FE-4D40-8506-46F2EBE91DEB}"/>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Leestekst</a:t>
              </a:r>
            </a:p>
          </p:txBody>
        </p:sp>
        <p:sp>
          <p:nvSpPr>
            <p:cNvPr id="32" name="Ovaal 31">
              <a:extLst>
                <a:ext uri="{FF2B5EF4-FFF2-40B4-BE49-F238E27FC236}">
                  <a16:creationId xmlns:a16="http://schemas.microsoft.com/office/drawing/2014/main" id="{337B3E7E-27D2-4634-9F14-D128798790E9}"/>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Inter" panose="02000503000000020004" pitchFamily="2" charset="0"/>
                  <a:ea typeface="Inter" panose="02000503000000020004" pitchFamily="2" charset="0"/>
                  <a:cs typeface="Segoe UI Light" panose="020B0502040204020203" pitchFamily="34" charset="0"/>
                </a:rPr>
                <a:t>5</a:t>
              </a:r>
            </a:p>
          </p:txBody>
        </p:sp>
        <p:sp>
          <p:nvSpPr>
            <p:cNvPr id="33" name="Rechthoek 32">
              <a:extLst>
                <a:ext uri="{FF2B5EF4-FFF2-40B4-BE49-F238E27FC236}">
                  <a16:creationId xmlns:a16="http://schemas.microsoft.com/office/drawing/2014/main" id="{B3414B9D-0E6A-4E2D-85B8-E0E2C2D945C7}"/>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Kopje</a:t>
              </a:r>
            </a:p>
          </p:txBody>
        </p:sp>
        <p:sp>
          <p:nvSpPr>
            <p:cNvPr id="34" name="Rechthoek 33">
              <a:extLst>
                <a:ext uri="{FF2B5EF4-FFF2-40B4-BE49-F238E27FC236}">
                  <a16:creationId xmlns:a16="http://schemas.microsoft.com/office/drawing/2014/main" id="{DF3F531C-6839-4257-B7C5-886302F1D80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Inter" panose="02000503000000020004" pitchFamily="2" charset="0"/>
                  <a:ea typeface="Inter" panose="02000503000000020004" pitchFamily="2" charset="0"/>
                  <a:cs typeface="Segoe UI Light" panose="020B0502040204020203" pitchFamily="34" charset="0"/>
                </a:rPr>
                <a:t>, zoals hierboven aangegeven, om een tekst niveau te kiezen. Kies uit:</a:t>
              </a:r>
            </a:p>
          </p:txBody>
        </p:sp>
      </p:grpSp>
      <p:sp>
        <p:nvSpPr>
          <p:cNvPr id="114" name="Tijdelijke aanduiding voor tekst 5">
            <a:extLst>
              <a:ext uri="{FF2B5EF4-FFF2-40B4-BE49-F238E27FC236}">
                <a16:creationId xmlns:a16="http://schemas.microsoft.com/office/drawing/2014/main" id="{EA284491-D161-4E98-8C95-6FFC5F20628A}"/>
              </a:ext>
            </a:extLst>
          </p:cNvPr>
          <p:cNvSpPr>
            <a:spLocks noGrp="1"/>
          </p:cNvSpPr>
          <p:nvPr>
            <p:ph type="body" sz="quarter" idx="23" hasCustomPrompt="1"/>
          </p:nvPr>
        </p:nvSpPr>
        <p:spPr>
          <a:xfrm>
            <a:off x="1957748" y="1651308"/>
            <a:ext cx="1440000" cy="1440000"/>
          </a:xfrm>
          <a:prstGeom prst="ellipse">
            <a:avLst/>
          </a:prstGeom>
          <a:solidFill>
            <a:schemeClr val="bg1"/>
          </a:solidFill>
        </p:spPr>
        <p:txBody>
          <a:bodyPr wrap="none" anchor="ctr"/>
          <a:lstStyle>
            <a:lvl1pPr marL="0" indent="0" algn="ctr">
              <a:buFontTx/>
              <a:buNone/>
              <a:defRPr sz="1800" b="1">
                <a:solidFill>
                  <a:schemeClr val="tx1"/>
                </a:solidFill>
                <a:latin typeface="Inter" panose="02000503000000020004" pitchFamily="2" charset="0"/>
                <a:ea typeface="Inter" panose="02000503000000020004" pitchFamily="2" charset="0"/>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nl-NL" dirty="0"/>
              <a:t>Titel</a:t>
            </a:r>
          </a:p>
        </p:txBody>
      </p:sp>
      <p:sp>
        <p:nvSpPr>
          <p:cNvPr id="119" name="Tijdelijke aanduiding voor tekst 7">
            <a:extLst>
              <a:ext uri="{FF2B5EF4-FFF2-40B4-BE49-F238E27FC236}">
                <a16:creationId xmlns:a16="http://schemas.microsoft.com/office/drawing/2014/main" id="{893818F7-F211-457E-B052-C73260E976AE}"/>
              </a:ext>
            </a:extLst>
          </p:cNvPr>
          <p:cNvSpPr>
            <a:spLocks noGrp="1"/>
          </p:cNvSpPr>
          <p:nvPr>
            <p:ph type="body" sz="quarter" idx="25" hasCustomPrompt="1"/>
          </p:nvPr>
        </p:nvSpPr>
        <p:spPr>
          <a:xfrm>
            <a:off x="2897975" y="3549974"/>
            <a:ext cx="1833680" cy="1829217"/>
          </a:xfrm>
          <a:prstGeom prst="ellipse">
            <a:avLst/>
          </a:prstGeom>
          <a:solidFill>
            <a:schemeClr val="tx1"/>
          </a:solidFill>
        </p:spPr>
        <p:txBody>
          <a:bodyPr anchor="ctr" anchorCtr="0"/>
          <a:lstStyle>
            <a:lvl1pPr marL="0" indent="0" algn="ctr">
              <a:buFontTx/>
              <a:buNone/>
              <a:defRPr>
                <a:latin typeface="Inter" panose="02000503000000020004" pitchFamily="2" charset="0"/>
                <a:ea typeface="Inter" panose="02000503000000020004" pitchFamily="2" charset="0"/>
              </a:defRPr>
            </a:lvl1pPr>
          </a:lstStyle>
          <a:p>
            <a:pPr lvl="0"/>
            <a:r>
              <a:rPr lang="nl-NL"/>
              <a:t> </a:t>
            </a:r>
          </a:p>
        </p:txBody>
      </p:sp>
      <p:sp>
        <p:nvSpPr>
          <p:cNvPr id="120" name="Tijdelijke aanduiding voor tekst 5">
            <a:extLst>
              <a:ext uri="{FF2B5EF4-FFF2-40B4-BE49-F238E27FC236}">
                <a16:creationId xmlns:a16="http://schemas.microsoft.com/office/drawing/2014/main" id="{9CF9EEF1-4596-4DF3-AF49-C8A6D2FEF530}"/>
              </a:ext>
            </a:extLst>
          </p:cNvPr>
          <p:cNvSpPr>
            <a:spLocks noGrp="1"/>
          </p:cNvSpPr>
          <p:nvPr>
            <p:ph type="body" sz="quarter" idx="26" hasCustomPrompt="1"/>
          </p:nvPr>
        </p:nvSpPr>
        <p:spPr>
          <a:xfrm>
            <a:off x="3097255" y="3744374"/>
            <a:ext cx="1440000" cy="1440000"/>
          </a:xfrm>
          <a:prstGeom prst="ellipse">
            <a:avLst/>
          </a:prstGeom>
          <a:solidFill>
            <a:schemeClr val="bg1"/>
          </a:solidFill>
        </p:spPr>
        <p:txBody>
          <a:bodyPr wrap="none" anchor="ctr"/>
          <a:lstStyle>
            <a:lvl1pPr marL="0" indent="0" algn="ctr">
              <a:buFontTx/>
              <a:buNone/>
              <a:defRPr sz="1800" b="1">
                <a:solidFill>
                  <a:schemeClr val="tx1"/>
                </a:solidFill>
                <a:latin typeface="Inter" panose="02000503000000020004" pitchFamily="2" charset="0"/>
                <a:ea typeface="Inter" panose="02000503000000020004" pitchFamily="2" charset="0"/>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nl-NL"/>
              <a:t>Titel</a:t>
            </a:r>
          </a:p>
        </p:txBody>
      </p:sp>
      <p:sp>
        <p:nvSpPr>
          <p:cNvPr id="121" name="Tijdelijke aanduiding voor tekst 7">
            <a:extLst>
              <a:ext uri="{FF2B5EF4-FFF2-40B4-BE49-F238E27FC236}">
                <a16:creationId xmlns:a16="http://schemas.microsoft.com/office/drawing/2014/main" id="{B24D50FA-7F7F-4A85-95FA-7355762865B2}"/>
              </a:ext>
            </a:extLst>
          </p:cNvPr>
          <p:cNvSpPr>
            <a:spLocks noGrp="1"/>
          </p:cNvSpPr>
          <p:nvPr>
            <p:ph type="body" sz="quarter" idx="27" hasCustomPrompt="1"/>
          </p:nvPr>
        </p:nvSpPr>
        <p:spPr>
          <a:xfrm>
            <a:off x="4029053" y="1456908"/>
            <a:ext cx="1833680" cy="1829217"/>
          </a:xfrm>
          <a:prstGeom prst="ellipse">
            <a:avLst/>
          </a:prstGeom>
          <a:solidFill>
            <a:schemeClr val="tx1"/>
          </a:solidFill>
        </p:spPr>
        <p:txBody>
          <a:bodyPr anchor="ctr" anchorCtr="0"/>
          <a:lstStyle>
            <a:lvl1pPr marL="0" indent="0" algn="ctr">
              <a:buFontTx/>
              <a:buNone/>
              <a:defRPr>
                <a:latin typeface="Inter" panose="02000503000000020004" pitchFamily="2" charset="0"/>
                <a:ea typeface="Inter" panose="02000503000000020004" pitchFamily="2" charset="0"/>
              </a:defRPr>
            </a:lvl1pPr>
          </a:lstStyle>
          <a:p>
            <a:pPr lvl="0"/>
            <a:r>
              <a:rPr lang="nl-NL"/>
              <a:t> </a:t>
            </a:r>
          </a:p>
        </p:txBody>
      </p:sp>
      <p:sp>
        <p:nvSpPr>
          <p:cNvPr id="122" name="Tijdelijke aanduiding voor tekst 5">
            <a:extLst>
              <a:ext uri="{FF2B5EF4-FFF2-40B4-BE49-F238E27FC236}">
                <a16:creationId xmlns:a16="http://schemas.microsoft.com/office/drawing/2014/main" id="{8CFCC10F-3AAE-460F-B017-4A7C655DCF84}"/>
              </a:ext>
            </a:extLst>
          </p:cNvPr>
          <p:cNvSpPr>
            <a:spLocks noGrp="1"/>
          </p:cNvSpPr>
          <p:nvPr>
            <p:ph type="body" sz="quarter" idx="28" hasCustomPrompt="1"/>
          </p:nvPr>
        </p:nvSpPr>
        <p:spPr>
          <a:xfrm>
            <a:off x="4228333" y="1651308"/>
            <a:ext cx="1440000" cy="1440000"/>
          </a:xfrm>
          <a:prstGeom prst="ellipse">
            <a:avLst/>
          </a:prstGeom>
          <a:solidFill>
            <a:schemeClr val="bg1"/>
          </a:solidFill>
        </p:spPr>
        <p:txBody>
          <a:bodyPr wrap="none" anchor="ctr"/>
          <a:lstStyle>
            <a:lvl1pPr marL="0" indent="0" algn="ctr">
              <a:buFontTx/>
              <a:buNone/>
              <a:defRPr sz="1800" b="1">
                <a:solidFill>
                  <a:schemeClr val="tx1"/>
                </a:solidFill>
                <a:latin typeface="Inter" panose="02000503000000020004" pitchFamily="2" charset="0"/>
                <a:ea typeface="Inter" panose="02000503000000020004" pitchFamily="2" charset="0"/>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nl-NL"/>
              <a:t>Titel</a:t>
            </a:r>
          </a:p>
        </p:txBody>
      </p:sp>
      <p:sp>
        <p:nvSpPr>
          <p:cNvPr id="123" name="Tijdelijke aanduiding voor tekst 7">
            <a:extLst>
              <a:ext uri="{FF2B5EF4-FFF2-40B4-BE49-F238E27FC236}">
                <a16:creationId xmlns:a16="http://schemas.microsoft.com/office/drawing/2014/main" id="{6F588973-1904-42C6-9C39-3AB44489474A}"/>
              </a:ext>
            </a:extLst>
          </p:cNvPr>
          <p:cNvSpPr>
            <a:spLocks noGrp="1"/>
          </p:cNvSpPr>
          <p:nvPr>
            <p:ph type="body" sz="quarter" idx="29" hasCustomPrompt="1"/>
          </p:nvPr>
        </p:nvSpPr>
        <p:spPr>
          <a:xfrm>
            <a:off x="5176720" y="3549974"/>
            <a:ext cx="1833680" cy="1829217"/>
          </a:xfrm>
          <a:prstGeom prst="ellipse">
            <a:avLst/>
          </a:prstGeom>
          <a:solidFill>
            <a:schemeClr val="tx1"/>
          </a:solidFill>
        </p:spPr>
        <p:txBody>
          <a:bodyPr anchor="ctr" anchorCtr="0"/>
          <a:lstStyle>
            <a:lvl1pPr marL="0" indent="0" algn="ctr">
              <a:buFontTx/>
              <a:buNone/>
              <a:defRPr>
                <a:latin typeface="Inter" panose="02000503000000020004" pitchFamily="2" charset="0"/>
                <a:ea typeface="Inter" panose="02000503000000020004" pitchFamily="2" charset="0"/>
              </a:defRPr>
            </a:lvl1pPr>
          </a:lstStyle>
          <a:p>
            <a:pPr lvl="0"/>
            <a:r>
              <a:rPr lang="nl-NL"/>
              <a:t> </a:t>
            </a:r>
          </a:p>
        </p:txBody>
      </p:sp>
      <p:sp>
        <p:nvSpPr>
          <p:cNvPr id="124" name="Tijdelijke aanduiding voor tekst 5">
            <a:extLst>
              <a:ext uri="{FF2B5EF4-FFF2-40B4-BE49-F238E27FC236}">
                <a16:creationId xmlns:a16="http://schemas.microsoft.com/office/drawing/2014/main" id="{AB437D0D-D841-40A0-AE6B-096A0B52388A}"/>
              </a:ext>
            </a:extLst>
          </p:cNvPr>
          <p:cNvSpPr>
            <a:spLocks noGrp="1"/>
          </p:cNvSpPr>
          <p:nvPr>
            <p:ph type="body" sz="quarter" idx="30" hasCustomPrompt="1"/>
          </p:nvPr>
        </p:nvSpPr>
        <p:spPr>
          <a:xfrm>
            <a:off x="5376000" y="3744374"/>
            <a:ext cx="1440000" cy="1440000"/>
          </a:xfrm>
          <a:prstGeom prst="ellipse">
            <a:avLst/>
          </a:prstGeom>
          <a:solidFill>
            <a:schemeClr val="bg1"/>
          </a:solidFill>
        </p:spPr>
        <p:txBody>
          <a:bodyPr wrap="none" anchor="ctr"/>
          <a:lstStyle>
            <a:lvl1pPr marL="0" indent="0" algn="ctr">
              <a:buFontTx/>
              <a:buNone/>
              <a:defRPr sz="1800" b="1">
                <a:solidFill>
                  <a:schemeClr val="tx1"/>
                </a:solidFill>
                <a:latin typeface="Inter" panose="02000503000000020004" pitchFamily="2" charset="0"/>
                <a:ea typeface="Inter" panose="02000503000000020004" pitchFamily="2" charset="0"/>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nl-NL"/>
              <a:t>Titel</a:t>
            </a:r>
          </a:p>
        </p:txBody>
      </p:sp>
      <p:sp>
        <p:nvSpPr>
          <p:cNvPr id="125" name="Tijdelijke aanduiding voor tekst 7">
            <a:extLst>
              <a:ext uri="{FF2B5EF4-FFF2-40B4-BE49-F238E27FC236}">
                <a16:creationId xmlns:a16="http://schemas.microsoft.com/office/drawing/2014/main" id="{ACEBE205-14A0-486C-B1E9-915BF7C523E0}"/>
              </a:ext>
            </a:extLst>
          </p:cNvPr>
          <p:cNvSpPr>
            <a:spLocks noGrp="1"/>
          </p:cNvSpPr>
          <p:nvPr>
            <p:ph type="body" sz="quarter" idx="31" hasCustomPrompt="1"/>
          </p:nvPr>
        </p:nvSpPr>
        <p:spPr>
          <a:xfrm>
            <a:off x="6310203" y="1456908"/>
            <a:ext cx="1833680" cy="1829217"/>
          </a:xfrm>
          <a:prstGeom prst="ellipse">
            <a:avLst/>
          </a:prstGeom>
          <a:solidFill>
            <a:schemeClr val="tx1"/>
          </a:solidFill>
        </p:spPr>
        <p:txBody>
          <a:bodyPr anchor="ctr" anchorCtr="0"/>
          <a:lstStyle>
            <a:lvl1pPr marL="0" indent="0" algn="ctr">
              <a:buFontTx/>
              <a:buNone/>
              <a:defRPr>
                <a:latin typeface="Inter" panose="02000503000000020004" pitchFamily="2" charset="0"/>
                <a:ea typeface="Inter" panose="02000503000000020004" pitchFamily="2" charset="0"/>
              </a:defRPr>
            </a:lvl1pPr>
          </a:lstStyle>
          <a:p>
            <a:pPr lvl="0"/>
            <a:r>
              <a:rPr lang="nl-NL"/>
              <a:t> </a:t>
            </a:r>
          </a:p>
        </p:txBody>
      </p:sp>
      <p:sp>
        <p:nvSpPr>
          <p:cNvPr id="126" name="Tijdelijke aanduiding voor tekst 5">
            <a:extLst>
              <a:ext uri="{FF2B5EF4-FFF2-40B4-BE49-F238E27FC236}">
                <a16:creationId xmlns:a16="http://schemas.microsoft.com/office/drawing/2014/main" id="{6004C9C5-35FC-47E1-A348-744E4CDA9889}"/>
              </a:ext>
            </a:extLst>
          </p:cNvPr>
          <p:cNvSpPr>
            <a:spLocks noGrp="1"/>
          </p:cNvSpPr>
          <p:nvPr>
            <p:ph type="body" sz="quarter" idx="32" hasCustomPrompt="1"/>
          </p:nvPr>
        </p:nvSpPr>
        <p:spPr>
          <a:xfrm>
            <a:off x="6509483" y="1651308"/>
            <a:ext cx="1440000" cy="1440000"/>
          </a:xfrm>
          <a:prstGeom prst="ellipse">
            <a:avLst/>
          </a:prstGeom>
          <a:solidFill>
            <a:schemeClr val="bg1"/>
          </a:solidFill>
        </p:spPr>
        <p:txBody>
          <a:bodyPr wrap="none" anchor="ctr"/>
          <a:lstStyle>
            <a:lvl1pPr marL="0" indent="0" algn="ctr">
              <a:buFontTx/>
              <a:buNone/>
              <a:defRPr sz="1800" b="1">
                <a:solidFill>
                  <a:schemeClr val="tx1"/>
                </a:solidFill>
                <a:latin typeface="Inter" panose="02000503000000020004" pitchFamily="2" charset="0"/>
                <a:ea typeface="Inter" panose="02000503000000020004" pitchFamily="2" charset="0"/>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nl-NL"/>
              <a:t>Titel</a:t>
            </a:r>
          </a:p>
        </p:txBody>
      </p:sp>
      <p:sp>
        <p:nvSpPr>
          <p:cNvPr id="127" name="Tijdelijke aanduiding voor tekst 7">
            <a:extLst>
              <a:ext uri="{FF2B5EF4-FFF2-40B4-BE49-F238E27FC236}">
                <a16:creationId xmlns:a16="http://schemas.microsoft.com/office/drawing/2014/main" id="{E773118D-26CF-4B38-9200-39F177953B35}"/>
              </a:ext>
            </a:extLst>
          </p:cNvPr>
          <p:cNvSpPr>
            <a:spLocks noGrp="1"/>
          </p:cNvSpPr>
          <p:nvPr>
            <p:ph type="body" sz="quarter" idx="33" hasCustomPrompt="1"/>
          </p:nvPr>
        </p:nvSpPr>
        <p:spPr>
          <a:xfrm>
            <a:off x="7460345" y="3549974"/>
            <a:ext cx="1833680" cy="1829217"/>
          </a:xfrm>
          <a:prstGeom prst="ellipse">
            <a:avLst/>
          </a:prstGeom>
          <a:solidFill>
            <a:schemeClr val="tx1"/>
          </a:solidFill>
        </p:spPr>
        <p:txBody>
          <a:bodyPr anchor="ctr" anchorCtr="0"/>
          <a:lstStyle>
            <a:lvl1pPr marL="0" indent="0" algn="ctr">
              <a:buFontTx/>
              <a:buNone/>
              <a:defRPr>
                <a:latin typeface="Inter" panose="02000503000000020004" pitchFamily="2" charset="0"/>
                <a:ea typeface="Inter" panose="02000503000000020004" pitchFamily="2" charset="0"/>
              </a:defRPr>
            </a:lvl1pPr>
          </a:lstStyle>
          <a:p>
            <a:pPr lvl="0"/>
            <a:r>
              <a:rPr lang="nl-NL"/>
              <a:t> </a:t>
            </a:r>
          </a:p>
        </p:txBody>
      </p:sp>
      <p:sp>
        <p:nvSpPr>
          <p:cNvPr id="128" name="Tijdelijke aanduiding voor tekst 5">
            <a:extLst>
              <a:ext uri="{FF2B5EF4-FFF2-40B4-BE49-F238E27FC236}">
                <a16:creationId xmlns:a16="http://schemas.microsoft.com/office/drawing/2014/main" id="{24298014-6AC0-45FE-9F34-F8752F6B5B86}"/>
              </a:ext>
            </a:extLst>
          </p:cNvPr>
          <p:cNvSpPr>
            <a:spLocks noGrp="1"/>
          </p:cNvSpPr>
          <p:nvPr>
            <p:ph type="body" sz="quarter" idx="34" hasCustomPrompt="1"/>
          </p:nvPr>
        </p:nvSpPr>
        <p:spPr>
          <a:xfrm>
            <a:off x="7659625" y="3744374"/>
            <a:ext cx="1440000" cy="1440000"/>
          </a:xfrm>
          <a:prstGeom prst="ellipse">
            <a:avLst/>
          </a:prstGeom>
          <a:solidFill>
            <a:schemeClr val="bg1"/>
          </a:solidFill>
        </p:spPr>
        <p:txBody>
          <a:bodyPr wrap="none" anchor="ctr"/>
          <a:lstStyle>
            <a:lvl1pPr marL="0" indent="0" algn="ctr">
              <a:buFontTx/>
              <a:buNone/>
              <a:defRPr sz="1800" b="1">
                <a:solidFill>
                  <a:schemeClr val="tx1"/>
                </a:solidFill>
                <a:latin typeface="Inter" panose="02000503000000020004" pitchFamily="2" charset="0"/>
                <a:ea typeface="Inter" panose="02000503000000020004" pitchFamily="2" charset="0"/>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nl-NL"/>
              <a:t>Titel</a:t>
            </a:r>
          </a:p>
        </p:txBody>
      </p:sp>
      <p:sp>
        <p:nvSpPr>
          <p:cNvPr id="129" name="Tijdelijke aanduiding voor tekst 7">
            <a:extLst>
              <a:ext uri="{FF2B5EF4-FFF2-40B4-BE49-F238E27FC236}">
                <a16:creationId xmlns:a16="http://schemas.microsoft.com/office/drawing/2014/main" id="{7B309626-1EF4-4C20-A15E-467A0CE9514E}"/>
              </a:ext>
            </a:extLst>
          </p:cNvPr>
          <p:cNvSpPr>
            <a:spLocks noGrp="1"/>
          </p:cNvSpPr>
          <p:nvPr>
            <p:ph type="body" sz="quarter" idx="35" hasCustomPrompt="1"/>
          </p:nvPr>
        </p:nvSpPr>
        <p:spPr>
          <a:xfrm>
            <a:off x="8578142" y="1456908"/>
            <a:ext cx="1833680" cy="1829217"/>
          </a:xfrm>
          <a:prstGeom prst="ellipse">
            <a:avLst/>
          </a:prstGeom>
          <a:solidFill>
            <a:schemeClr val="tx1"/>
          </a:solidFill>
        </p:spPr>
        <p:txBody>
          <a:bodyPr anchor="ctr" anchorCtr="0"/>
          <a:lstStyle>
            <a:lvl1pPr marL="0" indent="0" algn="ctr">
              <a:buFontTx/>
              <a:buNone/>
              <a:defRPr>
                <a:latin typeface="Inter" panose="02000503000000020004" pitchFamily="2" charset="0"/>
                <a:ea typeface="Inter" panose="02000503000000020004" pitchFamily="2" charset="0"/>
              </a:defRPr>
            </a:lvl1pPr>
          </a:lstStyle>
          <a:p>
            <a:pPr lvl="0"/>
            <a:r>
              <a:rPr lang="nl-NL"/>
              <a:t> </a:t>
            </a:r>
          </a:p>
        </p:txBody>
      </p:sp>
      <p:sp>
        <p:nvSpPr>
          <p:cNvPr id="130" name="Tijdelijke aanduiding voor tekst 5">
            <a:extLst>
              <a:ext uri="{FF2B5EF4-FFF2-40B4-BE49-F238E27FC236}">
                <a16:creationId xmlns:a16="http://schemas.microsoft.com/office/drawing/2014/main" id="{1FC83EE4-0B10-446F-8444-376D24C1501E}"/>
              </a:ext>
            </a:extLst>
          </p:cNvPr>
          <p:cNvSpPr>
            <a:spLocks noGrp="1"/>
          </p:cNvSpPr>
          <p:nvPr>
            <p:ph type="body" sz="quarter" idx="36" hasCustomPrompt="1"/>
          </p:nvPr>
        </p:nvSpPr>
        <p:spPr>
          <a:xfrm>
            <a:off x="8777422" y="1651308"/>
            <a:ext cx="1440000" cy="1440000"/>
          </a:xfrm>
          <a:prstGeom prst="ellipse">
            <a:avLst/>
          </a:prstGeom>
          <a:solidFill>
            <a:schemeClr val="bg1"/>
          </a:solidFill>
        </p:spPr>
        <p:txBody>
          <a:bodyPr wrap="none" anchor="ctr"/>
          <a:lstStyle>
            <a:lvl1pPr marL="0" indent="0" algn="ctr">
              <a:buFontTx/>
              <a:buNone/>
              <a:defRPr sz="1800" b="1">
                <a:solidFill>
                  <a:schemeClr val="tx1"/>
                </a:solidFill>
                <a:latin typeface="Inter" panose="02000503000000020004" pitchFamily="2" charset="0"/>
                <a:ea typeface="Inter" panose="02000503000000020004" pitchFamily="2" charset="0"/>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nl-NL"/>
              <a:t>Titel</a:t>
            </a:r>
          </a:p>
        </p:txBody>
      </p:sp>
    </p:spTree>
    <p:extLst>
      <p:ext uri="{BB962C8B-B14F-4D97-AF65-F5344CB8AC3E}">
        <p14:creationId xmlns:p14="http://schemas.microsoft.com/office/powerpoint/2010/main" val="377831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oudsopgave optie 2">
    <p:spTree>
      <p:nvGrpSpPr>
        <p:cNvPr id="1" name=""/>
        <p:cNvGrpSpPr/>
        <p:nvPr/>
      </p:nvGrpSpPr>
      <p:grpSpPr>
        <a:xfrm>
          <a:off x="0" y="0"/>
          <a:ext cx="0" cy="0"/>
          <a:chOff x="0" y="0"/>
          <a:chExt cx="0" cy="0"/>
        </a:xfrm>
      </p:grpSpPr>
      <p:sp>
        <p:nvSpPr>
          <p:cNvPr id="84" name="Tijdelijke aanduiding voor tekst 7">
            <a:extLst>
              <a:ext uri="{FF2B5EF4-FFF2-40B4-BE49-F238E27FC236}">
                <a16:creationId xmlns:a16="http://schemas.microsoft.com/office/drawing/2014/main" id="{65B6AFB5-F826-42BB-8148-04B1AF8AA79F}"/>
              </a:ext>
            </a:extLst>
          </p:cNvPr>
          <p:cNvSpPr>
            <a:spLocks noGrp="1"/>
          </p:cNvSpPr>
          <p:nvPr>
            <p:ph type="body" sz="quarter" idx="54" hasCustomPrompt="1"/>
          </p:nvPr>
        </p:nvSpPr>
        <p:spPr>
          <a:xfrm>
            <a:off x="0" y="1"/>
            <a:ext cx="12198933" cy="1450162"/>
          </a:xfrm>
          <a:solidFill>
            <a:schemeClr val="accent1"/>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10333658" cy="408448"/>
          </a:xfrm>
        </p:spPr>
        <p:txBody>
          <a:bodyPr/>
          <a:lstStyle>
            <a:lvl1pPr>
              <a:defRPr/>
            </a:lvl1pPr>
          </a:lstStyle>
          <a:p>
            <a:r>
              <a:rPr lang="nl-NL" noProof="0" dirty="0"/>
              <a:t>Inhoudsopgave optie 2</a:t>
            </a:r>
            <a:endParaRPr lang="nl-NL" dirty="0"/>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4960679" y="-798828"/>
            <a:ext cx="2270674"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TEKST &amp; BEELD (25%/75%)</a:t>
            </a:r>
          </a:p>
        </p:txBody>
      </p:sp>
      <p:grpSp>
        <p:nvGrpSpPr>
          <p:cNvPr id="17" name="Instructie">
            <a:extLst>
              <a:ext uri="{FF2B5EF4-FFF2-40B4-BE49-F238E27FC236}">
                <a16:creationId xmlns:a16="http://schemas.microsoft.com/office/drawing/2014/main" id="{A60A0BF1-7F76-44C3-9FBD-174CC0F2C0DF}"/>
              </a:ext>
            </a:extLst>
          </p:cNvPr>
          <p:cNvGrpSpPr/>
          <p:nvPr userDrawn="1"/>
        </p:nvGrpSpPr>
        <p:grpSpPr>
          <a:xfrm>
            <a:off x="-3437547" y="1434"/>
            <a:ext cx="3201327" cy="6001164"/>
            <a:chOff x="-3437547" y="1434"/>
            <a:chExt cx="3201327" cy="6001164"/>
          </a:xfrm>
        </p:grpSpPr>
        <p:cxnSp>
          <p:nvCxnSpPr>
            <p:cNvPr id="18" name="Rechte verbindingslijn 17">
              <a:extLst>
                <a:ext uri="{FF2B5EF4-FFF2-40B4-BE49-F238E27FC236}">
                  <a16:creationId xmlns:a16="http://schemas.microsoft.com/office/drawing/2014/main" id="{33A3A06A-FFA2-45B4-9A3E-854647217E5F}"/>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9" name="Ovaal 18">
              <a:extLst>
                <a:ext uri="{FF2B5EF4-FFF2-40B4-BE49-F238E27FC236}">
                  <a16:creationId xmlns:a16="http://schemas.microsoft.com/office/drawing/2014/main" id="{93BD39DD-9CF1-40C6-A552-AE89C5CE47CE}"/>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0" name="Rechthoek 19">
              <a:extLst>
                <a:ext uri="{FF2B5EF4-FFF2-40B4-BE49-F238E27FC236}">
                  <a16:creationId xmlns:a16="http://schemas.microsoft.com/office/drawing/2014/main" id="{2748ADC3-AEA3-4F51-AED7-7BD007C06911}"/>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1" name="Ovaal 20">
              <a:extLst>
                <a:ext uri="{FF2B5EF4-FFF2-40B4-BE49-F238E27FC236}">
                  <a16:creationId xmlns:a16="http://schemas.microsoft.com/office/drawing/2014/main" id="{B1A2BB6C-720F-4AEE-A89F-849A961302C9}"/>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2" name="Rechthoek 21">
              <a:extLst>
                <a:ext uri="{FF2B5EF4-FFF2-40B4-BE49-F238E27FC236}">
                  <a16:creationId xmlns:a16="http://schemas.microsoft.com/office/drawing/2014/main" id="{68838CA2-7559-4CCE-96B0-8A64306A7A90}"/>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3" name="Ovaal 22">
              <a:extLst>
                <a:ext uri="{FF2B5EF4-FFF2-40B4-BE49-F238E27FC236}">
                  <a16:creationId xmlns:a16="http://schemas.microsoft.com/office/drawing/2014/main" id="{5CF1FE99-936B-4BFF-9FDC-EA605E6940AA}"/>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4" name="Rechthoek 23">
              <a:extLst>
                <a:ext uri="{FF2B5EF4-FFF2-40B4-BE49-F238E27FC236}">
                  <a16:creationId xmlns:a16="http://schemas.microsoft.com/office/drawing/2014/main" id="{CADC6CD2-7700-459C-8895-59E3BC5DAE02}"/>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25" name="Ovaal 24">
              <a:extLst>
                <a:ext uri="{FF2B5EF4-FFF2-40B4-BE49-F238E27FC236}">
                  <a16:creationId xmlns:a16="http://schemas.microsoft.com/office/drawing/2014/main" id="{CC0DCA75-D092-44FF-A1BD-EE32B49E253D}"/>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6" name="Rechthoek 25">
              <a:extLst>
                <a:ext uri="{FF2B5EF4-FFF2-40B4-BE49-F238E27FC236}">
                  <a16:creationId xmlns:a16="http://schemas.microsoft.com/office/drawing/2014/main" id="{48C7D722-1F75-446A-AA6B-CFCE0E6E6FFA}"/>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27" name="Meer informatie">
              <a:extLst>
                <a:ext uri="{FF2B5EF4-FFF2-40B4-BE49-F238E27FC236}">
                  <a16:creationId xmlns:a16="http://schemas.microsoft.com/office/drawing/2014/main" id="{662E0E20-D344-4CE3-B7DB-5177EB516F62}"/>
                </a:ext>
              </a:extLst>
            </p:cNvPr>
            <p:cNvGrpSpPr/>
            <p:nvPr userDrawn="1"/>
          </p:nvGrpSpPr>
          <p:grpSpPr>
            <a:xfrm>
              <a:off x="-3421298" y="5206936"/>
              <a:ext cx="3178515" cy="795662"/>
              <a:chOff x="-3741486" y="3387723"/>
              <a:chExt cx="3178515" cy="795662"/>
            </a:xfrm>
          </p:grpSpPr>
          <p:sp>
            <p:nvSpPr>
              <p:cNvPr id="97" name="Freeform 101">
                <a:extLst>
                  <a:ext uri="{FF2B5EF4-FFF2-40B4-BE49-F238E27FC236}">
                    <a16:creationId xmlns:a16="http://schemas.microsoft.com/office/drawing/2014/main" id="{B6BC82A8-3889-40EF-A3E9-017F40F18CF2}"/>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8" name="Rechthoek 97">
                <a:extLst>
                  <a:ext uri="{FF2B5EF4-FFF2-40B4-BE49-F238E27FC236}">
                    <a16:creationId xmlns:a16="http://schemas.microsoft.com/office/drawing/2014/main" id="{A0249CAC-5F6E-47AC-8C86-758A18BA7BEB}"/>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99" name="Rechte verbindingslijn 98">
                <a:extLst>
                  <a:ext uri="{FF2B5EF4-FFF2-40B4-BE49-F238E27FC236}">
                    <a16:creationId xmlns:a16="http://schemas.microsoft.com/office/drawing/2014/main" id="{8226D046-5DC8-43AA-943D-1412344C1F1D}"/>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8" name="Rechthoek 27">
              <a:extLst>
                <a:ext uri="{FF2B5EF4-FFF2-40B4-BE49-F238E27FC236}">
                  <a16:creationId xmlns:a16="http://schemas.microsoft.com/office/drawing/2014/main" id="{659F66AA-33D5-48EB-9EE6-C289ADCE0E67}"/>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29" name="Ovaal 28">
              <a:extLst>
                <a:ext uri="{FF2B5EF4-FFF2-40B4-BE49-F238E27FC236}">
                  <a16:creationId xmlns:a16="http://schemas.microsoft.com/office/drawing/2014/main" id="{2EDE7247-21C5-40B9-B2F9-0664A6EB3149}"/>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0" name="Rechte verbindingslijn 29">
              <a:extLst>
                <a:ext uri="{FF2B5EF4-FFF2-40B4-BE49-F238E27FC236}">
                  <a16:creationId xmlns:a16="http://schemas.microsoft.com/office/drawing/2014/main" id="{439A25C8-3001-41C0-83E7-FBC23291458D}"/>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1" name="Groep 30">
              <a:extLst>
                <a:ext uri="{FF2B5EF4-FFF2-40B4-BE49-F238E27FC236}">
                  <a16:creationId xmlns:a16="http://schemas.microsoft.com/office/drawing/2014/main" id="{8757A32B-CC4F-4EDD-BB4F-6F7E99D8779D}"/>
                </a:ext>
              </a:extLst>
            </p:cNvPr>
            <p:cNvGrpSpPr/>
            <p:nvPr userDrawn="1"/>
          </p:nvGrpSpPr>
          <p:grpSpPr>
            <a:xfrm>
              <a:off x="-3437547" y="349413"/>
              <a:ext cx="2933825" cy="558875"/>
              <a:chOff x="-3419346" y="368233"/>
              <a:chExt cx="3904920" cy="743862"/>
            </a:xfrm>
          </p:grpSpPr>
          <p:sp>
            <p:nvSpPr>
              <p:cNvPr id="43" name="Rechthoek 42">
                <a:extLst>
                  <a:ext uri="{FF2B5EF4-FFF2-40B4-BE49-F238E27FC236}">
                    <a16:creationId xmlns:a16="http://schemas.microsoft.com/office/drawing/2014/main" id="{404E7F2B-0D46-4FE2-9F92-3F9F68B10B36}"/>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4" name="Rechte verbindingslijn 43">
                <a:extLst>
                  <a:ext uri="{FF2B5EF4-FFF2-40B4-BE49-F238E27FC236}">
                    <a16:creationId xmlns:a16="http://schemas.microsoft.com/office/drawing/2014/main" id="{425DE72D-FAC8-4EE3-949E-968ABA1C74F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72DA44AE-17EB-43B7-BE28-6A634A32A57A}"/>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Rechthoek 45">
                <a:extLst>
                  <a:ext uri="{FF2B5EF4-FFF2-40B4-BE49-F238E27FC236}">
                    <a16:creationId xmlns:a16="http://schemas.microsoft.com/office/drawing/2014/main" id="{F5D8D6C6-66DD-4B2B-ABAA-F9D3E6D36221}"/>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7" name="Groep 46">
                <a:extLst>
                  <a:ext uri="{FF2B5EF4-FFF2-40B4-BE49-F238E27FC236}">
                    <a16:creationId xmlns:a16="http://schemas.microsoft.com/office/drawing/2014/main" id="{5EDF3352-2FC5-4A44-AC56-ABFB6AA095A1}"/>
                  </a:ext>
                </a:extLst>
              </p:cNvPr>
              <p:cNvGrpSpPr/>
              <p:nvPr userDrawn="1"/>
            </p:nvGrpSpPr>
            <p:grpSpPr>
              <a:xfrm>
                <a:off x="-3002834" y="720303"/>
                <a:ext cx="182598" cy="143759"/>
                <a:chOff x="-3310843" y="700986"/>
                <a:chExt cx="182598" cy="143759"/>
              </a:xfrm>
            </p:grpSpPr>
            <p:grpSp>
              <p:nvGrpSpPr>
                <p:cNvPr id="88" name="Groep 87">
                  <a:extLst>
                    <a:ext uri="{FF2B5EF4-FFF2-40B4-BE49-F238E27FC236}">
                      <a16:creationId xmlns:a16="http://schemas.microsoft.com/office/drawing/2014/main" id="{0BA007AE-72C0-4CD3-843B-A9A27793AB84}"/>
                    </a:ext>
                  </a:extLst>
                </p:cNvPr>
                <p:cNvGrpSpPr/>
                <p:nvPr userDrawn="1"/>
              </p:nvGrpSpPr>
              <p:grpSpPr>
                <a:xfrm>
                  <a:off x="-3310843" y="700986"/>
                  <a:ext cx="182598" cy="143759"/>
                  <a:chOff x="-3310843" y="700986"/>
                  <a:chExt cx="182598" cy="143759"/>
                </a:xfrm>
              </p:grpSpPr>
              <p:cxnSp>
                <p:nvCxnSpPr>
                  <p:cNvPr id="92" name="Rechte verbindingslijn 91">
                    <a:extLst>
                      <a:ext uri="{FF2B5EF4-FFF2-40B4-BE49-F238E27FC236}">
                        <a16:creationId xmlns:a16="http://schemas.microsoft.com/office/drawing/2014/main" id="{BE9A35AE-4928-417E-97D9-2070AE58C684}"/>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3" name="Rechte verbindingslijn 92">
                    <a:extLst>
                      <a:ext uri="{FF2B5EF4-FFF2-40B4-BE49-F238E27FC236}">
                        <a16:creationId xmlns:a16="http://schemas.microsoft.com/office/drawing/2014/main" id="{C955EE80-A386-4F81-B4F0-6E096CFB7353}"/>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D73ECCE5-A4D8-41FA-B9EF-3097247E761E}"/>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A005A351-A771-4B0A-89D8-2CD55931F530}"/>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C7D2ECEB-4C7D-4324-B935-2765016BD50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89" name="Groep 88">
                  <a:extLst>
                    <a:ext uri="{FF2B5EF4-FFF2-40B4-BE49-F238E27FC236}">
                      <a16:creationId xmlns:a16="http://schemas.microsoft.com/office/drawing/2014/main" id="{A7CAFB5A-7D19-40EF-9B81-3F436C53BBFA}"/>
                    </a:ext>
                  </a:extLst>
                </p:cNvPr>
                <p:cNvGrpSpPr/>
                <p:nvPr userDrawn="1"/>
              </p:nvGrpSpPr>
              <p:grpSpPr>
                <a:xfrm flipH="1">
                  <a:off x="-3310774" y="735854"/>
                  <a:ext cx="88801" cy="72568"/>
                  <a:chOff x="-2091059" y="1395403"/>
                  <a:chExt cx="157316" cy="128558"/>
                </a:xfrm>
              </p:grpSpPr>
              <p:sp>
                <p:nvSpPr>
                  <p:cNvPr id="90" name="Rechthoek 89">
                    <a:extLst>
                      <a:ext uri="{FF2B5EF4-FFF2-40B4-BE49-F238E27FC236}">
                        <a16:creationId xmlns:a16="http://schemas.microsoft.com/office/drawing/2014/main" id="{BC1196AD-A2A9-4166-8880-78190A1A5EB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1" name="Pijl: punthaak 90">
                    <a:extLst>
                      <a:ext uri="{FF2B5EF4-FFF2-40B4-BE49-F238E27FC236}">
                        <a16:creationId xmlns:a16="http://schemas.microsoft.com/office/drawing/2014/main" id="{03C636B1-2B51-4A84-80E1-0FC19623118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8" name="Groep 47">
                <a:extLst>
                  <a:ext uri="{FF2B5EF4-FFF2-40B4-BE49-F238E27FC236}">
                    <a16:creationId xmlns:a16="http://schemas.microsoft.com/office/drawing/2014/main" id="{C1819F13-20A2-4EC1-977C-D8DF3BFEFEAB}"/>
                  </a:ext>
                </a:extLst>
              </p:cNvPr>
              <p:cNvGrpSpPr/>
              <p:nvPr userDrawn="1"/>
            </p:nvGrpSpPr>
            <p:grpSpPr>
              <a:xfrm>
                <a:off x="-3326107" y="720303"/>
                <a:ext cx="182598" cy="143759"/>
                <a:chOff x="-3634116" y="700986"/>
                <a:chExt cx="182598" cy="143759"/>
              </a:xfrm>
            </p:grpSpPr>
            <p:grpSp>
              <p:nvGrpSpPr>
                <p:cNvPr id="77" name="Groep 76">
                  <a:extLst>
                    <a:ext uri="{FF2B5EF4-FFF2-40B4-BE49-F238E27FC236}">
                      <a16:creationId xmlns:a16="http://schemas.microsoft.com/office/drawing/2014/main" id="{8E881BE9-2D1F-4199-BC38-DC1099396BF9}"/>
                    </a:ext>
                  </a:extLst>
                </p:cNvPr>
                <p:cNvGrpSpPr/>
                <p:nvPr userDrawn="1"/>
              </p:nvGrpSpPr>
              <p:grpSpPr>
                <a:xfrm>
                  <a:off x="-3634116" y="700986"/>
                  <a:ext cx="182598" cy="143759"/>
                  <a:chOff x="-3634116" y="700986"/>
                  <a:chExt cx="182598" cy="143759"/>
                </a:xfrm>
              </p:grpSpPr>
              <p:cxnSp>
                <p:nvCxnSpPr>
                  <p:cNvPr id="81" name="Rechte verbindingslijn 80">
                    <a:extLst>
                      <a:ext uri="{FF2B5EF4-FFF2-40B4-BE49-F238E27FC236}">
                        <a16:creationId xmlns:a16="http://schemas.microsoft.com/office/drawing/2014/main" id="{7B1BF4A7-CAF1-437E-978E-102244A1E23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3" name="Rechte verbindingslijn 82">
                    <a:extLst>
                      <a:ext uri="{FF2B5EF4-FFF2-40B4-BE49-F238E27FC236}">
                        <a16:creationId xmlns:a16="http://schemas.microsoft.com/office/drawing/2014/main" id="{5263DCCF-ED83-4CB1-A3DC-341BC1D4E5E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9FE28B9E-E8FE-4CE1-8BFC-971E71F1CA96}"/>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B03D73E4-9FF2-4EAD-A029-46B3C6B92050}"/>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588134D1-33C5-4419-BE87-093FD3468E07}"/>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8" name="Groep 77">
                  <a:extLst>
                    <a:ext uri="{FF2B5EF4-FFF2-40B4-BE49-F238E27FC236}">
                      <a16:creationId xmlns:a16="http://schemas.microsoft.com/office/drawing/2014/main" id="{902E9D46-B6A7-46F1-B197-FEE35E61630B}"/>
                    </a:ext>
                  </a:extLst>
                </p:cNvPr>
                <p:cNvGrpSpPr/>
                <p:nvPr userDrawn="1"/>
              </p:nvGrpSpPr>
              <p:grpSpPr>
                <a:xfrm>
                  <a:off x="-3634047" y="735854"/>
                  <a:ext cx="88801" cy="72568"/>
                  <a:chOff x="-2091059" y="1395403"/>
                  <a:chExt cx="157316" cy="128558"/>
                </a:xfrm>
              </p:grpSpPr>
              <p:sp>
                <p:nvSpPr>
                  <p:cNvPr id="79" name="Rechthoek 78">
                    <a:extLst>
                      <a:ext uri="{FF2B5EF4-FFF2-40B4-BE49-F238E27FC236}">
                        <a16:creationId xmlns:a16="http://schemas.microsoft.com/office/drawing/2014/main" id="{48775A8C-05B1-4D4A-93DF-324706EF82C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0" name="Pijl: punthaak 79">
                    <a:extLst>
                      <a:ext uri="{FF2B5EF4-FFF2-40B4-BE49-F238E27FC236}">
                        <a16:creationId xmlns:a16="http://schemas.microsoft.com/office/drawing/2014/main" id="{A2FFD799-8EBB-4D9E-8A39-828C2D2E2DF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9" name="Rechte verbindingslijn 48">
                <a:extLst>
                  <a:ext uri="{FF2B5EF4-FFF2-40B4-BE49-F238E27FC236}">
                    <a16:creationId xmlns:a16="http://schemas.microsoft.com/office/drawing/2014/main" id="{41B7E3DF-CD01-47EF-9096-C5A021905EC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0" name="Rechte verbindingslijn 49">
                <a:extLst>
                  <a:ext uri="{FF2B5EF4-FFF2-40B4-BE49-F238E27FC236}">
                    <a16:creationId xmlns:a16="http://schemas.microsoft.com/office/drawing/2014/main" id="{CA81D864-DD4D-4A09-B23B-79B92F07C9A9}"/>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1" name="Groep 50">
                <a:extLst>
                  <a:ext uri="{FF2B5EF4-FFF2-40B4-BE49-F238E27FC236}">
                    <a16:creationId xmlns:a16="http://schemas.microsoft.com/office/drawing/2014/main" id="{09F378BA-5447-4DDA-A237-561BC86CD79F}"/>
                  </a:ext>
                </a:extLst>
              </p:cNvPr>
              <p:cNvGrpSpPr/>
              <p:nvPr userDrawn="1"/>
            </p:nvGrpSpPr>
            <p:grpSpPr>
              <a:xfrm>
                <a:off x="-2425037" y="370226"/>
                <a:ext cx="357690" cy="330595"/>
                <a:chOff x="-2721817" y="347336"/>
                <a:chExt cx="432805" cy="400021"/>
              </a:xfrm>
            </p:grpSpPr>
            <p:sp>
              <p:nvSpPr>
                <p:cNvPr id="66" name="Rechthoek 65">
                  <a:extLst>
                    <a:ext uri="{FF2B5EF4-FFF2-40B4-BE49-F238E27FC236}">
                      <a16:creationId xmlns:a16="http://schemas.microsoft.com/office/drawing/2014/main" id="{B32629F9-85AD-4532-B4FC-D3D705B5E17D}"/>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67" name="Groep 66">
                  <a:extLst>
                    <a:ext uri="{FF2B5EF4-FFF2-40B4-BE49-F238E27FC236}">
                      <a16:creationId xmlns:a16="http://schemas.microsoft.com/office/drawing/2014/main" id="{9FE37B3C-8437-4E86-BF53-70959711F084}"/>
                    </a:ext>
                  </a:extLst>
                </p:cNvPr>
                <p:cNvGrpSpPr/>
                <p:nvPr userDrawn="1"/>
              </p:nvGrpSpPr>
              <p:grpSpPr>
                <a:xfrm>
                  <a:off x="-2652453" y="431583"/>
                  <a:ext cx="294076" cy="231526"/>
                  <a:chOff x="-3634116" y="700986"/>
                  <a:chExt cx="182598" cy="143759"/>
                </a:xfrm>
              </p:grpSpPr>
              <p:grpSp>
                <p:nvGrpSpPr>
                  <p:cNvPr id="68" name="Groep 67">
                    <a:extLst>
                      <a:ext uri="{FF2B5EF4-FFF2-40B4-BE49-F238E27FC236}">
                        <a16:creationId xmlns:a16="http://schemas.microsoft.com/office/drawing/2014/main" id="{867157DB-2E93-4251-9177-D40E7DE3B5F3}"/>
                      </a:ext>
                    </a:extLst>
                  </p:cNvPr>
                  <p:cNvGrpSpPr/>
                  <p:nvPr userDrawn="1"/>
                </p:nvGrpSpPr>
                <p:grpSpPr>
                  <a:xfrm>
                    <a:off x="-3634116" y="700986"/>
                    <a:ext cx="182598" cy="143759"/>
                    <a:chOff x="-3634116" y="700986"/>
                    <a:chExt cx="182598" cy="143759"/>
                  </a:xfrm>
                </p:grpSpPr>
                <p:cxnSp>
                  <p:nvCxnSpPr>
                    <p:cNvPr id="72" name="Rechte verbindingslijn 71">
                      <a:extLst>
                        <a:ext uri="{FF2B5EF4-FFF2-40B4-BE49-F238E27FC236}">
                          <a16:creationId xmlns:a16="http://schemas.microsoft.com/office/drawing/2014/main" id="{A38B7B78-F70A-48BF-9226-BAE7789B2E8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3" name="Rechte verbindingslijn 72">
                      <a:extLst>
                        <a:ext uri="{FF2B5EF4-FFF2-40B4-BE49-F238E27FC236}">
                          <a16:creationId xmlns:a16="http://schemas.microsoft.com/office/drawing/2014/main" id="{EAE02963-DCF6-4D05-AFBD-38E034D06456}"/>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062065BE-1AE6-4EFE-99D1-6765A27BA7F6}"/>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FEE876AB-342D-43A7-A8EE-1D717AC9E41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CD214EBB-C86C-45A2-9477-394211BF0857}"/>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69" name="Groep 68">
                    <a:extLst>
                      <a:ext uri="{FF2B5EF4-FFF2-40B4-BE49-F238E27FC236}">
                        <a16:creationId xmlns:a16="http://schemas.microsoft.com/office/drawing/2014/main" id="{18B601B1-2170-4763-8E40-3E1CABACFCA5}"/>
                      </a:ext>
                    </a:extLst>
                  </p:cNvPr>
                  <p:cNvGrpSpPr/>
                  <p:nvPr userDrawn="1"/>
                </p:nvGrpSpPr>
                <p:grpSpPr>
                  <a:xfrm>
                    <a:off x="-3634047" y="735854"/>
                    <a:ext cx="88801" cy="72568"/>
                    <a:chOff x="-2091059" y="1395403"/>
                    <a:chExt cx="157316" cy="128558"/>
                  </a:xfrm>
                </p:grpSpPr>
                <p:sp>
                  <p:nvSpPr>
                    <p:cNvPr id="70" name="Rechthoek 69">
                      <a:extLst>
                        <a:ext uri="{FF2B5EF4-FFF2-40B4-BE49-F238E27FC236}">
                          <a16:creationId xmlns:a16="http://schemas.microsoft.com/office/drawing/2014/main" id="{BDE8E042-AD47-47AC-B9D2-A6CE6F3DF9F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1" name="Pijl: punthaak 70">
                      <a:extLst>
                        <a:ext uri="{FF2B5EF4-FFF2-40B4-BE49-F238E27FC236}">
                          <a16:creationId xmlns:a16="http://schemas.microsoft.com/office/drawing/2014/main" id="{68F37E8D-8DE9-4707-A9C8-F70E0C0F6ED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2" name="Groep 51">
                <a:extLst>
                  <a:ext uri="{FF2B5EF4-FFF2-40B4-BE49-F238E27FC236}">
                    <a16:creationId xmlns:a16="http://schemas.microsoft.com/office/drawing/2014/main" id="{D7EA5812-D418-4D4C-9341-B6A2E6596A9F}"/>
                  </a:ext>
                </a:extLst>
              </p:cNvPr>
              <p:cNvGrpSpPr/>
              <p:nvPr userDrawn="1"/>
            </p:nvGrpSpPr>
            <p:grpSpPr>
              <a:xfrm>
                <a:off x="-2425037" y="781500"/>
                <a:ext cx="357690" cy="330595"/>
                <a:chOff x="-2721817" y="782525"/>
                <a:chExt cx="432805" cy="400021"/>
              </a:xfrm>
            </p:grpSpPr>
            <p:sp>
              <p:nvSpPr>
                <p:cNvPr id="55" name="Rechthoek 54">
                  <a:extLst>
                    <a:ext uri="{FF2B5EF4-FFF2-40B4-BE49-F238E27FC236}">
                      <a16:creationId xmlns:a16="http://schemas.microsoft.com/office/drawing/2014/main" id="{4B7AF476-D74D-4E36-A6EF-49FB1CFF25EC}"/>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6" name="Groep 55">
                  <a:extLst>
                    <a:ext uri="{FF2B5EF4-FFF2-40B4-BE49-F238E27FC236}">
                      <a16:creationId xmlns:a16="http://schemas.microsoft.com/office/drawing/2014/main" id="{B4D5D913-D2F8-4BD0-8CEE-BCB54AA066FE}"/>
                    </a:ext>
                  </a:extLst>
                </p:cNvPr>
                <p:cNvGrpSpPr/>
                <p:nvPr userDrawn="1"/>
              </p:nvGrpSpPr>
              <p:grpSpPr>
                <a:xfrm>
                  <a:off x="-2652453" y="866772"/>
                  <a:ext cx="294076" cy="231526"/>
                  <a:chOff x="-3310843" y="700986"/>
                  <a:chExt cx="182598" cy="143759"/>
                </a:xfrm>
              </p:grpSpPr>
              <p:grpSp>
                <p:nvGrpSpPr>
                  <p:cNvPr id="57" name="Groep 56">
                    <a:extLst>
                      <a:ext uri="{FF2B5EF4-FFF2-40B4-BE49-F238E27FC236}">
                        <a16:creationId xmlns:a16="http://schemas.microsoft.com/office/drawing/2014/main" id="{016CF62F-59B2-444A-9838-576FFAFABB02}"/>
                      </a:ext>
                    </a:extLst>
                  </p:cNvPr>
                  <p:cNvGrpSpPr/>
                  <p:nvPr userDrawn="1"/>
                </p:nvGrpSpPr>
                <p:grpSpPr>
                  <a:xfrm>
                    <a:off x="-3310843" y="700986"/>
                    <a:ext cx="182598" cy="143759"/>
                    <a:chOff x="-3310843" y="700986"/>
                    <a:chExt cx="182598" cy="143759"/>
                  </a:xfrm>
                </p:grpSpPr>
                <p:cxnSp>
                  <p:nvCxnSpPr>
                    <p:cNvPr id="61" name="Rechte verbindingslijn 60">
                      <a:extLst>
                        <a:ext uri="{FF2B5EF4-FFF2-40B4-BE49-F238E27FC236}">
                          <a16:creationId xmlns:a16="http://schemas.microsoft.com/office/drawing/2014/main" id="{B3ECB8C5-D220-45FF-AEBC-3DAA2CBEB164}"/>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2" name="Rechte verbindingslijn 61">
                      <a:extLst>
                        <a:ext uri="{FF2B5EF4-FFF2-40B4-BE49-F238E27FC236}">
                          <a16:creationId xmlns:a16="http://schemas.microsoft.com/office/drawing/2014/main" id="{A0E082DF-C9AA-4ACC-90FD-2DF038FCA5D2}"/>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1A91AF59-318D-4C9E-B422-4C5380523D29}"/>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C9B784A8-C5BF-49E7-9CC0-EBEE27666764}"/>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BEFEA856-E160-491F-882D-49510FB1150B}"/>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8" name="Groep 57">
                    <a:extLst>
                      <a:ext uri="{FF2B5EF4-FFF2-40B4-BE49-F238E27FC236}">
                        <a16:creationId xmlns:a16="http://schemas.microsoft.com/office/drawing/2014/main" id="{C80B021A-D544-4152-88D0-A0F924465F58}"/>
                      </a:ext>
                    </a:extLst>
                  </p:cNvPr>
                  <p:cNvGrpSpPr/>
                  <p:nvPr userDrawn="1"/>
                </p:nvGrpSpPr>
                <p:grpSpPr>
                  <a:xfrm flipH="1">
                    <a:off x="-3310774" y="735854"/>
                    <a:ext cx="88801" cy="72568"/>
                    <a:chOff x="-2091059" y="1395403"/>
                    <a:chExt cx="157316" cy="128558"/>
                  </a:xfrm>
                </p:grpSpPr>
                <p:sp>
                  <p:nvSpPr>
                    <p:cNvPr id="59" name="Rechthoek 58">
                      <a:extLst>
                        <a:ext uri="{FF2B5EF4-FFF2-40B4-BE49-F238E27FC236}">
                          <a16:creationId xmlns:a16="http://schemas.microsoft.com/office/drawing/2014/main" id="{1E25175B-4C4B-4908-85D4-A512B0E3064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0" name="Pijl: punthaak 59">
                      <a:extLst>
                        <a:ext uri="{FF2B5EF4-FFF2-40B4-BE49-F238E27FC236}">
                          <a16:creationId xmlns:a16="http://schemas.microsoft.com/office/drawing/2014/main" id="{965A9ABD-8DF1-49C9-B14F-A0209CA313F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3" name="Rechthoek 52">
                <a:extLst>
                  <a:ext uri="{FF2B5EF4-FFF2-40B4-BE49-F238E27FC236}">
                    <a16:creationId xmlns:a16="http://schemas.microsoft.com/office/drawing/2014/main" id="{6065FD21-A282-4BB6-A33E-37E6B6C65C65}"/>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4" name="Rechthoek 53">
                <a:extLst>
                  <a:ext uri="{FF2B5EF4-FFF2-40B4-BE49-F238E27FC236}">
                    <a16:creationId xmlns:a16="http://schemas.microsoft.com/office/drawing/2014/main" id="{F1C02CE9-BBF5-4D80-8D94-335802FBB395}"/>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2" name="Rechte verbindingslijn 31">
              <a:extLst>
                <a:ext uri="{FF2B5EF4-FFF2-40B4-BE49-F238E27FC236}">
                  <a16:creationId xmlns:a16="http://schemas.microsoft.com/office/drawing/2014/main" id="{41E1ED65-D384-4179-86F2-5427ECEB60C6}"/>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3" name="Rechthoek 32">
              <a:extLst>
                <a:ext uri="{FF2B5EF4-FFF2-40B4-BE49-F238E27FC236}">
                  <a16:creationId xmlns:a16="http://schemas.microsoft.com/office/drawing/2014/main" id="{FF1B748D-AE56-4504-B083-6336E9242DB5}"/>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4" name="Ovaal 33">
              <a:extLst>
                <a:ext uri="{FF2B5EF4-FFF2-40B4-BE49-F238E27FC236}">
                  <a16:creationId xmlns:a16="http://schemas.microsoft.com/office/drawing/2014/main" id="{A96052A5-9902-4101-AA35-3447938F0705}"/>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5" name="Rechthoek 34">
              <a:extLst>
                <a:ext uri="{FF2B5EF4-FFF2-40B4-BE49-F238E27FC236}">
                  <a16:creationId xmlns:a16="http://schemas.microsoft.com/office/drawing/2014/main" id="{F5765B00-5C4B-4AC6-9EC8-37FAF7AE251E}"/>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36" name="Ovaal 35">
              <a:extLst>
                <a:ext uri="{FF2B5EF4-FFF2-40B4-BE49-F238E27FC236}">
                  <a16:creationId xmlns:a16="http://schemas.microsoft.com/office/drawing/2014/main" id="{0A28DA39-8911-42D9-ADDE-347209BE3423}"/>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7" name="Rechthoek 36">
              <a:extLst>
                <a:ext uri="{FF2B5EF4-FFF2-40B4-BE49-F238E27FC236}">
                  <a16:creationId xmlns:a16="http://schemas.microsoft.com/office/drawing/2014/main" id="{750FB10B-8034-43AD-9EF3-DC4E3263F380}"/>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8" name="Ovaal 37">
              <a:extLst>
                <a:ext uri="{FF2B5EF4-FFF2-40B4-BE49-F238E27FC236}">
                  <a16:creationId xmlns:a16="http://schemas.microsoft.com/office/drawing/2014/main" id="{222B460C-7EF0-421B-872E-E9D9964F1130}"/>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9" name="Rechthoek 38">
              <a:extLst>
                <a:ext uri="{FF2B5EF4-FFF2-40B4-BE49-F238E27FC236}">
                  <a16:creationId xmlns:a16="http://schemas.microsoft.com/office/drawing/2014/main" id="{B846400B-9178-4379-9475-F2B7BFA0FAAE}"/>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40" name="Ovaal 39">
              <a:extLst>
                <a:ext uri="{FF2B5EF4-FFF2-40B4-BE49-F238E27FC236}">
                  <a16:creationId xmlns:a16="http://schemas.microsoft.com/office/drawing/2014/main" id="{BA41A6D1-0E04-417C-A0BC-2C94008E3054}"/>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1" name="Rechthoek 40">
              <a:extLst>
                <a:ext uri="{FF2B5EF4-FFF2-40B4-BE49-F238E27FC236}">
                  <a16:creationId xmlns:a16="http://schemas.microsoft.com/office/drawing/2014/main" id="{878F42D4-98DA-4F2A-B705-C355A6DF9F05}"/>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42" name="Rechthoek 41">
              <a:extLst>
                <a:ext uri="{FF2B5EF4-FFF2-40B4-BE49-F238E27FC236}">
                  <a16:creationId xmlns:a16="http://schemas.microsoft.com/office/drawing/2014/main" id="{BB1D4ED5-FB49-49B6-B7EB-55F4101F464B}"/>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0" name="Instructie">
            <a:extLst>
              <a:ext uri="{FF2B5EF4-FFF2-40B4-BE49-F238E27FC236}">
                <a16:creationId xmlns:a16="http://schemas.microsoft.com/office/drawing/2014/main" id="{A8FFEA9B-B2D9-4777-B7AA-E72AA7A03B6C}"/>
              </a:ext>
            </a:extLst>
          </p:cNvPr>
          <p:cNvGrpSpPr/>
          <p:nvPr userDrawn="1"/>
        </p:nvGrpSpPr>
        <p:grpSpPr>
          <a:xfrm>
            <a:off x="12391601" y="0"/>
            <a:ext cx="3183678" cy="5340257"/>
            <a:chOff x="12391601" y="0"/>
            <a:chExt cx="3183678" cy="5340257"/>
          </a:xfrm>
        </p:grpSpPr>
        <p:grpSp>
          <p:nvGrpSpPr>
            <p:cNvPr id="101" name="Meer informatie">
              <a:extLst>
                <a:ext uri="{FF2B5EF4-FFF2-40B4-BE49-F238E27FC236}">
                  <a16:creationId xmlns:a16="http://schemas.microsoft.com/office/drawing/2014/main" id="{4DC215AF-C481-468B-B24C-9A46195B2046}"/>
                </a:ext>
              </a:extLst>
            </p:cNvPr>
            <p:cNvGrpSpPr/>
            <p:nvPr userDrawn="1"/>
          </p:nvGrpSpPr>
          <p:grpSpPr>
            <a:xfrm>
              <a:off x="12396764" y="4556984"/>
              <a:ext cx="3178515" cy="783273"/>
              <a:chOff x="-3741486" y="3386444"/>
              <a:chExt cx="3178515" cy="783273"/>
            </a:xfrm>
          </p:grpSpPr>
          <p:sp>
            <p:nvSpPr>
              <p:cNvPr id="141" name="Freeform 101">
                <a:extLst>
                  <a:ext uri="{FF2B5EF4-FFF2-40B4-BE49-F238E27FC236}">
                    <a16:creationId xmlns:a16="http://schemas.microsoft.com/office/drawing/2014/main" id="{C87D5BEF-922C-4145-9247-3F142D9C5B1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2" name="Rechthoek 141">
                <a:extLst>
                  <a:ext uri="{FF2B5EF4-FFF2-40B4-BE49-F238E27FC236}">
                    <a16:creationId xmlns:a16="http://schemas.microsoft.com/office/drawing/2014/main" id="{2BFBD5F4-26F7-434B-874F-971BD764759F}"/>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3" name="Rechte verbindingslijn 142">
                <a:extLst>
                  <a:ext uri="{FF2B5EF4-FFF2-40B4-BE49-F238E27FC236}">
                    <a16:creationId xmlns:a16="http://schemas.microsoft.com/office/drawing/2014/main" id="{6AF42401-CDE5-4D76-964E-922DCD985C68}"/>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02" name="Rechthoek 101">
              <a:extLst>
                <a:ext uri="{FF2B5EF4-FFF2-40B4-BE49-F238E27FC236}">
                  <a16:creationId xmlns:a16="http://schemas.microsoft.com/office/drawing/2014/main" id="{98D2163A-9BDD-4060-B07C-220D55E574B6}"/>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03" name="Ovaal 102">
              <a:extLst>
                <a:ext uri="{FF2B5EF4-FFF2-40B4-BE49-F238E27FC236}">
                  <a16:creationId xmlns:a16="http://schemas.microsoft.com/office/drawing/2014/main" id="{51CF63B5-F0DB-4DA1-A1E4-70E64B045145}"/>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4" name="Rechte verbindingslijn 103">
              <a:extLst>
                <a:ext uri="{FF2B5EF4-FFF2-40B4-BE49-F238E27FC236}">
                  <a16:creationId xmlns:a16="http://schemas.microsoft.com/office/drawing/2014/main" id="{96FEE0C3-463A-40C9-B340-4ED59645C60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5" name="Rechte verbindingslijn 104">
              <a:extLst>
                <a:ext uri="{FF2B5EF4-FFF2-40B4-BE49-F238E27FC236}">
                  <a16:creationId xmlns:a16="http://schemas.microsoft.com/office/drawing/2014/main" id="{E8C86E25-68B6-42AA-A171-9861692FABC4}"/>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6" name="Rechthoek 105">
              <a:extLst>
                <a:ext uri="{FF2B5EF4-FFF2-40B4-BE49-F238E27FC236}">
                  <a16:creationId xmlns:a16="http://schemas.microsoft.com/office/drawing/2014/main" id="{6AEAC5DF-39AA-47B8-8060-BDA2E653EF7F}"/>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07" name="Rechte verbindingslijn 106">
              <a:extLst>
                <a:ext uri="{FF2B5EF4-FFF2-40B4-BE49-F238E27FC236}">
                  <a16:creationId xmlns:a16="http://schemas.microsoft.com/office/drawing/2014/main" id="{CCDE4FCC-A7FF-4637-BDD1-0EF33A491F42}"/>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08" name="Ovaal 107">
              <a:extLst>
                <a:ext uri="{FF2B5EF4-FFF2-40B4-BE49-F238E27FC236}">
                  <a16:creationId xmlns:a16="http://schemas.microsoft.com/office/drawing/2014/main" id="{A3584C3A-08C9-434D-82D9-0C31A676C544}"/>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09" name="Rechthoek 108">
              <a:extLst>
                <a:ext uri="{FF2B5EF4-FFF2-40B4-BE49-F238E27FC236}">
                  <a16:creationId xmlns:a16="http://schemas.microsoft.com/office/drawing/2014/main" id="{E629F0A2-02D3-44DE-8CD7-97BDF2A1D01B}"/>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0" name="Groep 109">
              <a:extLst>
                <a:ext uri="{FF2B5EF4-FFF2-40B4-BE49-F238E27FC236}">
                  <a16:creationId xmlns:a16="http://schemas.microsoft.com/office/drawing/2014/main" id="{12AA3AF5-6518-455C-AFEE-6628B91EC3A4}"/>
                </a:ext>
              </a:extLst>
            </p:cNvPr>
            <p:cNvGrpSpPr/>
            <p:nvPr userDrawn="1"/>
          </p:nvGrpSpPr>
          <p:grpSpPr>
            <a:xfrm>
              <a:off x="12757282" y="2184550"/>
              <a:ext cx="825500" cy="209550"/>
              <a:chOff x="13504624" y="2482850"/>
              <a:chExt cx="825500" cy="209550"/>
            </a:xfrm>
          </p:grpSpPr>
          <p:sp>
            <p:nvSpPr>
              <p:cNvPr id="138" name="Rechthoek 137">
                <a:extLst>
                  <a:ext uri="{FF2B5EF4-FFF2-40B4-BE49-F238E27FC236}">
                    <a16:creationId xmlns:a16="http://schemas.microsoft.com/office/drawing/2014/main" id="{45C6AB7C-21D6-4D45-82BD-FCF39949C85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39" name="Rechte verbindingslijn 138">
                <a:extLst>
                  <a:ext uri="{FF2B5EF4-FFF2-40B4-BE49-F238E27FC236}">
                    <a16:creationId xmlns:a16="http://schemas.microsoft.com/office/drawing/2014/main" id="{6D0CB1F4-CBA9-41E7-A576-9DF20B78042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0" name="Gelijkbenige driehoek 139">
                <a:extLst>
                  <a:ext uri="{FF2B5EF4-FFF2-40B4-BE49-F238E27FC236}">
                    <a16:creationId xmlns:a16="http://schemas.microsoft.com/office/drawing/2014/main" id="{FDE25E84-E954-4D68-83EA-DBCE4D44CC3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1" name="Groep 110">
              <a:extLst>
                <a:ext uri="{FF2B5EF4-FFF2-40B4-BE49-F238E27FC236}">
                  <a16:creationId xmlns:a16="http://schemas.microsoft.com/office/drawing/2014/main" id="{22466E10-B13F-4FCC-A928-BBC5CFB54497}"/>
                </a:ext>
              </a:extLst>
            </p:cNvPr>
            <p:cNvGrpSpPr/>
            <p:nvPr userDrawn="1"/>
          </p:nvGrpSpPr>
          <p:grpSpPr>
            <a:xfrm>
              <a:off x="12757282" y="1141626"/>
              <a:ext cx="294789" cy="318834"/>
              <a:chOff x="14466489" y="1001522"/>
              <a:chExt cx="290627" cy="314333"/>
            </a:xfrm>
          </p:grpSpPr>
          <p:sp>
            <p:nvSpPr>
              <p:cNvPr id="132" name="Rechthoek 131">
                <a:extLst>
                  <a:ext uri="{FF2B5EF4-FFF2-40B4-BE49-F238E27FC236}">
                    <a16:creationId xmlns:a16="http://schemas.microsoft.com/office/drawing/2014/main" id="{D23CB7CA-1CEA-4D97-BDC6-10545319FFB2}"/>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3" name="Ovaal 132">
                <a:extLst>
                  <a:ext uri="{FF2B5EF4-FFF2-40B4-BE49-F238E27FC236}">
                    <a16:creationId xmlns:a16="http://schemas.microsoft.com/office/drawing/2014/main" id="{B1E2CCE1-E2B4-448B-A206-93FE59B08F82}"/>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4" name="Vrije vorm: vorm 133">
                <a:extLst>
                  <a:ext uri="{FF2B5EF4-FFF2-40B4-BE49-F238E27FC236}">
                    <a16:creationId xmlns:a16="http://schemas.microsoft.com/office/drawing/2014/main" id="{5DB443AA-2164-413D-AFFF-8706FCCFE67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5" name="Rechthoek: afgeronde hoeken 134">
                <a:extLst>
                  <a:ext uri="{FF2B5EF4-FFF2-40B4-BE49-F238E27FC236}">
                    <a16:creationId xmlns:a16="http://schemas.microsoft.com/office/drawing/2014/main" id="{09480F9C-481A-4AD1-827A-93F33D1BF78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36" name="Rechte verbindingslijn 135">
                <a:extLst>
                  <a:ext uri="{FF2B5EF4-FFF2-40B4-BE49-F238E27FC236}">
                    <a16:creationId xmlns:a16="http://schemas.microsoft.com/office/drawing/2014/main" id="{1FA1FC18-090C-4584-9ABD-7045136EEF1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7" name="Rechte verbindingslijn 136">
                <a:extLst>
                  <a:ext uri="{FF2B5EF4-FFF2-40B4-BE49-F238E27FC236}">
                    <a16:creationId xmlns:a16="http://schemas.microsoft.com/office/drawing/2014/main" id="{340AD4C6-1223-46C5-AFB5-500B226E75F6}"/>
                  </a:ext>
                </a:extLst>
              </p:cNvPr>
              <p:cNvCxnSpPr>
                <a:cxnSpLocks/>
                <a:stCxn id="13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2" name="Ovaal 111">
              <a:extLst>
                <a:ext uri="{FF2B5EF4-FFF2-40B4-BE49-F238E27FC236}">
                  <a16:creationId xmlns:a16="http://schemas.microsoft.com/office/drawing/2014/main" id="{DAAD744A-7AC4-4D2B-AA57-2192C927C19F}"/>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3" name="Rechthoek 112">
              <a:extLst>
                <a:ext uri="{FF2B5EF4-FFF2-40B4-BE49-F238E27FC236}">
                  <a16:creationId xmlns:a16="http://schemas.microsoft.com/office/drawing/2014/main" id="{DDB1A6CA-E639-4F4E-BC69-81F160700F18}"/>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4" name="Rechte verbindingslijn 113">
              <a:extLst>
                <a:ext uri="{FF2B5EF4-FFF2-40B4-BE49-F238E27FC236}">
                  <a16:creationId xmlns:a16="http://schemas.microsoft.com/office/drawing/2014/main" id="{702ACFF3-2A40-449A-96A4-42BF23EB9176}"/>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5" name="Groep 114">
              <a:extLst>
                <a:ext uri="{FF2B5EF4-FFF2-40B4-BE49-F238E27FC236}">
                  <a16:creationId xmlns:a16="http://schemas.microsoft.com/office/drawing/2014/main" id="{6C20D7CC-0170-4EA5-A39B-55F104E8B444}"/>
                </a:ext>
              </a:extLst>
            </p:cNvPr>
            <p:cNvGrpSpPr/>
            <p:nvPr userDrawn="1"/>
          </p:nvGrpSpPr>
          <p:grpSpPr>
            <a:xfrm>
              <a:off x="12696514" y="3701158"/>
              <a:ext cx="514284" cy="612918"/>
              <a:chOff x="12682980" y="3403241"/>
              <a:chExt cx="622284" cy="741632"/>
            </a:xfrm>
          </p:grpSpPr>
          <p:grpSp>
            <p:nvGrpSpPr>
              <p:cNvPr id="116" name="Groep 115">
                <a:extLst>
                  <a:ext uri="{FF2B5EF4-FFF2-40B4-BE49-F238E27FC236}">
                    <a16:creationId xmlns:a16="http://schemas.microsoft.com/office/drawing/2014/main" id="{F3802850-D898-4753-9D83-6F0D9AFC21B3}"/>
                  </a:ext>
                </a:extLst>
              </p:cNvPr>
              <p:cNvGrpSpPr/>
              <p:nvPr userDrawn="1"/>
            </p:nvGrpSpPr>
            <p:grpSpPr>
              <a:xfrm>
                <a:off x="12771568" y="3403241"/>
                <a:ext cx="467138" cy="448489"/>
                <a:chOff x="12782195" y="3403241"/>
                <a:chExt cx="467138" cy="448489"/>
              </a:xfrm>
            </p:grpSpPr>
            <p:grpSp>
              <p:nvGrpSpPr>
                <p:cNvPr id="119" name="Groep 118">
                  <a:extLst>
                    <a:ext uri="{FF2B5EF4-FFF2-40B4-BE49-F238E27FC236}">
                      <a16:creationId xmlns:a16="http://schemas.microsoft.com/office/drawing/2014/main" id="{228DA75B-B50A-4410-8DA3-18A91A010439}"/>
                    </a:ext>
                  </a:extLst>
                </p:cNvPr>
                <p:cNvGrpSpPr/>
                <p:nvPr userDrawn="1"/>
              </p:nvGrpSpPr>
              <p:grpSpPr>
                <a:xfrm>
                  <a:off x="12782195" y="3403241"/>
                  <a:ext cx="412967" cy="393907"/>
                  <a:chOff x="13554906" y="3320109"/>
                  <a:chExt cx="443906" cy="423419"/>
                </a:xfrm>
              </p:grpSpPr>
              <p:grpSp>
                <p:nvGrpSpPr>
                  <p:cNvPr id="126" name="Groep 125">
                    <a:extLst>
                      <a:ext uri="{FF2B5EF4-FFF2-40B4-BE49-F238E27FC236}">
                        <a16:creationId xmlns:a16="http://schemas.microsoft.com/office/drawing/2014/main" id="{9BE071CC-06B0-4FB0-9D4D-03BEAD36FEED}"/>
                      </a:ext>
                    </a:extLst>
                  </p:cNvPr>
                  <p:cNvGrpSpPr/>
                  <p:nvPr userDrawn="1"/>
                </p:nvGrpSpPr>
                <p:grpSpPr>
                  <a:xfrm>
                    <a:off x="13554906" y="3320109"/>
                    <a:ext cx="443906" cy="423419"/>
                    <a:chOff x="12909684" y="1276143"/>
                    <a:chExt cx="443906" cy="423419"/>
                  </a:xfrm>
                </p:grpSpPr>
                <p:sp>
                  <p:nvSpPr>
                    <p:cNvPr id="129" name="Rechthoek 128">
                      <a:extLst>
                        <a:ext uri="{FF2B5EF4-FFF2-40B4-BE49-F238E27FC236}">
                          <a16:creationId xmlns:a16="http://schemas.microsoft.com/office/drawing/2014/main" id="{F8B8DD00-6549-4615-84A5-CCF692CE86CE}"/>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0" name="Rechthoek 129">
                      <a:extLst>
                        <a:ext uri="{FF2B5EF4-FFF2-40B4-BE49-F238E27FC236}">
                          <a16:creationId xmlns:a16="http://schemas.microsoft.com/office/drawing/2014/main" id="{078974C3-8530-431A-AFAA-6E0BA747EDC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1" name="Ovaal 130">
                      <a:extLst>
                        <a:ext uri="{FF2B5EF4-FFF2-40B4-BE49-F238E27FC236}">
                          <a16:creationId xmlns:a16="http://schemas.microsoft.com/office/drawing/2014/main" id="{16EBD05B-44DC-42A8-AB68-E0E7EFB4FDA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7" name="Afbeelding 126">
                    <a:extLst>
                      <a:ext uri="{FF2B5EF4-FFF2-40B4-BE49-F238E27FC236}">
                        <a16:creationId xmlns:a16="http://schemas.microsoft.com/office/drawing/2014/main" id="{B40650EA-D15E-4B90-BFCB-041E85E1CB5E}"/>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8" name="Afbeelding 127">
                    <a:extLst>
                      <a:ext uri="{FF2B5EF4-FFF2-40B4-BE49-F238E27FC236}">
                        <a16:creationId xmlns:a16="http://schemas.microsoft.com/office/drawing/2014/main" id="{2C938BD1-865F-44ED-904E-7DDC8D7CAB6F}"/>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20" name="Groep 119">
                  <a:extLst>
                    <a:ext uri="{FF2B5EF4-FFF2-40B4-BE49-F238E27FC236}">
                      <a16:creationId xmlns:a16="http://schemas.microsoft.com/office/drawing/2014/main" id="{5845EB42-A52C-4DDC-9A79-323F9CFDD736}"/>
                    </a:ext>
                  </a:extLst>
                </p:cNvPr>
                <p:cNvGrpSpPr/>
                <p:nvPr userDrawn="1"/>
              </p:nvGrpSpPr>
              <p:grpSpPr>
                <a:xfrm>
                  <a:off x="13103513" y="3705268"/>
                  <a:ext cx="145820" cy="146462"/>
                  <a:chOff x="13096169" y="3602278"/>
                  <a:chExt cx="145820" cy="146462"/>
                </a:xfrm>
              </p:grpSpPr>
              <p:sp>
                <p:nvSpPr>
                  <p:cNvPr id="124" name="Rechthoek 123">
                    <a:extLst>
                      <a:ext uri="{FF2B5EF4-FFF2-40B4-BE49-F238E27FC236}">
                        <a16:creationId xmlns:a16="http://schemas.microsoft.com/office/drawing/2014/main" id="{DC08DE72-6D99-4617-AF8F-5722394F0A0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5" name="Rechthoek 124">
                    <a:extLst>
                      <a:ext uri="{FF2B5EF4-FFF2-40B4-BE49-F238E27FC236}">
                        <a16:creationId xmlns:a16="http://schemas.microsoft.com/office/drawing/2014/main" id="{8A152068-29D3-457C-8530-7DC63FD69AA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1" name="Groep 120">
                  <a:extLst>
                    <a:ext uri="{FF2B5EF4-FFF2-40B4-BE49-F238E27FC236}">
                      <a16:creationId xmlns:a16="http://schemas.microsoft.com/office/drawing/2014/main" id="{C3A4BE1C-C655-409D-A582-BE74886EF9A6}"/>
                    </a:ext>
                  </a:extLst>
                </p:cNvPr>
                <p:cNvGrpSpPr/>
                <p:nvPr userDrawn="1"/>
              </p:nvGrpSpPr>
              <p:grpSpPr>
                <a:xfrm rot="10800000">
                  <a:off x="13061402" y="3665637"/>
                  <a:ext cx="145820" cy="146462"/>
                  <a:chOff x="13096169" y="3602278"/>
                  <a:chExt cx="145820" cy="146462"/>
                </a:xfrm>
              </p:grpSpPr>
              <p:sp>
                <p:nvSpPr>
                  <p:cNvPr id="122" name="Rechthoek 121">
                    <a:extLst>
                      <a:ext uri="{FF2B5EF4-FFF2-40B4-BE49-F238E27FC236}">
                        <a16:creationId xmlns:a16="http://schemas.microsoft.com/office/drawing/2014/main" id="{6B81A197-2B6A-4366-9056-DE705D968D8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3" name="Rechthoek 122">
                    <a:extLst>
                      <a:ext uri="{FF2B5EF4-FFF2-40B4-BE49-F238E27FC236}">
                        <a16:creationId xmlns:a16="http://schemas.microsoft.com/office/drawing/2014/main" id="{C8C67BB1-B96C-42C8-A338-E204BEDC82D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7" name="Rechthoek 116">
                <a:extLst>
                  <a:ext uri="{FF2B5EF4-FFF2-40B4-BE49-F238E27FC236}">
                    <a16:creationId xmlns:a16="http://schemas.microsoft.com/office/drawing/2014/main" id="{64605070-6E2A-45CC-802C-230B80178FD8}"/>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8" name="Gelijkbenige driehoek 117">
                <a:extLst>
                  <a:ext uri="{FF2B5EF4-FFF2-40B4-BE49-F238E27FC236}">
                    <a16:creationId xmlns:a16="http://schemas.microsoft.com/office/drawing/2014/main" id="{D4705A35-8E3C-4CC6-95BC-4BAA7B6494E1}"/>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57" name="Tijdelijke aanduiding voor tekst 156">
            <a:extLst>
              <a:ext uri="{FF2B5EF4-FFF2-40B4-BE49-F238E27FC236}">
                <a16:creationId xmlns:a16="http://schemas.microsoft.com/office/drawing/2014/main" id="{21EE53F0-6F37-44F4-8BA2-C319974AC967}"/>
              </a:ext>
            </a:extLst>
          </p:cNvPr>
          <p:cNvSpPr>
            <a:spLocks noGrp="1"/>
          </p:cNvSpPr>
          <p:nvPr>
            <p:ph type="body" sz="quarter" idx="70" hasCustomPrompt="1"/>
          </p:nvPr>
        </p:nvSpPr>
        <p:spPr>
          <a:xfrm>
            <a:off x="684641" y="1772461"/>
            <a:ext cx="1800225" cy="3690227"/>
          </a:xfrm>
        </p:spPr>
        <p:txBody>
          <a:bodyPr/>
          <a:lstStyle>
            <a:lvl1pPr marL="0" indent="0">
              <a:buFontTx/>
              <a:buNone/>
              <a:defRPr/>
            </a:lvl1pPr>
          </a:lstStyle>
          <a:p>
            <a:pPr lvl="0"/>
            <a:r>
              <a:rPr lang="nl-NL" dirty="0"/>
              <a:t>00.00 – 00.00 uur</a:t>
            </a:r>
          </a:p>
          <a:p>
            <a:pPr lvl="0"/>
            <a:endParaRPr lang="nl-NL" dirty="0"/>
          </a:p>
          <a:p>
            <a:pPr lvl="0"/>
            <a:r>
              <a:rPr lang="nl-NL" dirty="0"/>
              <a:t>00.00 – 00.00 uur</a:t>
            </a:r>
          </a:p>
        </p:txBody>
      </p:sp>
      <p:sp>
        <p:nvSpPr>
          <p:cNvPr id="159" name="Tijdelijke aanduiding voor inhoud 158">
            <a:extLst>
              <a:ext uri="{FF2B5EF4-FFF2-40B4-BE49-F238E27FC236}">
                <a16:creationId xmlns:a16="http://schemas.microsoft.com/office/drawing/2014/main" id="{35E079A5-F0EF-4C61-AEB9-28B6CABDC4D2}"/>
              </a:ext>
            </a:extLst>
          </p:cNvPr>
          <p:cNvSpPr>
            <a:spLocks noGrp="1"/>
          </p:cNvSpPr>
          <p:nvPr>
            <p:ph sz="quarter" idx="71" hasCustomPrompt="1"/>
          </p:nvPr>
        </p:nvSpPr>
        <p:spPr>
          <a:xfrm>
            <a:off x="3176588" y="1772461"/>
            <a:ext cx="7796212" cy="3690227"/>
          </a:xfrm>
        </p:spPr>
        <p:txBody>
          <a:bodyPr/>
          <a:lstStyle>
            <a:lvl1pPr marL="0" indent="0">
              <a:buFontTx/>
              <a:buNone/>
              <a:defRPr/>
            </a:lvl1pPr>
          </a:lstStyle>
          <a:p>
            <a:pPr lvl="0"/>
            <a:r>
              <a:rPr lang="nl-NL" dirty="0"/>
              <a:t>Plaats hier je tekst, bijv. Inleiding</a:t>
            </a:r>
          </a:p>
          <a:p>
            <a:pPr lvl="0"/>
            <a:endParaRPr lang="nl-NL" dirty="0"/>
          </a:p>
          <a:p>
            <a:pPr lvl="0"/>
            <a:r>
              <a:rPr lang="nl-NL" dirty="0"/>
              <a:t>Plaats hier je tekst, bijv. Workshop</a:t>
            </a:r>
          </a:p>
        </p:txBody>
      </p:sp>
    </p:spTree>
    <p:extLst>
      <p:ext uri="{BB962C8B-B14F-4D97-AF65-F5344CB8AC3E}">
        <p14:creationId xmlns:p14="http://schemas.microsoft.com/office/powerpoint/2010/main" val="389717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tekstva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10895544" cy="408448"/>
          </a:xfrm>
        </p:spPr>
        <p:txBody>
          <a:bodyPr/>
          <a:lstStyle>
            <a:lvl1pPr>
              <a:defRPr/>
            </a:lvl1pPr>
          </a:lstStyle>
          <a:p>
            <a:r>
              <a:rPr lang="nl-NL" noProof="0" dirty="0"/>
              <a:t>Plaats hier je titel</a:t>
            </a:r>
            <a:endParaRPr lang="nl-NL" dirty="0"/>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5279622" y="-798828"/>
            <a:ext cx="1694383"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SMART-ART (100%)</a:t>
            </a:r>
          </a:p>
        </p:txBody>
      </p:sp>
      <p:grpSp>
        <p:nvGrpSpPr>
          <p:cNvPr id="35" name="Instructie">
            <a:extLst>
              <a:ext uri="{FF2B5EF4-FFF2-40B4-BE49-F238E27FC236}">
                <a16:creationId xmlns:a16="http://schemas.microsoft.com/office/drawing/2014/main" id="{6B639AD9-5F75-4CF4-9E8F-5410B62FA670}"/>
              </a:ext>
            </a:extLst>
          </p:cNvPr>
          <p:cNvGrpSpPr/>
          <p:nvPr userDrawn="1"/>
        </p:nvGrpSpPr>
        <p:grpSpPr>
          <a:xfrm>
            <a:off x="-3425006" y="0"/>
            <a:ext cx="3183678" cy="3947846"/>
            <a:chOff x="12391601" y="0"/>
            <a:chExt cx="3183678" cy="3947846"/>
          </a:xfrm>
        </p:grpSpPr>
        <p:sp>
          <p:nvSpPr>
            <p:cNvPr id="36" name="Rechthoek 35">
              <a:extLst>
                <a:ext uri="{FF2B5EF4-FFF2-40B4-BE49-F238E27FC236}">
                  <a16:creationId xmlns:a16="http://schemas.microsoft.com/office/drawing/2014/main" id="{6AED2D54-1171-499F-A931-9FD24E351BF3}"/>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err="1">
                  <a:ln>
                    <a:noFill/>
                  </a:ln>
                  <a:solidFill>
                    <a:schemeClr val="tx1"/>
                  </a:solidFill>
                  <a:effectLst/>
                  <a:uLnTx/>
                  <a:uFillTx/>
                  <a:latin typeface="+mj-lt"/>
                  <a:ea typeface="+mn-ea"/>
                  <a:cs typeface="Segoe UI Light" panose="020B0502040204020203" pitchFamily="34" charset="0"/>
                </a:rPr>
                <a:t>SmartArt</a:t>
              </a: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 invoegen/veranderen</a:t>
              </a:r>
            </a:p>
          </p:txBody>
        </p:sp>
        <p:sp>
          <p:nvSpPr>
            <p:cNvPr id="37" name="Ovaal 36">
              <a:extLst>
                <a:ext uri="{FF2B5EF4-FFF2-40B4-BE49-F238E27FC236}">
                  <a16:creationId xmlns:a16="http://schemas.microsoft.com/office/drawing/2014/main" id="{B66CCE17-1A37-4B1D-922C-98D405B5D49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8" name="Rechte verbindingslijn 37">
              <a:extLst>
                <a:ext uri="{FF2B5EF4-FFF2-40B4-BE49-F238E27FC236}">
                  <a16:creationId xmlns:a16="http://schemas.microsoft.com/office/drawing/2014/main" id="{30639DA7-D3EC-4467-907C-31445BCF49C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39" name="Rechte verbindingslijn 38">
              <a:extLst>
                <a:ext uri="{FF2B5EF4-FFF2-40B4-BE49-F238E27FC236}">
                  <a16:creationId xmlns:a16="http://schemas.microsoft.com/office/drawing/2014/main" id="{E499B0C4-06E8-41D3-9C50-E61C7661451C}"/>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40" name="Rechthoek 39">
              <a:extLst>
                <a:ext uri="{FF2B5EF4-FFF2-40B4-BE49-F238E27FC236}">
                  <a16:creationId xmlns:a16="http://schemas.microsoft.com/office/drawing/2014/main" id="{4DCEB29A-5335-4695-AC70-64ACD5881FCF}"/>
                </a:ext>
              </a:extLst>
            </p:cNvPr>
            <p:cNvSpPr/>
            <p:nvPr userDrawn="1"/>
          </p:nvSpPr>
          <p:spPr>
            <a:xfrm>
              <a:off x="12757283" y="432552"/>
              <a:ext cx="281202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het bestaande </a:t>
              </a: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SmartArt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object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 object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41" name="Rechte verbindingslijn 40">
              <a:extLst>
                <a:ext uri="{FF2B5EF4-FFF2-40B4-BE49-F238E27FC236}">
                  <a16:creationId xmlns:a16="http://schemas.microsoft.com/office/drawing/2014/main" id="{2FC43C26-10F0-4274-B10C-8A07CCC83141}"/>
                </a:ext>
              </a:extLst>
            </p:cNvPr>
            <p:cNvCxnSpPr>
              <a:cxnSpLocks/>
            </p:cNvCxnSpPr>
            <p:nvPr userDrawn="1"/>
          </p:nvCxnSpPr>
          <p:spPr>
            <a:xfrm>
              <a:off x="12397261" y="3947846"/>
              <a:ext cx="3178017" cy="0"/>
            </a:xfrm>
            <a:prstGeom prst="line">
              <a:avLst/>
            </a:prstGeom>
            <a:noFill/>
            <a:ln w="3175" cap="flat" cmpd="sng" algn="ctr">
              <a:solidFill>
                <a:schemeClr val="accent1"/>
              </a:solidFill>
              <a:prstDash val="solid"/>
            </a:ln>
            <a:effectLst/>
          </p:spPr>
        </p:cxnSp>
        <p:sp>
          <p:nvSpPr>
            <p:cNvPr id="42" name="Ovaal 41">
              <a:extLst>
                <a:ext uri="{FF2B5EF4-FFF2-40B4-BE49-F238E27FC236}">
                  <a16:creationId xmlns:a16="http://schemas.microsoft.com/office/drawing/2014/main" id="{3ED225F0-5463-4BFD-9BBC-2F649C9C9273}"/>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3" name="Rechthoek 42">
              <a:extLst>
                <a:ext uri="{FF2B5EF4-FFF2-40B4-BE49-F238E27FC236}">
                  <a16:creationId xmlns:a16="http://schemas.microsoft.com/office/drawing/2014/main" id="{EB75A5F3-5F7C-44B7-9151-1B73B591C75A}"/>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aan de linker kant van het venster het gewenste type en vervolgens het gewenste objecten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44" name="Groep 43">
              <a:extLst>
                <a:ext uri="{FF2B5EF4-FFF2-40B4-BE49-F238E27FC236}">
                  <a16:creationId xmlns:a16="http://schemas.microsoft.com/office/drawing/2014/main" id="{BD08258B-08CD-4A5B-87D8-44AD5BBE0D2F}"/>
                </a:ext>
              </a:extLst>
            </p:cNvPr>
            <p:cNvGrpSpPr/>
            <p:nvPr userDrawn="1"/>
          </p:nvGrpSpPr>
          <p:grpSpPr>
            <a:xfrm>
              <a:off x="12757282" y="2335175"/>
              <a:ext cx="825500" cy="209550"/>
              <a:chOff x="13504624" y="2482850"/>
              <a:chExt cx="825500" cy="209550"/>
            </a:xfrm>
          </p:grpSpPr>
          <p:sp>
            <p:nvSpPr>
              <p:cNvPr id="60" name="Rechthoek 59">
                <a:extLst>
                  <a:ext uri="{FF2B5EF4-FFF2-40B4-BE49-F238E27FC236}">
                    <a16:creationId xmlns:a16="http://schemas.microsoft.com/office/drawing/2014/main" id="{4DA62ABF-E745-4F65-8F80-38E83D3A439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61" name="Rechte verbindingslijn 60">
                <a:extLst>
                  <a:ext uri="{FF2B5EF4-FFF2-40B4-BE49-F238E27FC236}">
                    <a16:creationId xmlns:a16="http://schemas.microsoft.com/office/drawing/2014/main" id="{111F9CF9-41F1-4149-9D6F-2CA95864F18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2" name="Gelijkbenige driehoek 61">
                <a:extLst>
                  <a:ext uri="{FF2B5EF4-FFF2-40B4-BE49-F238E27FC236}">
                    <a16:creationId xmlns:a16="http://schemas.microsoft.com/office/drawing/2014/main" id="{4174F2C9-B008-4392-A1F4-112D9A50C17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45" name="Ovaal 44">
              <a:extLst>
                <a:ext uri="{FF2B5EF4-FFF2-40B4-BE49-F238E27FC236}">
                  <a16:creationId xmlns:a16="http://schemas.microsoft.com/office/drawing/2014/main" id="{1E70729D-6B7E-44C7-B55C-C5CEDDAEA17C}"/>
                </a:ext>
              </a:extLst>
            </p:cNvPr>
            <p:cNvSpPr/>
            <p:nvPr userDrawn="1"/>
          </p:nvSpPr>
          <p:spPr>
            <a:xfrm>
              <a:off x="12391601" y="285262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6" name="Rechthoek 45">
              <a:extLst>
                <a:ext uri="{FF2B5EF4-FFF2-40B4-BE49-F238E27FC236}">
                  <a16:creationId xmlns:a16="http://schemas.microsoft.com/office/drawing/2014/main" id="{D19F0A42-56C4-4291-BCC2-786C9A91AECE}"/>
                </a:ext>
              </a:extLst>
            </p:cNvPr>
            <p:cNvSpPr/>
            <p:nvPr userDrawn="1"/>
          </p:nvSpPr>
          <p:spPr>
            <a:xfrm>
              <a:off x="12757283" y="2918684"/>
              <a:ext cx="2817996" cy="91633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t>
              </a:r>
              <a:r>
                <a:rPr kumimoji="0" lang="nl-NL" sz="1100" b="1" i="0" u="none" strike="noStrike" kern="0" cap="none" spc="0" normalizeH="0" baseline="0" noProof="0" err="1">
                  <a:ln>
                    <a:noFill/>
                  </a:ln>
                  <a:solidFill>
                    <a:srgbClr val="000000"/>
                  </a:solidFill>
                  <a:effectLst/>
                  <a:uLnTx/>
                  <a:uFillTx/>
                  <a:latin typeface="+mn-lt"/>
                  <a:cs typeface="Segoe UI Light" panose="020B0502040204020203" pitchFamily="34" charset="0"/>
                </a:rPr>
                <a:t>SmartArt</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kunnen opvulkleuren en lijnkleuren aangepast worden.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kan o.a. de tekstopmaak worden gewijzigd.</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47" name="Rechte verbindingslijn 46">
              <a:extLst>
                <a:ext uri="{FF2B5EF4-FFF2-40B4-BE49-F238E27FC236}">
                  <a16:creationId xmlns:a16="http://schemas.microsoft.com/office/drawing/2014/main" id="{8DF37910-F93A-4467-91DA-A7F284B203B8}"/>
                </a:ext>
              </a:extLst>
            </p:cNvPr>
            <p:cNvCxnSpPr>
              <a:cxnSpLocks/>
            </p:cNvCxnSpPr>
            <p:nvPr userDrawn="1"/>
          </p:nvCxnSpPr>
          <p:spPr>
            <a:xfrm>
              <a:off x="12397261" y="2664942"/>
              <a:ext cx="3178017" cy="0"/>
            </a:xfrm>
            <a:prstGeom prst="line">
              <a:avLst/>
            </a:prstGeom>
            <a:noFill/>
            <a:ln w="3175" cap="flat" cmpd="sng" algn="ctr">
              <a:solidFill>
                <a:schemeClr val="accent1"/>
              </a:solidFill>
              <a:prstDash val="solid"/>
            </a:ln>
            <a:effectLst/>
          </p:spPr>
        </p:cxnSp>
        <p:grpSp>
          <p:nvGrpSpPr>
            <p:cNvPr id="48" name="Groep 47">
              <a:extLst>
                <a:ext uri="{FF2B5EF4-FFF2-40B4-BE49-F238E27FC236}">
                  <a16:creationId xmlns:a16="http://schemas.microsoft.com/office/drawing/2014/main" id="{D12A806D-08B5-4275-947D-A6FD0E9CB2BA}"/>
                </a:ext>
              </a:extLst>
            </p:cNvPr>
            <p:cNvGrpSpPr/>
            <p:nvPr userDrawn="1"/>
          </p:nvGrpSpPr>
          <p:grpSpPr>
            <a:xfrm>
              <a:off x="12762292" y="1147286"/>
              <a:ext cx="390792" cy="312040"/>
              <a:chOff x="7741071" y="1082154"/>
              <a:chExt cx="589013" cy="470317"/>
            </a:xfrm>
          </p:grpSpPr>
          <p:sp>
            <p:nvSpPr>
              <p:cNvPr id="49" name="Pijl: punthaak 48">
                <a:extLst>
                  <a:ext uri="{FF2B5EF4-FFF2-40B4-BE49-F238E27FC236}">
                    <a16:creationId xmlns:a16="http://schemas.microsoft.com/office/drawing/2014/main" id="{6E854B64-E8DD-4642-9E1C-676C1F78338C}"/>
                  </a:ext>
                </a:extLst>
              </p:cNvPr>
              <p:cNvSpPr/>
              <p:nvPr userDrawn="1"/>
            </p:nvSpPr>
            <p:spPr>
              <a:xfrm>
                <a:off x="7741071" y="1082154"/>
                <a:ext cx="504056" cy="336748"/>
              </a:xfrm>
              <a:prstGeom prst="chevron">
                <a:avLst>
                  <a:gd name="adj" fmla="val 33421"/>
                </a:avLst>
              </a:prstGeom>
              <a:solidFill>
                <a:srgbClr val="BAD2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sp>
            <p:nvSpPr>
              <p:cNvPr id="50" name="Rechthoek 49">
                <a:extLst>
                  <a:ext uri="{FF2B5EF4-FFF2-40B4-BE49-F238E27FC236}">
                    <a16:creationId xmlns:a16="http://schemas.microsoft.com/office/drawing/2014/main" id="{32A5D351-BE4F-4719-86F5-1DA2620914F5}"/>
                  </a:ext>
                </a:extLst>
              </p:cNvPr>
              <p:cNvSpPr/>
              <p:nvPr userDrawn="1"/>
            </p:nvSpPr>
            <p:spPr>
              <a:xfrm>
                <a:off x="7896789" y="1235205"/>
                <a:ext cx="433295" cy="317266"/>
              </a:xfrm>
              <a:prstGeom prst="rect">
                <a:avLst/>
              </a:prstGeom>
              <a:solidFill>
                <a:schemeClr val="bg1"/>
              </a:solidFill>
              <a:ln w="6350">
                <a:solidFill>
                  <a:srgbClr val="A3A3A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grpSp>
            <p:nvGrpSpPr>
              <p:cNvPr id="51" name="Groep 50">
                <a:extLst>
                  <a:ext uri="{FF2B5EF4-FFF2-40B4-BE49-F238E27FC236}">
                    <a16:creationId xmlns:a16="http://schemas.microsoft.com/office/drawing/2014/main" id="{FA3B2F43-FD01-4CEA-B4A5-72DD2E0AF761}"/>
                  </a:ext>
                </a:extLst>
              </p:cNvPr>
              <p:cNvGrpSpPr/>
              <p:nvPr userDrawn="1"/>
            </p:nvGrpSpPr>
            <p:grpSpPr>
              <a:xfrm>
                <a:off x="7966294" y="1306401"/>
                <a:ext cx="308524" cy="31227"/>
                <a:chOff x="7966294" y="1306401"/>
                <a:chExt cx="308524" cy="31227"/>
              </a:xfrm>
            </p:grpSpPr>
            <p:sp>
              <p:nvSpPr>
                <p:cNvPr id="58" name="Ovaal 57">
                  <a:extLst>
                    <a:ext uri="{FF2B5EF4-FFF2-40B4-BE49-F238E27FC236}">
                      <a16:creationId xmlns:a16="http://schemas.microsoft.com/office/drawing/2014/main" id="{52F64EFF-9ED5-424C-BCF0-38391C54BB85}"/>
                    </a:ext>
                  </a:extLst>
                </p:cNvPr>
                <p:cNvSpPr/>
                <p:nvPr userDrawn="1"/>
              </p:nvSpPr>
              <p:spPr>
                <a:xfrm>
                  <a:off x="7966294" y="1306401"/>
                  <a:ext cx="31227" cy="31227"/>
                </a:xfrm>
                <a:prstGeom prst="ellipse">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cxnSp>
              <p:nvCxnSpPr>
                <p:cNvPr id="59" name="Rechte verbindingslijn 58">
                  <a:extLst>
                    <a:ext uri="{FF2B5EF4-FFF2-40B4-BE49-F238E27FC236}">
                      <a16:creationId xmlns:a16="http://schemas.microsoft.com/office/drawing/2014/main" id="{3FF361BF-C4C4-4EB8-B5CB-BCFA10D2C5A1}"/>
                    </a:ext>
                  </a:extLst>
                </p:cNvPr>
                <p:cNvCxnSpPr>
                  <a:cxnSpLocks/>
                </p:cNvCxnSpPr>
                <p:nvPr userDrawn="1"/>
              </p:nvCxnSpPr>
              <p:spPr>
                <a:xfrm>
                  <a:off x="8034023" y="1323204"/>
                  <a:ext cx="240795" cy="0"/>
                </a:xfrm>
                <a:prstGeom prst="line">
                  <a:avLst/>
                </a:prstGeom>
                <a:noFill/>
                <a:ln w="9525" cap="flat" cmpd="sng" algn="ctr">
                  <a:solidFill>
                    <a:srgbClr val="A3A3A3"/>
                  </a:solidFill>
                  <a:prstDash val="solid"/>
                </a:ln>
                <a:effectLst/>
              </p:spPr>
            </p:cxnSp>
          </p:grpSp>
          <p:grpSp>
            <p:nvGrpSpPr>
              <p:cNvPr id="52" name="Groep 51">
                <a:extLst>
                  <a:ext uri="{FF2B5EF4-FFF2-40B4-BE49-F238E27FC236}">
                    <a16:creationId xmlns:a16="http://schemas.microsoft.com/office/drawing/2014/main" id="{901C6CBE-DE23-4314-9B3D-6E25D44A345A}"/>
                  </a:ext>
                </a:extLst>
              </p:cNvPr>
              <p:cNvGrpSpPr/>
              <p:nvPr userDrawn="1"/>
            </p:nvGrpSpPr>
            <p:grpSpPr>
              <a:xfrm>
                <a:off x="7966294" y="1381787"/>
                <a:ext cx="308524" cy="31227"/>
                <a:chOff x="7966294" y="1306401"/>
                <a:chExt cx="308524" cy="31227"/>
              </a:xfrm>
            </p:grpSpPr>
            <p:sp>
              <p:nvSpPr>
                <p:cNvPr id="56" name="Ovaal 55">
                  <a:extLst>
                    <a:ext uri="{FF2B5EF4-FFF2-40B4-BE49-F238E27FC236}">
                      <a16:creationId xmlns:a16="http://schemas.microsoft.com/office/drawing/2014/main" id="{59670FD5-5BD3-4732-8FE0-50680FE38D1D}"/>
                    </a:ext>
                  </a:extLst>
                </p:cNvPr>
                <p:cNvSpPr/>
                <p:nvPr userDrawn="1"/>
              </p:nvSpPr>
              <p:spPr>
                <a:xfrm>
                  <a:off x="7966294" y="1306401"/>
                  <a:ext cx="31227" cy="31227"/>
                </a:xfrm>
                <a:prstGeom prst="ellipse">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cxnSp>
              <p:nvCxnSpPr>
                <p:cNvPr id="57" name="Rechte verbindingslijn 56">
                  <a:extLst>
                    <a:ext uri="{FF2B5EF4-FFF2-40B4-BE49-F238E27FC236}">
                      <a16:creationId xmlns:a16="http://schemas.microsoft.com/office/drawing/2014/main" id="{37CD7D49-ACA1-40E8-8315-7C0FC8BA3320}"/>
                    </a:ext>
                  </a:extLst>
                </p:cNvPr>
                <p:cNvCxnSpPr>
                  <a:cxnSpLocks/>
                </p:cNvCxnSpPr>
                <p:nvPr userDrawn="1"/>
              </p:nvCxnSpPr>
              <p:spPr>
                <a:xfrm>
                  <a:off x="8034023" y="1323204"/>
                  <a:ext cx="240795" cy="0"/>
                </a:xfrm>
                <a:prstGeom prst="line">
                  <a:avLst/>
                </a:prstGeom>
                <a:noFill/>
                <a:ln w="9525" cap="flat" cmpd="sng" algn="ctr">
                  <a:solidFill>
                    <a:srgbClr val="A3A3A3"/>
                  </a:solidFill>
                  <a:prstDash val="solid"/>
                </a:ln>
                <a:effectLst/>
              </p:spPr>
            </p:cxnSp>
          </p:grpSp>
          <p:grpSp>
            <p:nvGrpSpPr>
              <p:cNvPr id="53" name="Groep 52">
                <a:extLst>
                  <a:ext uri="{FF2B5EF4-FFF2-40B4-BE49-F238E27FC236}">
                    <a16:creationId xmlns:a16="http://schemas.microsoft.com/office/drawing/2014/main" id="{9D231F41-1C55-449F-A232-0F0B1BDAD90F}"/>
                  </a:ext>
                </a:extLst>
              </p:cNvPr>
              <p:cNvGrpSpPr/>
              <p:nvPr userDrawn="1"/>
            </p:nvGrpSpPr>
            <p:grpSpPr>
              <a:xfrm>
                <a:off x="7966294" y="1457173"/>
                <a:ext cx="308524" cy="31227"/>
                <a:chOff x="7966294" y="1306401"/>
                <a:chExt cx="308524" cy="31227"/>
              </a:xfrm>
            </p:grpSpPr>
            <p:sp>
              <p:nvSpPr>
                <p:cNvPr id="54" name="Ovaal 53">
                  <a:extLst>
                    <a:ext uri="{FF2B5EF4-FFF2-40B4-BE49-F238E27FC236}">
                      <a16:creationId xmlns:a16="http://schemas.microsoft.com/office/drawing/2014/main" id="{6032B0EA-BBB5-4D23-9392-9500681021A0}"/>
                    </a:ext>
                  </a:extLst>
                </p:cNvPr>
                <p:cNvSpPr/>
                <p:nvPr userDrawn="1"/>
              </p:nvSpPr>
              <p:spPr>
                <a:xfrm>
                  <a:off x="7966294" y="1306401"/>
                  <a:ext cx="31227" cy="31227"/>
                </a:xfrm>
                <a:prstGeom prst="ellipse">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cxnSp>
              <p:nvCxnSpPr>
                <p:cNvPr id="55" name="Rechte verbindingslijn 54">
                  <a:extLst>
                    <a:ext uri="{FF2B5EF4-FFF2-40B4-BE49-F238E27FC236}">
                      <a16:creationId xmlns:a16="http://schemas.microsoft.com/office/drawing/2014/main" id="{DB192FBD-6D30-4166-836B-33FD601F52A8}"/>
                    </a:ext>
                  </a:extLst>
                </p:cNvPr>
                <p:cNvCxnSpPr>
                  <a:cxnSpLocks/>
                </p:cNvCxnSpPr>
                <p:nvPr userDrawn="1"/>
              </p:nvCxnSpPr>
              <p:spPr>
                <a:xfrm>
                  <a:off x="8034023" y="1323204"/>
                  <a:ext cx="240795" cy="0"/>
                </a:xfrm>
                <a:prstGeom prst="line">
                  <a:avLst/>
                </a:prstGeom>
                <a:noFill/>
                <a:ln w="9525" cap="flat" cmpd="sng" algn="ctr">
                  <a:solidFill>
                    <a:srgbClr val="A3A3A3"/>
                  </a:solidFill>
                  <a:prstDash val="solid"/>
                </a:ln>
                <a:effectLst/>
              </p:spPr>
            </p:cxnSp>
          </p:grpSp>
        </p:grpSp>
      </p:grpSp>
      <p:sp>
        <p:nvSpPr>
          <p:cNvPr id="7" name="Tijdelijke aanduiding voor tekst 6">
            <a:extLst>
              <a:ext uri="{FF2B5EF4-FFF2-40B4-BE49-F238E27FC236}">
                <a16:creationId xmlns:a16="http://schemas.microsoft.com/office/drawing/2014/main" id="{1F6A26E9-284E-4C46-9EC6-906635DE22D6}"/>
              </a:ext>
            </a:extLst>
          </p:cNvPr>
          <p:cNvSpPr>
            <a:spLocks noGrp="1"/>
          </p:cNvSpPr>
          <p:nvPr>
            <p:ph type="body" sz="quarter" idx="10" hasCustomPrompt="1"/>
          </p:nvPr>
        </p:nvSpPr>
        <p:spPr>
          <a:xfrm>
            <a:off x="639142" y="1772461"/>
            <a:ext cx="10895544" cy="3726637"/>
          </a:xfrm>
        </p:spPr>
        <p:txBody>
          <a:bodyPr/>
          <a:lstStyle>
            <a:lvl1pPr marL="0" indent="0">
              <a:buFontTx/>
              <a:buNone/>
              <a:defRPr/>
            </a:lvl1pPr>
          </a:lstStyle>
          <a:p>
            <a:pPr lvl="0"/>
            <a:r>
              <a:rPr lang="nl-NL" dirty="0"/>
              <a:t>Hier kun je tekst plaatsen (tip: niet teveel!)</a:t>
            </a:r>
          </a:p>
        </p:txBody>
      </p:sp>
    </p:spTree>
    <p:extLst>
      <p:ext uri="{BB962C8B-B14F-4D97-AF65-F5344CB8AC3E}">
        <p14:creationId xmlns:p14="http://schemas.microsoft.com/office/powerpoint/2010/main" val="481735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in gele balk en tekstvak">
    <p:spTree>
      <p:nvGrpSpPr>
        <p:cNvPr id="1" name=""/>
        <p:cNvGrpSpPr/>
        <p:nvPr/>
      </p:nvGrpSpPr>
      <p:grpSpPr>
        <a:xfrm>
          <a:off x="0" y="0"/>
          <a:ext cx="0" cy="0"/>
          <a:chOff x="0" y="0"/>
          <a:chExt cx="0" cy="0"/>
        </a:xfrm>
      </p:grpSpPr>
      <p:sp>
        <p:nvSpPr>
          <p:cNvPr id="146" name="Tijdelijke aanduiding voor tekst 7">
            <a:extLst>
              <a:ext uri="{FF2B5EF4-FFF2-40B4-BE49-F238E27FC236}">
                <a16:creationId xmlns:a16="http://schemas.microsoft.com/office/drawing/2014/main" id="{4EE96BB3-5E64-4B8C-A7E1-A10F4A2FAD3C}"/>
              </a:ext>
            </a:extLst>
          </p:cNvPr>
          <p:cNvSpPr>
            <a:spLocks noGrp="1"/>
          </p:cNvSpPr>
          <p:nvPr>
            <p:ph type="body" sz="quarter" idx="54" hasCustomPrompt="1"/>
          </p:nvPr>
        </p:nvSpPr>
        <p:spPr>
          <a:xfrm>
            <a:off x="0" y="3"/>
            <a:ext cx="12192000" cy="1450160"/>
          </a:xfrm>
          <a:solidFill>
            <a:schemeClr val="accent1"/>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1" y="900000"/>
            <a:ext cx="10895633" cy="408448"/>
          </a:xfrm>
        </p:spPr>
        <p:txBody>
          <a:bodyPr/>
          <a:lstStyle>
            <a:lvl1pPr>
              <a:defRPr/>
            </a:lvl1pPr>
          </a:lstStyle>
          <a:p>
            <a:r>
              <a:rPr lang="nl-NL" noProof="0" dirty="0"/>
              <a:t>Plaats hier je titel</a:t>
            </a:r>
            <a:endParaRPr lang="nl-NL" dirty="0"/>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4960679" y="-798828"/>
            <a:ext cx="2270674"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TEKST &amp; BEELD (50%/50%)</a:t>
            </a:r>
          </a:p>
        </p:txBody>
      </p:sp>
      <p:grpSp>
        <p:nvGrpSpPr>
          <p:cNvPr id="17" name="Instructie">
            <a:extLst>
              <a:ext uri="{FF2B5EF4-FFF2-40B4-BE49-F238E27FC236}">
                <a16:creationId xmlns:a16="http://schemas.microsoft.com/office/drawing/2014/main" id="{874D161C-83E9-407E-9483-B60E750EFFF6}"/>
              </a:ext>
            </a:extLst>
          </p:cNvPr>
          <p:cNvGrpSpPr/>
          <p:nvPr userDrawn="1"/>
        </p:nvGrpSpPr>
        <p:grpSpPr>
          <a:xfrm>
            <a:off x="-3437547" y="1434"/>
            <a:ext cx="3201327" cy="6001164"/>
            <a:chOff x="-3437547" y="1434"/>
            <a:chExt cx="3201327" cy="6001164"/>
          </a:xfrm>
        </p:grpSpPr>
        <p:cxnSp>
          <p:nvCxnSpPr>
            <p:cNvPr id="19" name="Rechte verbindingslijn 18">
              <a:extLst>
                <a:ext uri="{FF2B5EF4-FFF2-40B4-BE49-F238E27FC236}">
                  <a16:creationId xmlns:a16="http://schemas.microsoft.com/office/drawing/2014/main" id="{59351E4D-7333-428F-A8D7-2D69366A3CE3}"/>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20" name="Ovaal 19">
              <a:extLst>
                <a:ext uri="{FF2B5EF4-FFF2-40B4-BE49-F238E27FC236}">
                  <a16:creationId xmlns:a16="http://schemas.microsoft.com/office/drawing/2014/main" id="{DF02C0A0-7CB0-4B8F-8839-DC6EE915B57D}"/>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1" name="Rechthoek 20">
              <a:extLst>
                <a:ext uri="{FF2B5EF4-FFF2-40B4-BE49-F238E27FC236}">
                  <a16:creationId xmlns:a16="http://schemas.microsoft.com/office/drawing/2014/main" id="{51F99B77-45BE-44D2-AB6A-D227B591E85B}"/>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 name="Ovaal 21">
              <a:extLst>
                <a:ext uri="{FF2B5EF4-FFF2-40B4-BE49-F238E27FC236}">
                  <a16:creationId xmlns:a16="http://schemas.microsoft.com/office/drawing/2014/main" id="{5F299319-9A6B-4F0F-B78D-290F5E346A73}"/>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3" name="Rechthoek 22">
              <a:extLst>
                <a:ext uri="{FF2B5EF4-FFF2-40B4-BE49-F238E27FC236}">
                  <a16:creationId xmlns:a16="http://schemas.microsoft.com/office/drawing/2014/main" id="{AE22384F-607F-44B8-B477-58254A05542C}"/>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4" name="Ovaal 23">
              <a:extLst>
                <a:ext uri="{FF2B5EF4-FFF2-40B4-BE49-F238E27FC236}">
                  <a16:creationId xmlns:a16="http://schemas.microsoft.com/office/drawing/2014/main" id="{A8634884-4A64-49C4-90A9-1835BCAB6981}"/>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 name="Rechthoek 24">
              <a:extLst>
                <a:ext uri="{FF2B5EF4-FFF2-40B4-BE49-F238E27FC236}">
                  <a16:creationId xmlns:a16="http://schemas.microsoft.com/office/drawing/2014/main" id="{062396AF-12BF-4487-9EC0-2863CBD6232C}"/>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26" name="Ovaal 25">
              <a:extLst>
                <a:ext uri="{FF2B5EF4-FFF2-40B4-BE49-F238E27FC236}">
                  <a16:creationId xmlns:a16="http://schemas.microsoft.com/office/drawing/2014/main" id="{CF0A3107-9EED-4988-A31C-B4026AE16278}"/>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7" name="Rechthoek 26">
              <a:extLst>
                <a:ext uri="{FF2B5EF4-FFF2-40B4-BE49-F238E27FC236}">
                  <a16:creationId xmlns:a16="http://schemas.microsoft.com/office/drawing/2014/main" id="{9E972E55-20A8-42D8-9F02-1ECBEF6F78F2}"/>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28" name="Meer informatie">
              <a:extLst>
                <a:ext uri="{FF2B5EF4-FFF2-40B4-BE49-F238E27FC236}">
                  <a16:creationId xmlns:a16="http://schemas.microsoft.com/office/drawing/2014/main" id="{B75CE8C9-70BD-4515-988D-481E9EEC758F}"/>
                </a:ext>
              </a:extLst>
            </p:cNvPr>
            <p:cNvGrpSpPr/>
            <p:nvPr userDrawn="1"/>
          </p:nvGrpSpPr>
          <p:grpSpPr>
            <a:xfrm>
              <a:off x="-3421298" y="5206936"/>
              <a:ext cx="3178515" cy="795662"/>
              <a:chOff x="-3741486" y="3387723"/>
              <a:chExt cx="3178515" cy="795662"/>
            </a:xfrm>
          </p:grpSpPr>
          <p:sp>
            <p:nvSpPr>
              <p:cNvPr id="98" name="Freeform 101">
                <a:extLst>
                  <a:ext uri="{FF2B5EF4-FFF2-40B4-BE49-F238E27FC236}">
                    <a16:creationId xmlns:a16="http://schemas.microsoft.com/office/drawing/2014/main" id="{F25598DA-ADE7-484C-A9C7-B953A3F136DB}"/>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9" name="Rechthoek 98">
                <a:extLst>
                  <a:ext uri="{FF2B5EF4-FFF2-40B4-BE49-F238E27FC236}">
                    <a16:creationId xmlns:a16="http://schemas.microsoft.com/office/drawing/2014/main" id="{BCE36E5B-039F-48C8-8FAE-10AB154F290F}"/>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00" name="Rechte verbindingslijn 99">
                <a:extLst>
                  <a:ext uri="{FF2B5EF4-FFF2-40B4-BE49-F238E27FC236}">
                    <a16:creationId xmlns:a16="http://schemas.microsoft.com/office/drawing/2014/main" id="{3E869A7A-0856-481A-9CA5-D3E69FD167A1}"/>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9" name="Rechthoek 28">
              <a:extLst>
                <a:ext uri="{FF2B5EF4-FFF2-40B4-BE49-F238E27FC236}">
                  <a16:creationId xmlns:a16="http://schemas.microsoft.com/office/drawing/2014/main" id="{A7195467-AABD-4DA5-8DD0-83154DE04CE4}"/>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30" name="Ovaal 29">
              <a:extLst>
                <a:ext uri="{FF2B5EF4-FFF2-40B4-BE49-F238E27FC236}">
                  <a16:creationId xmlns:a16="http://schemas.microsoft.com/office/drawing/2014/main" id="{5D763089-8BA9-445E-959C-2440EEF6E1E4}"/>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1" name="Rechte verbindingslijn 30">
              <a:extLst>
                <a:ext uri="{FF2B5EF4-FFF2-40B4-BE49-F238E27FC236}">
                  <a16:creationId xmlns:a16="http://schemas.microsoft.com/office/drawing/2014/main" id="{E5822183-3BE3-48B2-9F08-F46D2DB9325A}"/>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2" name="Groep 31">
              <a:extLst>
                <a:ext uri="{FF2B5EF4-FFF2-40B4-BE49-F238E27FC236}">
                  <a16:creationId xmlns:a16="http://schemas.microsoft.com/office/drawing/2014/main" id="{DD58BF47-664B-4C5D-8B64-20C6E82566FA}"/>
                </a:ext>
              </a:extLst>
            </p:cNvPr>
            <p:cNvGrpSpPr/>
            <p:nvPr userDrawn="1"/>
          </p:nvGrpSpPr>
          <p:grpSpPr>
            <a:xfrm>
              <a:off x="-3437547" y="349413"/>
              <a:ext cx="2933825" cy="558875"/>
              <a:chOff x="-3419346" y="368233"/>
              <a:chExt cx="3904920" cy="743862"/>
            </a:xfrm>
          </p:grpSpPr>
          <p:sp>
            <p:nvSpPr>
              <p:cNvPr id="44" name="Rechthoek 43">
                <a:extLst>
                  <a:ext uri="{FF2B5EF4-FFF2-40B4-BE49-F238E27FC236}">
                    <a16:creationId xmlns:a16="http://schemas.microsoft.com/office/drawing/2014/main" id="{46FC1B3F-9231-405B-BEB7-345AA851F1ED}"/>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 name="Rechte verbindingslijn 44">
                <a:extLst>
                  <a:ext uri="{FF2B5EF4-FFF2-40B4-BE49-F238E27FC236}">
                    <a16:creationId xmlns:a16="http://schemas.microsoft.com/office/drawing/2014/main" id="{B13792EB-7CED-492A-BC6A-7B8F67BA537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A86D1243-3E96-4F8D-8A41-E66E6D071B25}"/>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hthoek 46">
                <a:extLst>
                  <a:ext uri="{FF2B5EF4-FFF2-40B4-BE49-F238E27FC236}">
                    <a16:creationId xmlns:a16="http://schemas.microsoft.com/office/drawing/2014/main" id="{05540A17-5FF3-4DB4-A08E-A3AC83BAE309}"/>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8" name="Groep 47">
                <a:extLst>
                  <a:ext uri="{FF2B5EF4-FFF2-40B4-BE49-F238E27FC236}">
                    <a16:creationId xmlns:a16="http://schemas.microsoft.com/office/drawing/2014/main" id="{95F50DD0-1372-492A-8064-8F1966B13350}"/>
                  </a:ext>
                </a:extLst>
              </p:cNvPr>
              <p:cNvGrpSpPr/>
              <p:nvPr userDrawn="1"/>
            </p:nvGrpSpPr>
            <p:grpSpPr>
              <a:xfrm>
                <a:off x="-3002834" y="720303"/>
                <a:ext cx="182598" cy="143759"/>
                <a:chOff x="-3310843" y="700986"/>
                <a:chExt cx="182598" cy="143759"/>
              </a:xfrm>
            </p:grpSpPr>
            <p:grpSp>
              <p:nvGrpSpPr>
                <p:cNvPr id="89" name="Groep 88">
                  <a:extLst>
                    <a:ext uri="{FF2B5EF4-FFF2-40B4-BE49-F238E27FC236}">
                      <a16:creationId xmlns:a16="http://schemas.microsoft.com/office/drawing/2014/main" id="{E275DFC8-B6BB-4DA5-A31A-5B9505BF60AB}"/>
                    </a:ext>
                  </a:extLst>
                </p:cNvPr>
                <p:cNvGrpSpPr/>
                <p:nvPr userDrawn="1"/>
              </p:nvGrpSpPr>
              <p:grpSpPr>
                <a:xfrm>
                  <a:off x="-3310843" y="700986"/>
                  <a:ext cx="182598" cy="143759"/>
                  <a:chOff x="-3310843" y="700986"/>
                  <a:chExt cx="182598" cy="143759"/>
                </a:xfrm>
              </p:grpSpPr>
              <p:cxnSp>
                <p:nvCxnSpPr>
                  <p:cNvPr id="93" name="Rechte verbindingslijn 92">
                    <a:extLst>
                      <a:ext uri="{FF2B5EF4-FFF2-40B4-BE49-F238E27FC236}">
                        <a16:creationId xmlns:a16="http://schemas.microsoft.com/office/drawing/2014/main" id="{E4ED3EF9-6179-4850-AF84-51E2EC73703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D3A3E787-1B85-4124-8269-BD83512EE31E}"/>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3F68786A-8F20-4456-9813-5C391292A51D}"/>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BBA2A6E6-2EE1-4BF7-8954-A521E2A9025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7" name="Rechte verbindingslijn 96">
                    <a:extLst>
                      <a:ext uri="{FF2B5EF4-FFF2-40B4-BE49-F238E27FC236}">
                        <a16:creationId xmlns:a16="http://schemas.microsoft.com/office/drawing/2014/main" id="{75856FFD-D9A1-42F9-B57C-8511B030C3D7}"/>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0" name="Groep 89">
                  <a:extLst>
                    <a:ext uri="{FF2B5EF4-FFF2-40B4-BE49-F238E27FC236}">
                      <a16:creationId xmlns:a16="http://schemas.microsoft.com/office/drawing/2014/main" id="{EE0926CA-D3CA-4FA8-8E2F-AFE0ECCEE5AF}"/>
                    </a:ext>
                  </a:extLst>
                </p:cNvPr>
                <p:cNvGrpSpPr/>
                <p:nvPr userDrawn="1"/>
              </p:nvGrpSpPr>
              <p:grpSpPr>
                <a:xfrm flipH="1">
                  <a:off x="-3310774" y="735854"/>
                  <a:ext cx="88801" cy="72568"/>
                  <a:chOff x="-2091059" y="1395403"/>
                  <a:chExt cx="157316" cy="128558"/>
                </a:xfrm>
              </p:grpSpPr>
              <p:sp>
                <p:nvSpPr>
                  <p:cNvPr id="91" name="Rechthoek 90">
                    <a:extLst>
                      <a:ext uri="{FF2B5EF4-FFF2-40B4-BE49-F238E27FC236}">
                        <a16:creationId xmlns:a16="http://schemas.microsoft.com/office/drawing/2014/main" id="{BDDFA340-3F08-4141-8A80-48795172A4C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2" name="Pijl: punthaak 91">
                    <a:extLst>
                      <a:ext uri="{FF2B5EF4-FFF2-40B4-BE49-F238E27FC236}">
                        <a16:creationId xmlns:a16="http://schemas.microsoft.com/office/drawing/2014/main" id="{9A92F243-9AD1-4427-A5BC-4CC2238FD08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9" name="Groep 48">
                <a:extLst>
                  <a:ext uri="{FF2B5EF4-FFF2-40B4-BE49-F238E27FC236}">
                    <a16:creationId xmlns:a16="http://schemas.microsoft.com/office/drawing/2014/main" id="{A273F2F7-8A6E-4301-BFE4-4D3A6EEC1174}"/>
                  </a:ext>
                </a:extLst>
              </p:cNvPr>
              <p:cNvGrpSpPr/>
              <p:nvPr userDrawn="1"/>
            </p:nvGrpSpPr>
            <p:grpSpPr>
              <a:xfrm>
                <a:off x="-3326107" y="720303"/>
                <a:ext cx="182598" cy="143759"/>
                <a:chOff x="-3634116" y="700986"/>
                <a:chExt cx="182598" cy="143759"/>
              </a:xfrm>
            </p:grpSpPr>
            <p:grpSp>
              <p:nvGrpSpPr>
                <p:cNvPr id="78" name="Groep 77">
                  <a:extLst>
                    <a:ext uri="{FF2B5EF4-FFF2-40B4-BE49-F238E27FC236}">
                      <a16:creationId xmlns:a16="http://schemas.microsoft.com/office/drawing/2014/main" id="{DB061FC7-D5C8-4D27-BB38-690796E095AC}"/>
                    </a:ext>
                  </a:extLst>
                </p:cNvPr>
                <p:cNvGrpSpPr/>
                <p:nvPr userDrawn="1"/>
              </p:nvGrpSpPr>
              <p:grpSpPr>
                <a:xfrm>
                  <a:off x="-3634116" y="700986"/>
                  <a:ext cx="182598" cy="143759"/>
                  <a:chOff x="-3634116" y="700986"/>
                  <a:chExt cx="182598" cy="143759"/>
                </a:xfrm>
              </p:grpSpPr>
              <p:cxnSp>
                <p:nvCxnSpPr>
                  <p:cNvPr id="83" name="Rechte verbindingslijn 82">
                    <a:extLst>
                      <a:ext uri="{FF2B5EF4-FFF2-40B4-BE49-F238E27FC236}">
                        <a16:creationId xmlns:a16="http://schemas.microsoft.com/office/drawing/2014/main" id="{C50BE66B-D417-4A46-AFC5-94D9FD4133D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48750407-3C3E-4A5E-8E30-3D4830156853}"/>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8C844878-089E-48A1-B12D-002C4BC51FBA}"/>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F4DF240A-20FA-4508-9266-AB589A5594A3}"/>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6F7D5FE8-AFA6-471F-BC9D-311480EE79AC}"/>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B1E12E9E-1C53-485E-960E-03F5CE274F4F}"/>
                    </a:ext>
                  </a:extLst>
                </p:cNvPr>
                <p:cNvGrpSpPr/>
                <p:nvPr userDrawn="1"/>
              </p:nvGrpSpPr>
              <p:grpSpPr>
                <a:xfrm>
                  <a:off x="-3634047" y="735854"/>
                  <a:ext cx="88801" cy="72568"/>
                  <a:chOff x="-2091059" y="1395403"/>
                  <a:chExt cx="157316" cy="128558"/>
                </a:xfrm>
              </p:grpSpPr>
              <p:sp>
                <p:nvSpPr>
                  <p:cNvPr id="80" name="Rechthoek 79">
                    <a:extLst>
                      <a:ext uri="{FF2B5EF4-FFF2-40B4-BE49-F238E27FC236}">
                        <a16:creationId xmlns:a16="http://schemas.microsoft.com/office/drawing/2014/main" id="{DAFCBD17-FA3B-4D08-B3EB-2D22F0A1B9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Pijl: punthaak 80">
                    <a:extLst>
                      <a:ext uri="{FF2B5EF4-FFF2-40B4-BE49-F238E27FC236}">
                        <a16:creationId xmlns:a16="http://schemas.microsoft.com/office/drawing/2014/main" id="{6323F192-D2DE-4C37-AEAD-420DB8E8751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50" name="Rechte verbindingslijn 49">
                <a:extLst>
                  <a:ext uri="{FF2B5EF4-FFF2-40B4-BE49-F238E27FC236}">
                    <a16:creationId xmlns:a16="http://schemas.microsoft.com/office/drawing/2014/main" id="{DC0CEB1D-CA24-41E4-93EC-EFD99F88E53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1" name="Rechte verbindingslijn 50">
                <a:extLst>
                  <a:ext uri="{FF2B5EF4-FFF2-40B4-BE49-F238E27FC236}">
                    <a16:creationId xmlns:a16="http://schemas.microsoft.com/office/drawing/2014/main" id="{C206D936-3FDE-4A5F-9FAF-988070683CBC}"/>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2" name="Groep 51">
                <a:extLst>
                  <a:ext uri="{FF2B5EF4-FFF2-40B4-BE49-F238E27FC236}">
                    <a16:creationId xmlns:a16="http://schemas.microsoft.com/office/drawing/2014/main" id="{E4EC0AB8-6EE9-4368-9B28-445E35D208A4}"/>
                  </a:ext>
                </a:extLst>
              </p:cNvPr>
              <p:cNvGrpSpPr/>
              <p:nvPr userDrawn="1"/>
            </p:nvGrpSpPr>
            <p:grpSpPr>
              <a:xfrm>
                <a:off x="-2425037" y="370226"/>
                <a:ext cx="357690" cy="330595"/>
                <a:chOff x="-2721817" y="347336"/>
                <a:chExt cx="432805" cy="400021"/>
              </a:xfrm>
            </p:grpSpPr>
            <p:sp>
              <p:nvSpPr>
                <p:cNvPr id="67" name="Rechthoek 66">
                  <a:extLst>
                    <a:ext uri="{FF2B5EF4-FFF2-40B4-BE49-F238E27FC236}">
                      <a16:creationId xmlns:a16="http://schemas.microsoft.com/office/drawing/2014/main" id="{9B7E70D0-2F58-4CFE-9047-0FBF86A4726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68" name="Groep 67">
                  <a:extLst>
                    <a:ext uri="{FF2B5EF4-FFF2-40B4-BE49-F238E27FC236}">
                      <a16:creationId xmlns:a16="http://schemas.microsoft.com/office/drawing/2014/main" id="{C72A5FF6-24F1-4E56-A986-11D1F595DAE3}"/>
                    </a:ext>
                  </a:extLst>
                </p:cNvPr>
                <p:cNvGrpSpPr/>
                <p:nvPr userDrawn="1"/>
              </p:nvGrpSpPr>
              <p:grpSpPr>
                <a:xfrm>
                  <a:off x="-2652453" y="431583"/>
                  <a:ext cx="294076" cy="231526"/>
                  <a:chOff x="-3634116" y="700986"/>
                  <a:chExt cx="182598" cy="143759"/>
                </a:xfrm>
              </p:grpSpPr>
              <p:grpSp>
                <p:nvGrpSpPr>
                  <p:cNvPr id="69" name="Groep 68">
                    <a:extLst>
                      <a:ext uri="{FF2B5EF4-FFF2-40B4-BE49-F238E27FC236}">
                        <a16:creationId xmlns:a16="http://schemas.microsoft.com/office/drawing/2014/main" id="{33EC321C-548F-48E2-A14A-F865B9F9D41C}"/>
                      </a:ext>
                    </a:extLst>
                  </p:cNvPr>
                  <p:cNvGrpSpPr/>
                  <p:nvPr userDrawn="1"/>
                </p:nvGrpSpPr>
                <p:grpSpPr>
                  <a:xfrm>
                    <a:off x="-3634116" y="700986"/>
                    <a:ext cx="182598" cy="143759"/>
                    <a:chOff x="-3634116" y="700986"/>
                    <a:chExt cx="182598" cy="143759"/>
                  </a:xfrm>
                </p:grpSpPr>
                <p:cxnSp>
                  <p:nvCxnSpPr>
                    <p:cNvPr id="73" name="Rechte verbindingslijn 72">
                      <a:extLst>
                        <a:ext uri="{FF2B5EF4-FFF2-40B4-BE49-F238E27FC236}">
                          <a16:creationId xmlns:a16="http://schemas.microsoft.com/office/drawing/2014/main" id="{136B5E11-367D-49D7-AE64-2551599E48B5}"/>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886F387B-1F6A-42FD-9F6B-D8AD544D2548}"/>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10F46D66-6086-4C66-894E-F94D09E2A2BD}"/>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BE711149-2138-4F8D-B039-26B1161E99B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A83320DB-E570-4445-99CC-A589576383B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70" name="Groep 69">
                    <a:extLst>
                      <a:ext uri="{FF2B5EF4-FFF2-40B4-BE49-F238E27FC236}">
                        <a16:creationId xmlns:a16="http://schemas.microsoft.com/office/drawing/2014/main" id="{6939B79C-F0D8-453F-B937-38DFDDD425D8}"/>
                      </a:ext>
                    </a:extLst>
                  </p:cNvPr>
                  <p:cNvGrpSpPr/>
                  <p:nvPr userDrawn="1"/>
                </p:nvGrpSpPr>
                <p:grpSpPr>
                  <a:xfrm>
                    <a:off x="-3634047" y="735854"/>
                    <a:ext cx="88801" cy="72568"/>
                    <a:chOff x="-2091059" y="1395403"/>
                    <a:chExt cx="157316" cy="128558"/>
                  </a:xfrm>
                </p:grpSpPr>
                <p:sp>
                  <p:nvSpPr>
                    <p:cNvPr id="71" name="Rechthoek 70">
                      <a:extLst>
                        <a:ext uri="{FF2B5EF4-FFF2-40B4-BE49-F238E27FC236}">
                          <a16:creationId xmlns:a16="http://schemas.microsoft.com/office/drawing/2014/main" id="{F3BA4F32-69C3-4A7B-A943-BED858483C8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2" name="Pijl: punthaak 71">
                      <a:extLst>
                        <a:ext uri="{FF2B5EF4-FFF2-40B4-BE49-F238E27FC236}">
                          <a16:creationId xmlns:a16="http://schemas.microsoft.com/office/drawing/2014/main" id="{08E11585-C66C-4DBC-BF52-57B6EB08BDC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3" name="Groep 52">
                <a:extLst>
                  <a:ext uri="{FF2B5EF4-FFF2-40B4-BE49-F238E27FC236}">
                    <a16:creationId xmlns:a16="http://schemas.microsoft.com/office/drawing/2014/main" id="{2265FF74-54C0-4A60-9D98-FF471F152A91}"/>
                  </a:ext>
                </a:extLst>
              </p:cNvPr>
              <p:cNvGrpSpPr/>
              <p:nvPr userDrawn="1"/>
            </p:nvGrpSpPr>
            <p:grpSpPr>
              <a:xfrm>
                <a:off x="-2425037" y="781500"/>
                <a:ext cx="357690" cy="330595"/>
                <a:chOff x="-2721817" y="782525"/>
                <a:chExt cx="432805" cy="400021"/>
              </a:xfrm>
            </p:grpSpPr>
            <p:sp>
              <p:nvSpPr>
                <p:cNvPr id="56" name="Rechthoek 55">
                  <a:extLst>
                    <a:ext uri="{FF2B5EF4-FFF2-40B4-BE49-F238E27FC236}">
                      <a16:creationId xmlns:a16="http://schemas.microsoft.com/office/drawing/2014/main" id="{D69DB9FE-8114-415C-B34E-BD5AB7F89EE4}"/>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7" name="Groep 56">
                  <a:extLst>
                    <a:ext uri="{FF2B5EF4-FFF2-40B4-BE49-F238E27FC236}">
                      <a16:creationId xmlns:a16="http://schemas.microsoft.com/office/drawing/2014/main" id="{C66AB5C0-941D-4C59-974F-CCD4A95B1040}"/>
                    </a:ext>
                  </a:extLst>
                </p:cNvPr>
                <p:cNvGrpSpPr/>
                <p:nvPr userDrawn="1"/>
              </p:nvGrpSpPr>
              <p:grpSpPr>
                <a:xfrm>
                  <a:off x="-2652453" y="866772"/>
                  <a:ext cx="294076" cy="231526"/>
                  <a:chOff x="-3310843" y="700986"/>
                  <a:chExt cx="182598" cy="143759"/>
                </a:xfrm>
              </p:grpSpPr>
              <p:grpSp>
                <p:nvGrpSpPr>
                  <p:cNvPr id="58" name="Groep 57">
                    <a:extLst>
                      <a:ext uri="{FF2B5EF4-FFF2-40B4-BE49-F238E27FC236}">
                        <a16:creationId xmlns:a16="http://schemas.microsoft.com/office/drawing/2014/main" id="{F9F5CC6B-C720-451F-9166-84AB2861EC66}"/>
                      </a:ext>
                    </a:extLst>
                  </p:cNvPr>
                  <p:cNvGrpSpPr/>
                  <p:nvPr userDrawn="1"/>
                </p:nvGrpSpPr>
                <p:grpSpPr>
                  <a:xfrm>
                    <a:off x="-3310843" y="700986"/>
                    <a:ext cx="182598" cy="143759"/>
                    <a:chOff x="-3310843" y="700986"/>
                    <a:chExt cx="182598" cy="143759"/>
                  </a:xfrm>
                </p:grpSpPr>
                <p:cxnSp>
                  <p:nvCxnSpPr>
                    <p:cNvPr id="62" name="Rechte verbindingslijn 61">
                      <a:extLst>
                        <a:ext uri="{FF2B5EF4-FFF2-40B4-BE49-F238E27FC236}">
                          <a16:creationId xmlns:a16="http://schemas.microsoft.com/office/drawing/2014/main" id="{3A7796CD-CFA8-425E-A1F3-DC53E876CA2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B84D8297-E62F-475B-8703-0DECE8D8CCEF}"/>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481F1E13-C250-4051-B8BE-FD7DB70ADFD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4573DBDF-ADA6-4AB6-9D31-4B0FAE1E9ED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6" name="Rechte verbindingslijn 65">
                      <a:extLst>
                        <a:ext uri="{FF2B5EF4-FFF2-40B4-BE49-F238E27FC236}">
                          <a16:creationId xmlns:a16="http://schemas.microsoft.com/office/drawing/2014/main" id="{342B622D-0640-4E1F-8495-B93B67B56224}"/>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9" name="Groep 58">
                    <a:extLst>
                      <a:ext uri="{FF2B5EF4-FFF2-40B4-BE49-F238E27FC236}">
                        <a16:creationId xmlns:a16="http://schemas.microsoft.com/office/drawing/2014/main" id="{720B4F76-E201-4231-B814-0297FDAFF187}"/>
                      </a:ext>
                    </a:extLst>
                  </p:cNvPr>
                  <p:cNvGrpSpPr/>
                  <p:nvPr userDrawn="1"/>
                </p:nvGrpSpPr>
                <p:grpSpPr>
                  <a:xfrm flipH="1">
                    <a:off x="-3310774" y="735854"/>
                    <a:ext cx="88801" cy="72568"/>
                    <a:chOff x="-2091059" y="1395403"/>
                    <a:chExt cx="157316" cy="128558"/>
                  </a:xfrm>
                </p:grpSpPr>
                <p:sp>
                  <p:nvSpPr>
                    <p:cNvPr id="60" name="Rechthoek 59">
                      <a:extLst>
                        <a:ext uri="{FF2B5EF4-FFF2-40B4-BE49-F238E27FC236}">
                          <a16:creationId xmlns:a16="http://schemas.microsoft.com/office/drawing/2014/main" id="{4FC809E7-CF80-4A1B-BD92-6F95BA53F23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Pijl: punthaak 60">
                      <a:extLst>
                        <a:ext uri="{FF2B5EF4-FFF2-40B4-BE49-F238E27FC236}">
                          <a16:creationId xmlns:a16="http://schemas.microsoft.com/office/drawing/2014/main" id="{52620D10-EEAB-4639-B8E1-BFD4697BBB7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4" name="Rechthoek 53">
                <a:extLst>
                  <a:ext uri="{FF2B5EF4-FFF2-40B4-BE49-F238E27FC236}">
                    <a16:creationId xmlns:a16="http://schemas.microsoft.com/office/drawing/2014/main" id="{C427FCC9-2E5C-450A-9CCC-E4F3CF8C33E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5" name="Rechthoek 54">
                <a:extLst>
                  <a:ext uri="{FF2B5EF4-FFF2-40B4-BE49-F238E27FC236}">
                    <a16:creationId xmlns:a16="http://schemas.microsoft.com/office/drawing/2014/main" id="{7AC03B8B-867B-49B7-8F27-82B96D9D24C8}"/>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3" name="Rechte verbindingslijn 32">
              <a:extLst>
                <a:ext uri="{FF2B5EF4-FFF2-40B4-BE49-F238E27FC236}">
                  <a16:creationId xmlns:a16="http://schemas.microsoft.com/office/drawing/2014/main" id="{55C4EE9A-FF11-437D-9D73-5A3F4EEC8F30}"/>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4" name="Rechthoek 33">
              <a:extLst>
                <a:ext uri="{FF2B5EF4-FFF2-40B4-BE49-F238E27FC236}">
                  <a16:creationId xmlns:a16="http://schemas.microsoft.com/office/drawing/2014/main" id="{00CA753C-D97B-4934-9900-764E726568C5}"/>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5" name="Ovaal 34">
              <a:extLst>
                <a:ext uri="{FF2B5EF4-FFF2-40B4-BE49-F238E27FC236}">
                  <a16:creationId xmlns:a16="http://schemas.microsoft.com/office/drawing/2014/main" id="{E0F64347-5099-4655-9580-AA635122A932}"/>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6" name="Rechthoek 35">
              <a:extLst>
                <a:ext uri="{FF2B5EF4-FFF2-40B4-BE49-F238E27FC236}">
                  <a16:creationId xmlns:a16="http://schemas.microsoft.com/office/drawing/2014/main" id="{61FDF011-4BC2-4BC1-896A-49E9413FB0A9}"/>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37" name="Ovaal 36">
              <a:extLst>
                <a:ext uri="{FF2B5EF4-FFF2-40B4-BE49-F238E27FC236}">
                  <a16:creationId xmlns:a16="http://schemas.microsoft.com/office/drawing/2014/main" id="{BD3251E7-6668-4D0D-BA98-73263D51A2C9}"/>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 name="Rechthoek 37">
              <a:extLst>
                <a:ext uri="{FF2B5EF4-FFF2-40B4-BE49-F238E27FC236}">
                  <a16:creationId xmlns:a16="http://schemas.microsoft.com/office/drawing/2014/main" id="{7111D8D6-B2ED-432D-9EC9-0A3A04B5B862}"/>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9" name="Ovaal 38">
              <a:extLst>
                <a:ext uri="{FF2B5EF4-FFF2-40B4-BE49-F238E27FC236}">
                  <a16:creationId xmlns:a16="http://schemas.microsoft.com/office/drawing/2014/main" id="{3D87039E-9CC8-4417-8E33-4FF5D02D055D}"/>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0" name="Rechthoek 39">
              <a:extLst>
                <a:ext uri="{FF2B5EF4-FFF2-40B4-BE49-F238E27FC236}">
                  <a16:creationId xmlns:a16="http://schemas.microsoft.com/office/drawing/2014/main" id="{EF08938C-F57C-4152-B74F-D8C0B5B318D6}"/>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41" name="Ovaal 40">
              <a:extLst>
                <a:ext uri="{FF2B5EF4-FFF2-40B4-BE49-F238E27FC236}">
                  <a16:creationId xmlns:a16="http://schemas.microsoft.com/office/drawing/2014/main" id="{86BC185B-6570-4847-8143-5FEA9A7E1EBF}"/>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 name="Rechthoek 41">
              <a:extLst>
                <a:ext uri="{FF2B5EF4-FFF2-40B4-BE49-F238E27FC236}">
                  <a16:creationId xmlns:a16="http://schemas.microsoft.com/office/drawing/2014/main" id="{6A9B5928-C390-405D-9F01-5BECF5882486}"/>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43" name="Rechthoek 42">
              <a:extLst>
                <a:ext uri="{FF2B5EF4-FFF2-40B4-BE49-F238E27FC236}">
                  <a16:creationId xmlns:a16="http://schemas.microsoft.com/office/drawing/2014/main" id="{C72594CB-CFAD-4E90-B2FD-18E65972146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1" name="Instructie">
            <a:extLst>
              <a:ext uri="{FF2B5EF4-FFF2-40B4-BE49-F238E27FC236}">
                <a16:creationId xmlns:a16="http://schemas.microsoft.com/office/drawing/2014/main" id="{1A237828-3E66-4213-BC8B-169DEA64AF00}"/>
              </a:ext>
            </a:extLst>
          </p:cNvPr>
          <p:cNvGrpSpPr/>
          <p:nvPr userDrawn="1"/>
        </p:nvGrpSpPr>
        <p:grpSpPr>
          <a:xfrm>
            <a:off x="12391601" y="0"/>
            <a:ext cx="3183678" cy="5340257"/>
            <a:chOff x="12391601" y="0"/>
            <a:chExt cx="3183678" cy="5340257"/>
          </a:xfrm>
        </p:grpSpPr>
        <p:grpSp>
          <p:nvGrpSpPr>
            <p:cNvPr id="102" name="Meer informatie">
              <a:extLst>
                <a:ext uri="{FF2B5EF4-FFF2-40B4-BE49-F238E27FC236}">
                  <a16:creationId xmlns:a16="http://schemas.microsoft.com/office/drawing/2014/main" id="{F2851AE7-051B-4DB7-BEC0-951DD891014C}"/>
                </a:ext>
              </a:extLst>
            </p:cNvPr>
            <p:cNvGrpSpPr/>
            <p:nvPr userDrawn="1"/>
          </p:nvGrpSpPr>
          <p:grpSpPr>
            <a:xfrm>
              <a:off x="12396764" y="4556984"/>
              <a:ext cx="3178515" cy="783273"/>
              <a:chOff x="-3741486" y="3386444"/>
              <a:chExt cx="3178515" cy="783273"/>
            </a:xfrm>
          </p:grpSpPr>
          <p:sp>
            <p:nvSpPr>
              <p:cNvPr id="142" name="Freeform 101">
                <a:extLst>
                  <a:ext uri="{FF2B5EF4-FFF2-40B4-BE49-F238E27FC236}">
                    <a16:creationId xmlns:a16="http://schemas.microsoft.com/office/drawing/2014/main" id="{BFD58B75-522F-43A4-9C6A-246F260274D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3" name="Rechthoek 142">
                <a:extLst>
                  <a:ext uri="{FF2B5EF4-FFF2-40B4-BE49-F238E27FC236}">
                    <a16:creationId xmlns:a16="http://schemas.microsoft.com/office/drawing/2014/main" id="{985785D4-4291-43BC-B9C0-C211C5EEDE2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4" name="Rechte verbindingslijn 143">
                <a:extLst>
                  <a:ext uri="{FF2B5EF4-FFF2-40B4-BE49-F238E27FC236}">
                    <a16:creationId xmlns:a16="http://schemas.microsoft.com/office/drawing/2014/main" id="{594AA8CC-8D74-4020-9B6D-8A72DF76CD03}"/>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03" name="Rechthoek 102">
              <a:extLst>
                <a:ext uri="{FF2B5EF4-FFF2-40B4-BE49-F238E27FC236}">
                  <a16:creationId xmlns:a16="http://schemas.microsoft.com/office/drawing/2014/main" id="{C3A7AFE6-0478-433B-BB52-B9661EF9F2C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04" name="Ovaal 103">
              <a:extLst>
                <a:ext uri="{FF2B5EF4-FFF2-40B4-BE49-F238E27FC236}">
                  <a16:creationId xmlns:a16="http://schemas.microsoft.com/office/drawing/2014/main" id="{68E0B7BA-9E35-4ED3-AC0F-9630CDE3C21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5" name="Rechte verbindingslijn 104">
              <a:extLst>
                <a:ext uri="{FF2B5EF4-FFF2-40B4-BE49-F238E27FC236}">
                  <a16:creationId xmlns:a16="http://schemas.microsoft.com/office/drawing/2014/main" id="{660A3845-09A1-4F2D-8F20-83FF3E69B65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6" name="Rechte verbindingslijn 105">
              <a:extLst>
                <a:ext uri="{FF2B5EF4-FFF2-40B4-BE49-F238E27FC236}">
                  <a16:creationId xmlns:a16="http://schemas.microsoft.com/office/drawing/2014/main" id="{2AEE7D19-3D03-49B2-A5F8-57537D90FF7A}"/>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7" name="Rechthoek 106">
              <a:extLst>
                <a:ext uri="{FF2B5EF4-FFF2-40B4-BE49-F238E27FC236}">
                  <a16:creationId xmlns:a16="http://schemas.microsoft.com/office/drawing/2014/main" id="{039C832F-203A-4757-AA95-52AA10769565}"/>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08" name="Rechte verbindingslijn 107">
              <a:extLst>
                <a:ext uri="{FF2B5EF4-FFF2-40B4-BE49-F238E27FC236}">
                  <a16:creationId xmlns:a16="http://schemas.microsoft.com/office/drawing/2014/main" id="{34B68893-AAD0-4186-8963-6C2635C995D4}"/>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09" name="Ovaal 108">
              <a:extLst>
                <a:ext uri="{FF2B5EF4-FFF2-40B4-BE49-F238E27FC236}">
                  <a16:creationId xmlns:a16="http://schemas.microsoft.com/office/drawing/2014/main" id="{CE91B60A-8F5F-4634-BA75-1173DDE5A50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0" name="Rechthoek 109">
              <a:extLst>
                <a:ext uri="{FF2B5EF4-FFF2-40B4-BE49-F238E27FC236}">
                  <a16:creationId xmlns:a16="http://schemas.microsoft.com/office/drawing/2014/main" id="{D65D05D2-1E59-435A-AAB7-E6C7E6D6825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1" name="Groep 110">
              <a:extLst>
                <a:ext uri="{FF2B5EF4-FFF2-40B4-BE49-F238E27FC236}">
                  <a16:creationId xmlns:a16="http://schemas.microsoft.com/office/drawing/2014/main" id="{5D55C79A-B526-4B3C-89F1-6D661ED6B598}"/>
                </a:ext>
              </a:extLst>
            </p:cNvPr>
            <p:cNvGrpSpPr/>
            <p:nvPr userDrawn="1"/>
          </p:nvGrpSpPr>
          <p:grpSpPr>
            <a:xfrm>
              <a:off x="12757282" y="2184550"/>
              <a:ext cx="825500" cy="209550"/>
              <a:chOff x="13504624" y="2482850"/>
              <a:chExt cx="825500" cy="209550"/>
            </a:xfrm>
          </p:grpSpPr>
          <p:sp>
            <p:nvSpPr>
              <p:cNvPr id="139" name="Rechthoek 138">
                <a:extLst>
                  <a:ext uri="{FF2B5EF4-FFF2-40B4-BE49-F238E27FC236}">
                    <a16:creationId xmlns:a16="http://schemas.microsoft.com/office/drawing/2014/main" id="{94897D59-B174-490A-98A6-A2144A744DC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40" name="Rechte verbindingslijn 139">
                <a:extLst>
                  <a:ext uri="{FF2B5EF4-FFF2-40B4-BE49-F238E27FC236}">
                    <a16:creationId xmlns:a16="http://schemas.microsoft.com/office/drawing/2014/main" id="{E841F6B9-3D5F-4755-A827-D6F9BDD43FE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1" name="Gelijkbenige driehoek 140">
                <a:extLst>
                  <a:ext uri="{FF2B5EF4-FFF2-40B4-BE49-F238E27FC236}">
                    <a16:creationId xmlns:a16="http://schemas.microsoft.com/office/drawing/2014/main" id="{E8DCCC28-9B6E-45D0-9871-9905DADDAC4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2" name="Groep 111">
              <a:extLst>
                <a:ext uri="{FF2B5EF4-FFF2-40B4-BE49-F238E27FC236}">
                  <a16:creationId xmlns:a16="http://schemas.microsoft.com/office/drawing/2014/main" id="{C66078B2-A0E6-4C14-8349-CEC661AE4DB4}"/>
                </a:ext>
              </a:extLst>
            </p:cNvPr>
            <p:cNvGrpSpPr/>
            <p:nvPr userDrawn="1"/>
          </p:nvGrpSpPr>
          <p:grpSpPr>
            <a:xfrm>
              <a:off x="12757282" y="1141626"/>
              <a:ext cx="294789" cy="318834"/>
              <a:chOff x="14466489" y="1001522"/>
              <a:chExt cx="290627" cy="314333"/>
            </a:xfrm>
          </p:grpSpPr>
          <p:sp>
            <p:nvSpPr>
              <p:cNvPr id="133" name="Rechthoek 132">
                <a:extLst>
                  <a:ext uri="{FF2B5EF4-FFF2-40B4-BE49-F238E27FC236}">
                    <a16:creationId xmlns:a16="http://schemas.microsoft.com/office/drawing/2014/main" id="{EE712463-1368-478B-9BC9-9D4F883E262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4" name="Ovaal 133">
                <a:extLst>
                  <a:ext uri="{FF2B5EF4-FFF2-40B4-BE49-F238E27FC236}">
                    <a16:creationId xmlns:a16="http://schemas.microsoft.com/office/drawing/2014/main" id="{C8770D48-2DEB-4FEC-A4E5-AD84F58630A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5" name="Vrije vorm: vorm 134">
                <a:extLst>
                  <a:ext uri="{FF2B5EF4-FFF2-40B4-BE49-F238E27FC236}">
                    <a16:creationId xmlns:a16="http://schemas.microsoft.com/office/drawing/2014/main" id="{C74DFF29-3287-494E-9F18-05751C7D305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6" name="Rechthoek: afgeronde hoeken 135">
                <a:extLst>
                  <a:ext uri="{FF2B5EF4-FFF2-40B4-BE49-F238E27FC236}">
                    <a16:creationId xmlns:a16="http://schemas.microsoft.com/office/drawing/2014/main" id="{A95786FD-5487-4C85-9BFF-923C4E25CCC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37" name="Rechte verbindingslijn 136">
                <a:extLst>
                  <a:ext uri="{FF2B5EF4-FFF2-40B4-BE49-F238E27FC236}">
                    <a16:creationId xmlns:a16="http://schemas.microsoft.com/office/drawing/2014/main" id="{164E0773-1091-4619-AD0C-0BFB0EBBADAB}"/>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E56171B1-B755-4B87-950D-E2313746F637}"/>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3" name="Ovaal 112">
              <a:extLst>
                <a:ext uri="{FF2B5EF4-FFF2-40B4-BE49-F238E27FC236}">
                  <a16:creationId xmlns:a16="http://schemas.microsoft.com/office/drawing/2014/main" id="{DB8516CC-966F-4B4E-A776-DE65AFE6F2A5}"/>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4" name="Rechthoek 113">
              <a:extLst>
                <a:ext uri="{FF2B5EF4-FFF2-40B4-BE49-F238E27FC236}">
                  <a16:creationId xmlns:a16="http://schemas.microsoft.com/office/drawing/2014/main" id="{6F178640-DE1D-4D20-9060-5A9B0C4C12A4}"/>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5" name="Rechte verbindingslijn 114">
              <a:extLst>
                <a:ext uri="{FF2B5EF4-FFF2-40B4-BE49-F238E27FC236}">
                  <a16:creationId xmlns:a16="http://schemas.microsoft.com/office/drawing/2014/main" id="{48F55880-F423-437E-9B03-56D729654CB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6" name="Groep 115">
              <a:extLst>
                <a:ext uri="{FF2B5EF4-FFF2-40B4-BE49-F238E27FC236}">
                  <a16:creationId xmlns:a16="http://schemas.microsoft.com/office/drawing/2014/main" id="{4CD1AF7F-F379-43DA-9B37-09D7F8EA3782}"/>
                </a:ext>
              </a:extLst>
            </p:cNvPr>
            <p:cNvGrpSpPr/>
            <p:nvPr userDrawn="1"/>
          </p:nvGrpSpPr>
          <p:grpSpPr>
            <a:xfrm>
              <a:off x="12696514" y="3701158"/>
              <a:ext cx="514284" cy="612918"/>
              <a:chOff x="12682980" y="3403241"/>
              <a:chExt cx="622284" cy="741632"/>
            </a:xfrm>
          </p:grpSpPr>
          <p:grpSp>
            <p:nvGrpSpPr>
              <p:cNvPr id="117" name="Groep 116">
                <a:extLst>
                  <a:ext uri="{FF2B5EF4-FFF2-40B4-BE49-F238E27FC236}">
                    <a16:creationId xmlns:a16="http://schemas.microsoft.com/office/drawing/2014/main" id="{F7A22A17-4F08-4087-8DEE-BEDE59F4D240}"/>
                  </a:ext>
                </a:extLst>
              </p:cNvPr>
              <p:cNvGrpSpPr/>
              <p:nvPr userDrawn="1"/>
            </p:nvGrpSpPr>
            <p:grpSpPr>
              <a:xfrm>
                <a:off x="12771568" y="3403241"/>
                <a:ext cx="467138" cy="448489"/>
                <a:chOff x="12782195" y="3403241"/>
                <a:chExt cx="467138" cy="448489"/>
              </a:xfrm>
            </p:grpSpPr>
            <p:grpSp>
              <p:nvGrpSpPr>
                <p:cNvPr id="120" name="Groep 119">
                  <a:extLst>
                    <a:ext uri="{FF2B5EF4-FFF2-40B4-BE49-F238E27FC236}">
                      <a16:creationId xmlns:a16="http://schemas.microsoft.com/office/drawing/2014/main" id="{CB63F183-BA54-4554-9A55-6041F9A820FE}"/>
                    </a:ext>
                  </a:extLst>
                </p:cNvPr>
                <p:cNvGrpSpPr/>
                <p:nvPr userDrawn="1"/>
              </p:nvGrpSpPr>
              <p:grpSpPr>
                <a:xfrm>
                  <a:off x="12782195" y="3403241"/>
                  <a:ext cx="412967" cy="393907"/>
                  <a:chOff x="13554906" y="3320109"/>
                  <a:chExt cx="443906" cy="423419"/>
                </a:xfrm>
              </p:grpSpPr>
              <p:grpSp>
                <p:nvGrpSpPr>
                  <p:cNvPr id="127" name="Groep 126">
                    <a:extLst>
                      <a:ext uri="{FF2B5EF4-FFF2-40B4-BE49-F238E27FC236}">
                        <a16:creationId xmlns:a16="http://schemas.microsoft.com/office/drawing/2014/main" id="{04720FC8-7420-41B0-8525-4C5B4DF88E8B}"/>
                      </a:ext>
                    </a:extLst>
                  </p:cNvPr>
                  <p:cNvGrpSpPr/>
                  <p:nvPr userDrawn="1"/>
                </p:nvGrpSpPr>
                <p:grpSpPr>
                  <a:xfrm>
                    <a:off x="13554906" y="3320109"/>
                    <a:ext cx="443906" cy="423419"/>
                    <a:chOff x="12909684" y="1276143"/>
                    <a:chExt cx="443906" cy="423419"/>
                  </a:xfrm>
                </p:grpSpPr>
                <p:sp>
                  <p:nvSpPr>
                    <p:cNvPr id="130" name="Rechthoek 129">
                      <a:extLst>
                        <a:ext uri="{FF2B5EF4-FFF2-40B4-BE49-F238E27FC236}">
                          <a16:creationId xmlns:a16="http://schemas.microsoft.com/office/drawing/2014/main" id="{00831BF1-54B7-4AEB-8495-33A738A6B236}"/>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1" name="Rechthoek 130">
                      <a:extLst>
                        <a:ext uri="{FF2B5EF4-FFF2-40B4-BE49-F238E27FC236}">
                          <a16:creationId xmlns:a16="http://schemas.microsoft.com/office/drawing/2014/main" id="{4E125FF0-C828-4DA9-AB00-15FFAA61BE6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2" name="Ovaal 131">
                      <a:extLst>
                        <a:ext uri="{FF2B5EF4-FFF2-40B4-BE49-F238E27FC236}">
                          <a16:creationId xmlns:a16="http://schemas.microsoft.com/office/drawing/2014/main" id="{A09C2288-289F-4628-9B1A-D5A1AE39B44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8" name="Afbeelding 127">
                    <a:extLst>
                      <a:ext uri="{FF2B5EF4-FFF2-40B4-BE49-F238E27FC236}">
                        <a16:creationId xmlns:a16="http://schemas.microsoft.com/office/drawing/2014/main" id="{5953F74E-AAC5-4A0E-9DA9-0AF72B529854}"/>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9" name="Afbeelding 128">
                    <a:extLst>
                      <a:ext uri="{FF2B5EF4-FFF2-40B4-BE49-F238E27FC236}">
                        <a16:creationId xmlns:a16="http://schemas.microsoft.com/office/drawing/2014/main" id="{D954ED0A-D24E-4310-98D0-5A659062DD15}"/>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21" name="Groep 120">
                  <a:extLst>
                    <a:ext uri="{FF2B5EF4-FFF2-40B4-BE49-F238E27FC236}">
                      <a16:creationId xmlns:a16="http://schemas.microsoft.com/office/drawing/2014/main" id="{A90FC37E-3C35-4313-B7BC-2BA6F0850162}"/>
                    </a:ext>
                  </a:extLst>
                </p:cNvPr>
                <p:cNvGrpSpPr/>
                <p:nvPr userDrawn="1"/>
              </p:nvGrpSpPr>
              <p:grpSpPr>
                <a:xfrm>
                  <a:off x="13103513" y="3705268"/>
                  <a:ext cx="145820" cy="146462"/>
                  <a:chOff x="13096169" y="3602278"/>
                  <a:chExt cx="145820" cy="146462"/>
                </a:xfrm>
              </p:grpSpPr>
              <p:sp>
                <p:nvSpPr>
                  <p:cNvPr id="125" name="Rechthoek 124">
                    <a:extLst>
                      <a:ext uri="{FF2B5EF4-FFF2-40B4-BE49-F238E27FC236}">
                        <a16:creationId xmlns:a16="http://schemas.microsoft.com/office/drawing/2014/main" id="{6284B1A7-1008-4DB7-98A8-FA54862D125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6" name="Rechthoek 125">
                    <a:extLst>
                      <a:ext uri="{FF2B5EF4-FFF2-40B4-BE49-F238E27FC236}">
                        <a16:creationId xmlns:a16="http://schemas.microsoft.com/office/drawing/2014/main" id="{565DE963-4BF9-482B-8422-1108EDFCE33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2" name="Groep 121">
                  <a:extLst>
                    <a:ext uri="{FF2B5EF4-FFF2-40B4-BE49-F238E27FC236}">
                      <a16:creationId xmlns:a16="http://schemas.microsoft.com/office/drawing/2014/main" id="{4154D80F-4CFB-46EE-9996-EB8EE4938E34}"/>
                    </a:ext>
                  </a:extLst>
                </p:cNvPr>
                <p:cNvGrpSpPr/>
                <p:nvPr userDrawn="1"/>
              </p:nvGrpSpPr>
              <p:grpSpPr>
                <a:xfrm rot="10800000">
                  <a:off x="13061402" y="3665637"/>
                  <a:ext cx="145820" cy="146462"/>
                  <a:chOff x="13096169" y="3602278"/>
                  <a:chExt cx="145820" cy="146462"/>
                </a:xfrm>
              </p:grpSpPr>
              <p:sp>
                <p:nvSpPr>
                  <p:cNvPr id="123" name="Rechthoek 122">
                    <a:extLst>
                      <a:ext uri="{FF2B5EF4-FFF2-40B4-BE49-F238E27FC236}">
                        <a16:creationId xmlns:a16="http://schemas.microsoft.com/office/drawing/2014/main" id="{585B70EA-6D60-4EF7-B678-3AF1B030FAF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4" name="Rechthoek 123">
                    <a:extLst>
                      <a:ext uri="{FF2B5EF4-FFF2-40B4-BE49-F238E27FC236}">
                        <a16:creationId xmlns:a16="http://schemas.microsoft.com/office/drawing/2014/main" id="{57F84B5E-F860-4CCD-940B-9A1F8ED4A70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8" name="Rechthoek 117">
                <a:extLst>
                  <a:ext uri="{FF2B5EF4-FFF2-40B4-BE49-F238E27FC236}">
                    <a16:creationId xmlns:a16="http://schemas.microsoft.com/office/drawing/2014/main" id="{CF7AB160-A855-485D-89EB-135C545EAEE3}"/>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9" name="Gelijkbenige driehoek 118">
                <a:extLst>
                  <a:ext uri="{FF2B5EF4-FFF2-40B4-BE49-F238E27FC236}">
                    <a16:creationId xmlns:a16="http://schemas.microsoft.com/office/drawing/2014/main" id="{FB31484C-794F-4962-9BED-870006EC8ABB}"/>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pic>
        <p:nvPicPr>
          <p:cNvPr id="145" name="Afbeelding 144">
            <a:extLst>
              <a:ext uri="{FF2B5EF4-FFF2-40B4-BE49-F238E27FC236}">
                <a16:creationId xmlns:a16="http://schemas.microsoft.com/office/drawing/2014/main" id="{609F7678-B4B2-40BB-9C8D-41BFC32DD86A}"/>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38914" y="5658099"/>
            <a:ext cx="1583514" cy="720000"/>
          </a:xfrm>
          <a:prstGeom prst="rect">
            <a:avLst/>
          </a:prstGeom>
        </p:spPr>
      </p:pic>
      <p:sp>
        <p:nvSpPr>
          <p:cNvPr id="147" name="Tijdelijke aanduiding voor tekst 6">
            <a:extLst>
              <a:ext uri="{FF2B5EF4-FFF2-40B4-BE49-F238E27FC236}">
                <a16:creationId xmlns:a16="http://schemas.microsoft.com/office/drawing/2014/main" id="{A292B961-F6D6-4F04-B887-C0548739BB9D}"/>
              </a:ext>
            </a:extLst>
          </p:cNvPr>
          <p:cNvSpPr>
            <a:spLocks noGrp="1"/>
          </p:cNvSpPr>
          <p:nvPr>
            <p:ph type="body" sz="quarter" idx="10" hasCustomPrompt="1"/>
          </p:nvPr>
        </p:nvSpPr>
        <p:spPr>
          <a:xfrm>
            <a:off x="639142" y="1772461"/>
            <a:ext cx="10895544" cy="3726637"/>
          </a:xfrm>
        </p:spPr>
        <p:txBody>
          <a:bodyPr/>
          <a:lstStyle>
            <a:lvl1pPr marL="0" indent="0">
              <a:buFontTx/>
              <a:buNone/>
              <a:defRPr/>
            </a:lvl1pPr>
          </a:lstStyle>
          <a:p>
            <a:pPr lvl="0"/>
            <a:r>
              <a:rPr lang="nl-NL" dirty="0"/>
              <a:t>Hier kun je tekst plaatsen (tip: niet teveel!)</a:t>
            </a:r>
          </a:p>
        </p:txBody>
      </p:sp>
    </p:spTree>
    <p:extLst>
      <p:ext uri="{BB962C8B-B14F-4D97-AF65-F5344CB8AC3E}">
        <p14:creationId xmlns:p14="http://schemas.microsoft.com/office/powerpoint/2010/main" val="278112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in gele balk en foto">
    <p:spTree>
      <p:nvGrpSpPr>
        <p:cNvPr id="1" name=""/>
        <p:cNvGrpSpPr/>
        <p:nvPr/>
      </p:nvGrpSpPr>
      <p:grpSpPr>
        <a:xfrm>
          <a:off x="0" y="0"/>
          <a:ext cx="0" cy="0"/>
          <a:chOff x="0" y="0"/>
          <a:chExt cx="0" cy="0"/>
        </a:xfrm>
      </p:grpSpPr>
      <p:sp>
        <p:nvSpPr>
          <p:cNvPr id="9" name="Tijdelijke aanduiding voor afbeelding 12">
            <a:extLst>
              <a:ext uri="{FF2B5EF4-FFF2-40B4-BE49-F238E27FC236}">
                <a16:creationId xmlns:a16="http://schemas.microsoft.com/office/drawing/2014/main" id="{077E730C-35E4-4478-87F0-D283B69D7D26}"/>
              </a:ext>
            </a:extLst>
          </p:cNvPr>
          <p:cNvSpPr>
            <a:spLocks noGrp="1"/>
          </p:cNvSpPr>
          <p:nvPr>
            <p:ph type="pic" sz="quarter" idx="14" hasCustomPrompt="1"/>
          </p:nvPr>
        </p:nvSpPr>
        <p:spPr>
          <a:xfrm>
            <a:off x="0" y="0"/>
            <a:ext cx="12192001"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dirty="0"/>
              <a:t>Klik op onderstaand pictogram</a:t>
            </a:r>
            <a:br>
              <a:rPr lang="nl-NL" dirty="0"/>
            </a:br>
            <a:r>
              <a:rPr lang="nl-NL" dirty="0"/>
              <a:t>om een afbeelding in te voegen</a:t>
            </a:r>
          </a:p>
        </p:txBody>
      </p:sp>
      <p:sp>
        <p:nvSpPr>
          <p:cNvPr id="146" name="Tijdelijke aanduiding voor tekst 7">
            <a:extLst>
              <a:ext uri="{FF2B5EF4-FFF2-40B4-BE49-F238E27FC236}">
                <a16:creationId xmlns:a16="http://schemas.microsoft.com/office/drawing/2014/main" id="{4EE96BB3-5E64-4B8C-A7E1-A10F4A2FAD3C}"/>
              </a:ext>
            </a:extLst>
          </p:cNvPr>
          <p:cNvSpPr>
            <a:spLocks noGrp="1"/>
          </p:cNvSpPr>
          <p:nvPr>
            <p:ph type="body" sz="quarter" idx="54" hasCustomPrompt="1"/>
          </p:nvPr>
        </p:nvSpPr>
        <p:spPr>
          <a:xfrm>
            <a:off x="0" y="3"/>
            <a:ext cx="12192000" cy="1450160"/>
          </a:xfrm>
          <a:solidFill>
            <a:schemeClr val="accent1"/>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1" y="900000"/>
            <a:ext cx="10895633" cy="408448"/>
          </a:xfrm>
        </p:spPr>
        <p:txBody>
          <a:bodyPr/>
          <a:lstStyle>
            <a:lvl1pPr>
              <a:defRPr/>
            </a:lvl1pPr>
          </a:lstStyle>
          <a:p>
            <a:r>
              <a:rPr lang="nl-NL" noProof="0" dirty="0"/>
              <a:t>Plaats hier je titel</a:t>
            </a:r>
            <a:endParaRPr lang="nl-NL" dirty="0"/>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4960679" y="-798828"/>
            <a:ext cx="2270674"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TEKST &amp; BEELD (50%/50%)</a:t>
            </a:r>
          </a:p>
        </p:txBody>
      </p:sp>
      <p:grpSp>
        <p:nvGrpSpPr>
          <p:cNvPr id="17" name="Instructie">
            <a:extLst>
              <a:ext uri="{FF2B5EF4-FFF2-40B4-BE49-F238E27FC236}">
                <a16:creationId xmlns:a16="http://schemas.microsoft.com/office/drawing/2014/main" id="{874D161C-83E9-407E-9483-B60E750EFFF6}"/>
              </a:ext>
            </a:extLst>
          </p:cNvPr>
          <p:cNvGrpSpPr/>
          <p:nvPr userDrawn="1"/>
        </p:nvGrpSpPr>
        <p:grpSpPr>
          <a:xfrm>
            <a:off x="-3437547" y="1434"/>
            <a:ext cx="3201327" cy="6001164"/>
            <a:chOff x="-3437547" y="1434"/>
            <a:chExt cx="3201327" cy="6001164"/>
          </a:xfrm>
        </p:grpSpPr>
        <p:cxnSp>
          <p:nvCxnSpPr>
            <p:cNvPr id="19" name="Rechte verbindingslijn 18">
              <a:extLst>
                <a:ext uri="{FF2B5EF4-FFF2-40B4-BE49-F238E27FC236}">
                  <a16:creationId xmlns:a16="http://schemas.microsoft.com/office/drawing/2014/main" id="{59351E4D-7333-428F-A8D7-2D69366A3CE3}"/>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20" name="Ovaal 19">
              <a:extLst>
                <a:ext uri="{FF2B5EF4-FFF2-40B4-BE49-F238E27FC236}">
                  <a16:creationId xmlns:a16="http://schemas.microsoft.com/office/drawing/2014/main" id="{DF02C0A0-7CB0-4B8F-8839-DC6EE915B57D}"/>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1" name="Rechthoek 20">
              <a:extLst>
                <a:ext uri="{FF2B5EF4-FFF2-40B4-BE49-F238E27FC236}">
                  <a16:creationId xmlns:a16="http://schemas.microsoft.com/office/drawing/2014/main" id="{51F99B77-45BE-44D2-AB6A-D227B591E85B}"/>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 name="Ovaal 21">
              <a:extLst>
                <a:ext uri="{FF2B5EF4-FFF2-40B4-BE49-F238E27FC236}">
                  <a16:creationId xmlns:a16="http://schemas.microsoft.com/office/drawing/2014/main" id="{5F299319-9A6B-4F0F-B78D-290F5E346A73}"/>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3" name="Rechthoek 22">
              <a:extLst>
                <a:ext uri="{FF2B5EF4-FFF2-40B4-BE49-F238E27FC236}">
                  <a16:creationId xmlns:a16="http://schemas.microsoft.com/office/drawing/2014/main" id="{AE22384F-607F-44B8-B477-58254A05542C}"/>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4" name="Ovaal 23">
              <a:extLst>
                <a:ext uri="{FF2B5EF4-FFF2-40B4-BE49-F238E27FC236}">
                  <a16:creationId xmlns:a16="http://schemas.microsoft.com/office/drawing/2014/main" id="{A8634884-4A64-49C4-90A9-1835BCAB6981}"/>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 name="Rechthoek 24">
              <a:extLst>
                <a:ext uri="{FF2B5EF4-FFF2-40B4-BE49-F238E27FC236}">
                  <a16:creationId xmlns:a16="http://schemas.microsoft.com/office/drawing/2014/main" id="{062396AF-12BF-4487-9EC0-2863CBD6232C}"/>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26" name="Ovaal 25">
              <a:extLst>
                <a:ext uri="{FF2B5EF4-FFF2-40B4-BE49-F238E27FC236}">
                  <a16:creationId xmlns:a16="http://schemas.microsoft.com/office/drawing/2014/main" id="{CF0A3107-9EED-4988-A31C-B4026AE16278}"/>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7" name="Rechthoek 26">
              <a:extLst>
                <a:ext uri="{FF2B5EF4-FFF2-40B4-BE49-F238E27FC236}">
                  <a16:creationId xmlns:a16="http://schemas.microsoft.com/office/drawing/2014/main" id="{9E972E55-20A8-42D8-9F02-1ECBEF6F78F2}"/>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28" name="Meer informatie">
              <a:extLst>
                <a:ext uri="{FF2B5EF4-FFF2-40B4-BE49-F238E27FC236}">
                  <a16:creationId xmlns:a16="http://schemas.microsoft.com/office/drawing/2014/main" id="{B75CE8C9-70BD-4515-988D-481E9EEC758F}"/>
                </a:ext>
              </a:extLst>
            </p:cNvPr>
            <p:cNvGrpSpPr/>
            <p:nvPr userDrawn="1"/>
          </p:nvGrpSpPr>
          <p:grpSpPr>
            <a:xfrm>
              <a:off x="-3421298" y="5206936"/>
              <a:ext cx="3178515" cy="795662"/>
              <a:chOff x="-3741486" y="3387723"/>
              <a:chExt cx="3178515" cy="795662"/>
            </a:xfrm>
          </p:grpSpPr>
          <p:sp>
            <p:nvSpPr>
              <p:cNvPr id="98" name="Freeform 101">
                <a:extLst>
                  <a:ext uri="{FF2B5EF4-FFF2-40B4-BE49-F238E27FC236}">
                    <a16:creationId xmlns:a16="http://schemas.microsoft.com/office/drawing/2014/main" id="{F25598DA-ADE7-484C-A9C7-B953A3F136DB}"/>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9" name="Rechthoek 98">
                <a:extLst>
                  <a:ext uri="{FF2B5EF4-FFF2-40B4-BE49-F238E27FC236}">
                    <a16:creationId xmlns:a16="http://schemas.microsoft.com/office/drawing/2014/main" id="{BCE36E5B-039F-48C8-8FAE-10AB154F290F}"/>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00" name="Rechte verbindingslijn 99">
                <a:extLst>
                  <a:ext uri="{FF2B5EF4-FFF2-40B4-BE49-F238E27FC236}">
                    <a16:creationId xmlns:a16="http://schemas.microsoft.com/office/drawing/2014/main" id="{3E869A7A-0856-481A-9CA5-D3E69FD167A1}"/>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9" name="Rechthoek 28">
              <a:extLst>
                <a:ext uri="{FF2B5EF4-FFF2-40B4-BE49-F238E27FC236}">
                  <a16:creationId xmlns:a16="http://schemas.microsoft.com/office/drawing/2014/main" id="{A7195467-AABD-4DA5-8DD0-83154DE04CE4}"/>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30" name="Ovaal 29">
              <a:extLst>
                <a:ext uri="{FF2B5EF4-FFF2-40B4-BE49-F238E27FC236}">
                  <a16:creationId xmlns:a16="http://schemas.microsoft.com/office/drawing/2014/main" id="{5D763089-8BA9-445E-959C-2440EEF6E1E4}"/>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1" name="Rechte verbindingslijn 30">
              <a:extLst>
                <a:ext uri="{FF2B5EF4-FFF2-40B4-BE49-F238E27FC236}">
                  <a16:creationId xmlns:a16="http://schemas.microsoft.com/office/drawing/2014/main" id="{E5822183-3BE3-48B2-9F08-F46D2DB9325A}"/>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2" name="Groep 31">
              <a:extLst>
                <a:ext uri="{FF2B5EF4-FFF2-40B4-BE49-F238E27FC236}">
                  <a16:creationId xmlns:a16="http://schemas.microsoft.com/office/drawing/2014/main" id="{DD58BF47-664B-4C5D-8B64-20C6E82566FA}"/>
                </a:ext>
              </a:extLst>
            </p:cNvPr>
            <p:cNvGrpSpPr/>
            <p:nvPr userDrawn="1"/>
          </p:nvGrpSpPr>
          <p:grpSpPr>
            <a:xfrm>
              <a:off x="-3437547" y="349413"/>
              <a:ext cx="2933825" cy="558875"/>
              <a:chOff x="-3419346" y="368233"/>
              <a:chExt cx="3904920" cy="743862"/>
            </a:xfrm>
          </p:grpSpPr>
          <p:sp>
            <p:nvSpPr>
              <p:cNvPr id="44" name="Rechthoek 43">
                <a:extLst>
                  <a:ext uri="{FF2B5EF4-FFF2-40B4-BE49-F238E27FC236}">
                    <a16:creationId xmlns:a16="http://schemas.microsoft.com/office/drawing/2014/main" id="{46FC1B3F-9231-405B-BEB7-345AA851F1ED}"/>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 name="Rechte verbindingslijn 44">
                <a:extLst>
                  <a:ext uri="{FF2B5EF4-FFF2-40B4-BE49-F238E27FC236}">
                    <a16:creationId xmlns:a16="http://schemas.microsoft.com/office/drawing/2014/main" id="{B13792EB-7CED-492A-BC6A-7B8F67BA537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A86D1243-3E96-4F8D-8A41-E66E6D071B25}"/>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hthoek 46">
                <a:extLst>
                  <a:ext uri="{FF2B5EF4-FFF2-40B4-BE49-F238E27FC236}">
                    <a16:creationId xmlns:a16="http://schemas.microsoft.com/office/drawing/2014/main" id="{05540A17-5FF3-4DB4-A08E-A3AC83BAE309}"/>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8" name="Groep 47">
                <a:extLst>
                  <a:ext uri="{FF2B5EF4-FFF2-40B4-BE49-F238E27FC236}">
                    <a16:creationId xmlns:a16="http://schemas.microsoft.com/office/drawing/2014/main" id="{95F50DD0-1372-492A-8064-8F1966B13350}"/>
                  </a:ext>
                </a:extLst>
              </p:cNvPr>
              <p:cNvGrpSpPr/>
              <p:nvPr userDrawn="1"/>
            </p:nvGrpSpPr>
            <p:grpSpPr>
              <a:xfrm>
                <a:off x="-3002834" y="720303"/>
                <a:ext cx="182598" cy="143759"/>
                <a:chOff x="-3310843" y="700986"/>
                <a:chExt cx="182598" cy="143759"/>
              </a:xfrm>
            </p:grpSpPr>
            <p:grpSp>
              <p:nvGrpSpPr>
                <p:cNvPr id="89" name="Groep 88">
                  <a:extLst>
                    <a:ext uri="{FF2B5EF4-FFF2-40B4-BE49-F238E27FC236}">
                      <a16:creationId xmlns:a16="http://schemas.microsoft.com/office/drawing/2014/main" id="{E275DFC8-B6BB-4DA5-A31A-5B9505BF60AB}"/>
                    </a:ext>
                  </a:extLst>
                </p:cNvPr>
                <p:cNvGrpSpPr/>
                <p:nvPr userDrawn="1"/>
              </p:nvGrpSpPr>
              <p:grpSpPr>
                <a:xfrm>
                  <a:off x="-3310843" y="700986"/>
                  <a:ext cx="182598" cy="143759"/>
                  <a:chOff x="-3310843" y="700986"/>
                  <a:chExt cx="182598" cy="143759"/>
                </a:xfrm>
              </p:grpSpPr>
              <p:cxnSp>
                <p:nvCxnSpPr>
                  <p:cNvPr id="93" name="Rechte verbindingslijn 92">
                    <a:extLst>
                      <a:ext uri="{FF2B5EF4-FFF2-40B4-BE49-F238E27FC236}">
                        <a16:creationId xmlns:a16="http://schemas.microsoft.com/office/drawing/2014/main" id="{E4ED3EF9-6179-4850-AF84-51E2EC73703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D3A3E787-1B85-4124-8269-BD83512EE31E}"/>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3F68786A-8F20-4456-9813-5C391292A51D}"/>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BBA2A6E6-2EE1-4BF7-8954-A521E2A9025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7" name="Rechte verbindingslijn 96">
                    <a:extLst>
                      <a:ext uri="{FF2B5EF4-FFF2-40B4-BE49-F238E27FC236}">
                        <a16:creationId xmlns:a16="http://schemas.microsoft.com/office/drawing/2014/main" id="{75856FFD-D9A1-42F9-B57C-8511B030C3D7}"/>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0" name="Groep 89">
                  <a:extLst>
                    <a:ext uri="{FF2B5EF4-FFF2-40B4-BE49-F238E27FC236}">
                      <a16:creationId xmlns:a16="http://schemas.microsoft.com/office/drawing/2014/main" id="{EE0926CA-D3CA-4FA8-8E2F-AFE0ECCEE5AF}"/>
                    </a:ext>
                  </a:extLst>
                </p:cNvPr>
                <p:cNvGrpSpPr/>
                <p:nvPr userDrawn="1"/>
              </p:nvGrpSpPr>
              <p:grpSpPr>
                <a:xfrm flipH="1">
                  <a:off x="-3310774" y="735854"/>
                  <a:ext cx="88801" cy="72568"/>
                  <a:chOff x="-2091059" y="1395403"/>
                  <a:chExt cx="157316" cy="128558"/>
                </a:xfrm>
              </p:grpSpPr>
              <p:sp>
                <p:nvSpPr>
                  <p:cNvPr id="91" name="Rechthoek 90">
                    <a:extLst>
                      <a:ext uri="{FF2B5EF4-FFF2-40B4-BE49-F238E27FC236}">
                        <a16:creationId xmlns:a16="http://schemas.microsoft.com/office/drawing/2014/main" id="{BDDFA340-3F08-4141-8A80-48795172A4C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2" name="Pijl: punthaak 91">
                    <a:extLst>
                      <a:ext uri="{FF2B5EF4-FFF2-40B4-BE49-F238E27FC236}">
                        <a16:creationId xmlns:a16="http://schemas.microsoft.com/office/drawing/2014/main" id="{9A92F243-9AD1-4427-A5BC-4CC2238FD08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9" name="Groep 48">
                <a:extLst>
                  <a:ext uri="{FF2B5EF4-FFF2-40B4-BE49-F238E27FC236}">
                    <a16:creationId xmlns:a16="http://schemas.microsoft.com/office/drawing/2014/main" id="{A273F2F7-8A6E-4301-BFE4-4D3A6EEC1174}"/>
                  </a:ext>
                </a:extLst>
              </p:cNvPr>
              <p:cNvGrpSpPr/>
              <p:nvPr userDrawn="1"/>
            </p:nvGrpSpPr>
            <p:grpSpPr>
              <a:xfrm>
                <a:off x="-3326107" y="720303"/>
                <a:ext cx="182598" cy="143759"/>
                <a:chOff x="-3634116" y="700986"/>
                <a:chExt cx="182598" cy="143759"/>
              </a:xfrm>
            </p:grpSpPr>
            <p:grpSp>
              <p:nvGrpSpPr>
                <p:cNvPr id="78" name="Groep 77">
                  <a:extLst>
                    <a:ext uri="{FF2B5EF4-FFF2-40B4-BE49-F238E27FC236}">
                      <a16:creationId xmlns:a16="http://schemas.microsoft.com/office/drawing/2014/main" id="{DB061FC7-D5C8-4D27-BB38-690796E095AC}"/>
                    </a:ext>
                  </a:extLst>
                </p:cNvPr>
                <p:cNvGrpSpPr/>
                <p:nvPr userDrawn="1"/>
              </p:nvGrpSpPr>
              <p:grpSpPr>
                <a:xfrm>
                  <a:off x="-3634116" y="700986"/>
                  <a:ext cx="182598" cy="143759"/>
                  <a:chOff x="-3634116" y="700986"/>
                  <a:chExt cx="182598" cy="143759"/>
                </a:xfrm>
              </p:grpSpPr>
              <p:cxnSp>
                <p:nvCxnSpPr>
                  <p:cNvPr id="83" name="Rechte verbindingslijn 82">
                    <a:extLst>
                      <a:ext uri="{FF2B5EF4-FFF2-40B4-BE49-F238E27FC236}">
                        <a16:creationId xmlns:a16="http://schemas.microsoft.com/office/drawing/2014/main" id="{C50BE66B-D417-4A46-AFC5-94D9FD4133D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48750407-3C3E-4A5E-8E30-3D4830156853}"/>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8C844878-089E-48A1-B12D-002C4BC51FBA}"/>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F4DF240A-20FA-4508-9266-AB589A5594A3}"/>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6F7D5FE8-AFA6-471F-BC9D-311480EE79AC}"/>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B1E12E9E-1C53-485E-960E-03F5CE274F4F}"/>
                    </a:ext>
                  </a:extLst>
                </p:cNvPr>
                <p:cNvGrpSpPr/>
                <p:nvPr userDrawn="1"/>
              </p:nvGrpSpPr>
              <p:grpSpPr>
                <a:xfrm>
                  <a:off x="-3634047" y="735854"/>
                  <a:ext cx="88801" cy="72568"/>
                  <a:chOff x="-2091059" y="1395403"/>
                  <a:chExt cx="157316" cy="128558"/>
                </a:xfrm>
              </p:grpSpPr>
              <p:sp>
                <p:nvSpPr>
                  <p:cNvPr id="80" name="Rechthoek 79">
                    <a:extLst>
                      <a:ext uri="{FF2B5EF4-FFF2-40B4-BE49-F238E27FC236}">
                        <a16:creationId xmlns:a16="http://schemas.microsoft.com/office/drawing/2014/main" id="{DAFCBD17-FA3B-4D08-B3EB-2D22F0A1B9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Pijl: punthaak 80">
                    <a:extLst>
                      <a:ext uri="{FF2B5EF4-FFF2-40B4-BE49-F238E27FC236}">
                        <a16:creationId xmlns:a16="http://schemas.microsoft.com/office/drawing/2014/main" id="{6323F192-D2DE-4C37-AEAD-420DB8E8751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50" name="Rechte verbindingslijn 49">
                <a:extLst>
                  <a:ext uri="{FF2B5EF4-FFF2-40B4-BE49-F238E27FC236}">
                    <a16:creationId xmlns:a16="http://schemas.microsoft.com/office/drawing/2014/main" id="{DC0CEB1D-CA24-41E4-93EC-EFD99F88E53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1" name="Rechte verbindingslijn 50">
                <a:extLst>
                  <a:ext uri="{FF2B5EF4-FFF2-40B4-BE49-F238E27FC236}">
                    <a16:creationId xmlns:a16="http://schemas.microsoft.com/office/drawing/2014/main" id="{C206D936-3FDE-4A5F-9FAF-988070683CBC}"/>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2" name="Groep 51">
                <a:extLst>
                  <a:ext uri="{FF2B5EF4-FFF2-40B4-BE49-F238E27FC236}">
                    <a16:creationId xmlns:a16="http://schemas.microsoft.com/office/drawing/2014/main" id="{E4EC0AB8-6EE9-4368-9B28-445E35D208A4}"/>
                  </a:ext>
                </a:extLst>
              </p:cNvPr>
              <p:cNvGrpSpPr/>
              <p:nvPr userDrawn="1"/>
            </p:nvGrpSpPr>
            <p:grpSpPr>
              <a:xfrm>
                <a:off x="-2425037" y="370226"/>
                <a:ext cx="357690" cy="330595"/>
                <a:chOff x="-2721817" y="347336"/>
                <a:chExt cx="432805" cy="400021"/>
              </a:xfrm>
            </p:grpSpPr>
            <p:sp>
              <p:nvSpPr>
                <p:cNvPr id="67" name="Rechthoek 66">
                  <a:extLst>
                    <a:ext uri="{FF2B5EF4-FFF2-40B4-BE49-F238E27FC236}">
                      <a16:creationId xmlns:a16="http://schemas.microsoft.com/office/drawing/2014/main" id="{9B7E70D0-2F58-4CFE-9047-0FBF86A4726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68" name="Groep 67">
                  <a:extLst>
                    <a:ext uri="{FF2B5EF4-FFF2-40B4-BE49-F238E27FC236}">
                      <a16:creationId xmlns:a16="http://schemas.microsoft.com/office/drawing/2014/main" id="{C72A5FF6-24F1-4E56-A986-11D1F595DAE3}"/>
                    </a:ext>
                  </a:extLst>
                </p:cNvPr>
                <p:cNvGrpSpPr/>
                <p:nvPr userDrawn="1"/>
              </p:nvGrpSpPr>
              <p:grpSpPr>
                <a:xfrm>
                  <a:off x="-2652453" y="431583"/>
                  <a:ext cx="294076" cy="231526"/>
                  <a:chOff x="-3634116" y="700986"/>
                  <a:chExt cx="182598" cy="143759"/>
                </a:xfrm>
              </p:grpSpPr>
              <p:grpSp>
                <p:nvGrpSpPr>
                  <p:cNvPr id="69" name="Groep 68">
                    <a:extLst>
                      <a:ext uri="{FF2B5EF4-FFF2-40B4-BE49-F238E27FC236}">
                        <a16:creationId xmlns:a16="http://schemas.microsoft.com/office/drawing/2014/main" id="{33EC321C-548F-48E2-A14A-F865B9F9D41C}"/>
                      </a:ext>
                    </a:extLst>
                  </p:cNvPr>
                  <p:cNvGrpSpPr/>
                  <p:nvPr userDrawn="1"/>
                </p:nvGrpSpPr>
                <p:grpSpPr>
                  <a:xfrm>
                    <a:off x="-3634116" y="700986"/>
                    <a:ext cx="182598" cy="143759"/>
                    <a:chOff x="-3634116" y="700986"/>
                    <a:chExt cx="182598" cy="143759"/>
                  </a:xfrm>
                </p:grpSpPr>
                <p:cxnSp>
                  <p:nvCxnSpPr>
                    <p:cNvPr id="73" name="Rechte verbindingslijn 72">
                      <a:extLst>
                        <a:ext uri="{FF2B5EF4-FFF2-40B4-BE49-F238E27FC236}">
                          <a16:creationId xmlns:a16="http://schemas.microsoft.com/office/drawing/2014/main" id="{136B5E11-367D-49D7-AE64-2551599E48B5}"/>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886F387B-1F6A-42FD-9F6B-D8AD544D2548}"/>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10F46D66-6086-4C66-894E-F94D09E2A2BD}"/>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BE711149-2138-4F8D-B039-26B1161E99B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A83320DB-E570-4445-99CC-A589576383B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70" name="Groep 69">
                    <a:extLst>
                      <a:ext uri="{FF2B5EF4-FFF2-40B4-BE49-F238E27FC236}">
                        <a16:creationId xmlns:a16="http://schemas.microsoft.com/office/drawing/2014/main" id="{6939B79C-F0D8-453F-B937-38DFDDD425D8}"/>
                      </a:ext>
                    </a:extLst>
                  </p:cNvPr>
                  <p:cNvGrpSpPr/>
                  <p:nvPr userDrawn="1"/>
                </p:nvGrpSpPr>
                <p:grpSpPr>
                  <a:xfrm>
                    <a:off x="-3634047" y="735854"/>
                    <a:ext cx="88801" cy="72568"/>
                    <a:chOff x="-2091059" y="1395403"/>
                    <a:chExt cx="157316" cy="128558"/>
                  </a:xfrm>
                </p:grpSpPr>
                <p:sp>
                  <p:nvSpPr>
                    <p:cNvPr id="71" name="Rechthoek 70">
                      <a:extLst>
                        <a:ext uri="{FF2B5EF4-FFF2-40B4-BE49-F238E27FC236}">
                          <a16:creationId xmlns:a16="http://schemas.microsoft.com/office/drawing/2014/main" id="{F3BA4F32-69C3-4A7B-A943-BED858483C8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2" name="Pijl: punthaak 71">
                      <a:extLst>
                        <a:ext uri="{FF2B5EF4-FFF2-40B4-BE49-F238E27FC236}">
                          <a16:creationId xmlns:a16="http://schemas.microsoft.com/office/drawing/2014/main" id="{08E11585-C66C-4DBC-BF52-57B6EB08BDC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3" name="Groep 52">
                <a:extLst>
                  <a:ext uri="{FF2B5EF4-FFF2-40B4-BE49-F238E27FC236}">
                    <a16:creationId xmlns:a16="http://schemas.microsoft.com/office/drawing/2014/main" id="{2265FF74-54C0-4A60-9D98-FF471F152A91}"/>
                  </a:ext>
                </a:extLst>
              </p:cNvPr>
              <p:cNvGrpSpPr/>
              <p:nvPr userDrawn="1"/>
            </p:nvGrpSpPr>
            <p:grpSpPr>
              <a:xfrm>
                <a:off x="-2425037" y="781500"/>
                <a:ext cx="357690" cy="330595"/>
                <a:chOff x="-2721817" y="782525"/>
                <a:chExt cx="432805" cy="400021"/>
              </a:xfrm>
            </p:grpSpPr>
            <p:sp>
              <p:nvSpPr>
                <p:cNvPr id="56" name="Rechthoek 55">
                  <a:extLst>
                    <a:ext uri="{FF2B5EF4-FFF2-40B4-BE49-F238E27FC236}">
                      <a16:creationId xmlns:a16="http://schemas.microsoft.com/office/drawing/2014/main" id="{D69DB9FE-8114-415C-B34E-BD5AB7F89EE4}"/>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7" name="Groep 56">
                  <a:extLst>
                    <a:ext uri="{FF2B5EF4-FFF2-40B4-BE49-F238E27FC236}">
                      <a16:creationId xmlns:a16="http://schemas.microsoft.com/office/drawing/2014/main" id="{C66AB5C0-941D-4C59-974F-CCD4A95B1040}"/>
                    </a:ext>
                  </a:extLst>
                </p:cNvPr>
                <p:cNvGrpSpPr/>
                <p:nvPr userDrawn="1"/>
              </p:nvGrpSpPr>
              <p:grpSpPr>
                <a:xfrm>
                  <a:off x="-2652453" y="866772"/>
                  <a:ext cx="294076" cy="231526"/>
                  <a:chOff x="-3310843" y="700986"/>
                  <a:chExt cx="182598" cy="143759"/>
                </a:xfrm>
              </p:grpSpPr>
              <p:grpSp>
                <p:nvGrpSpPr>
                  <p:cNvPr id="58" name="Groep 57">
                    <a:extLst>
                      <a:ext uri="{FF2B5EF4-FFF2-40B4-BE49-F238E27FC236}">
                        <a16:creationId xmlns:a16="http://schemas.microsoft.com/office/drawing/2014/main" id="{F9F5CC6B-C720-451F-9166-84AB2861EC66}"/>
                      </a:ext>
                    </a:extLst>
                  </p:cNvPr>
                  <p:cNvGrpSpPr/>
                  <p:nvPr userDrawn="1"/>
                </p:nvGrpSpPr>
                <p:grpSpPr>
                  <a:xfrm>
                    <a:off x="-3310843" y="700986"/>
                    <a:ext cx="182598" cy="143759"/>
                    <a:chOff x="-3310843" y="700986"/>
                    <a:chExt cx="182598" cy="143759"/>
                  </a:xfrm>
                </p:grpSpPr>
                <p:cxnSp>
                  <p:nvCxnSpPr>
                    <p:cNvPr id="62" name="Rechte verbindingslijn 61">
                      <a:extLst>
                        <a:ext uri="{FF2B5EF4-FFF2-40B4-BE49-F238E27FC236}">
                          <a16:creationId xmlns:a16="http://schemas.microsoft.com/office/drawing/2014/main" id="{3A7796CD-CFA8-425E-A1F3-DC53E876CA2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B84D8297-E62F-475B-8703-0DECE8D8CCEF}"/>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481F1E13-C250-4051-B8BE-FD7DB70ADFD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4573DBDF-ADA6-4AB6-9D31-4B0FAE1E9ED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6" name="Rechte verbindingslijn 65">
                      <a:extLst>
                        <a:ext uri="{FF2B5EF4-FFF2-40B4-BE49-F238E27FC236}">
                          <a16:creationId xmlns:a16="http://schemas.microsoft.com/office/drawing/2014/main" id="{342B622D-0640-4E1F-8495-B93B67B56224}"/>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9" name="Groep 58">
                    <a:extLst>
                      <a:ext uri="{FF2B5EF4-FFF2-40B4-BE49-F238E27FC236}">
                        <a16:creationId xmlns:a16="http://schemas.microsoft.com/office/drawing/2014/main" id="{720B4F76-E201-4231-B814-0297FDAFF187}"/>
                      </a:ext>
                    </a:extLst>
                  </p:cNvPr>
                  <p:cNvGrpSpPr/>
                  <p:nvPr userDrawn="1"/>
                </p:nvGrpSpPr>
                <p:grpSpPr>
                  <a:xfrm flipH="1">
                    <a:off x="-3310774" y="735854"/>
                    <a:ext cx="88801" cy="72568"/>
                    <a:chOff x="-2091059" y="1395403"/>
                    <a:chExt cx="157316" cy="128558"/>
                  </a:xfrm>
                </p:grpSpPr>
                <p:sp>
                  <p:nvSpPr>
                    <p:cNvPr id="60" name="Rechthoek 59">
                      <a:extLst>
                        <a:ext uri="{FF2B5EF4-FFF2-40B4-BE49-F238E27FC236}">
                          <a16:creationId xmlns:a16="http://schemas.microsoft.com/office/drawing/2014/main" id="{4FC809E7-CF80-4A1B-BD92-6F95BA53F23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Pijl: punthaak 60">
                      <a:extLst>
                        <a:ext uri="{FF2B5EF4-FFF2-40B4-BE49-F238E27FC236}">
                          <a16:creationId xmlns:a16="http://schemas.microsoft.com/office/drawing/2014/main" id="{52620D10-EEAB-4639-B8E1-BFD4697BBB7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4" name="Rechthoek 53">
                <a:extLst>
                  <a:ext uri="{FF2B5EF4-FFF2-40B4-BE49-F238E27FC236}">
                    <a16:creationId xmlns:a16="http://schemas.microsoft.com/office/drawing/2014/main" id="{C427FCC9-2E5C-450A-9CCC-E4F3CF8C33E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5" name="Rechthoek 54">
                <a:extLst>
                  <a:ext uri="{FF2B5EF4-FFF2-40B4-BE49-F238E27FC236}">
                    <a16:creationId xmlns:a16="http://schemas.microsoft.com/office/drawing/2014/main" id="{7AC03B8B-867B-49B7-8F27-82B96D9D24C8}"/>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3" name="Rechte verbindingslijn 32">
              <a:extLst>
                <a:ext uri="{FF2B5EF4-FFF2-40B4-BE49-F238E27FC236}">
                  <a16:creationId xmlns:a16="http://schemas.microsoft.com/office/drawing/2014/main" id="{55C4EE9A-FF11-437D-9D73-5A3F4EEC8F30}"/>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4" name="Rechthoek 33">
              <a:extLst>
                <a:ext uri="{FF2B5EF4-FFF2-40B4-BE49-F238E27FC236}">
                  <a16:creationId xmlns:a16="http://schemas.microsoft.com/office/drawing/2014/main" id="{00CA753C-D97B-4934-9900-764E726568C5}"/>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5" name="Ovaal 34">
              <a:extLst>
                <a:ext uri="{FF2B5EF4-FFF2-40B4-BE49-F238E27FC236}">
                  <a16:creationId xmlns:a16="http://schemas.microsoft.com/office/drawing/2014/main" id="{E0F64347-5099-4655-9580-AA635122A932}"/>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6" name="Rechthoek 35">
              <a:extLst>
                <a:ext uri="{FF2B5EF4-FFF2-40B4-BE49-F238E27FC236}">
                  <a16:creationId xmlns:a16="http://schemas.microsoft.com/office/drawing/2014/main" id="{61FDF011-4BC2-4BC1-896A-49E9413FB0A9}"/>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37" name="Ovaal 36">
              <a:extLst>
                <a:ext uri="{FF2B5EF4-FFF2-40B4-BE49-F238E27FC236}">
                  <a16:creationId xmlns:a16="http://schemas.microsoft.com/office/drawing/2014/main" id="{BD3251E7-6668-4D0D-BA98-73263D51A2C9}"/>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 name="Rechthoek 37">
              <a:extLst>
                <a:ext uri="{FF2B5EF4-FFF2-40B4-BE49-F238E27FC236}">
                  <a16:creationId xmlns:a16="http://schemas.microsoft.com/office/drawing/2014/main" id="{7111D8D6-B2ED-432D-9EC9-0A3A04B5B862}"/>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9" name="Ovaal 38">
              <a:extLst>
                <a:ext uri="{FF2B5EF4-FFF2-40B4-BE49-F238E27FC236}">
                  <a16:creationId xmlns:a16="http://schemas.microsoft.com/office/drawing/2014/main" id="{3D87039E-9CC8-4417-8E33-4FF5D02D055D}"/>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0" name="Rechthoek 39">
              <a:extLst>
                <a:ext uri="{FF2B5EF4-FFF2-40B4-BE49-F238E27FC236}">
                  <a16:creationId xmlns:a16="http://schemas.microsoft.com/office/drawing/2014/main" id="{EF08938C-F57C-4152-B74F-D8C0B5B318D6}"/>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41" name="Ovaal 40">
              <a:extLst>
                <a:ext uri="{FF2B5EF4-FFF2-40B4-BE49-F238E27FC236}">
                  <a16:creationId xmlns:a16="http://schemas.microsoft.com/office/drawing/2014/main" id="{86BC185B-6570-4847-8143-5FEA9A7E1EBF}"/>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 name="Rechthoek 41">
              <a:extLst>
                <a:ext uri="{FF2B5EF4-FFF2-40B4-BE49-F238E27FC236}">
                  <a16:creationId xmlns:a16="http://schemas.microsoft.com/office/drawing/2014/main" id="{6A9B5928-C390-405D-9F01-5BECF5882486}"/>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43" name="Rechthoek 42">
              <a:extLst>
                <a:ext uri="{FF2B5EF4-FFF2-40B4-BE49-F238E27FC236}">
                  <a16:creationId xmlns:a16="http://schemas.microsoft.com/office/drawing/2014/main" id="{C72594CB-CFAD-4E90-B2FD-18E65972146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1" name="Instructie">
            <a:extLst>
              <a:ext uri="{FF2B5EF4-FFF2-40B4-BE49-F238E27FC236}">
                <a16:creationId xmlns:a16="http://schemas.microsoft.com/office/drawing/2014/main" id="{1A237828-3E66-4213-BC8B-169DEA64AF00}"/>
              </a:ext>
            </a:extLst>
          </p:cNvPr>
          <p:cNvGrpSpPr/>
          <p:nvPr userDrawn="1"/>
        </p:nvGrpSpPr>
        <p:grpSpPr>
          <a:xfrm>
            <a:off x="12391601" y="0"/>
            <a:ext cx="3183678" cy="5340257"/>
            <a:chOff x="12391601" y="0"/>
            <a:chExt cx="3183678" cy="5340257"/>
          </a:xfrm>
        </p:grpSpPr>
        <p:grpSp>
          <p:nvGrpSpPr>
            <p:cNvPr id="102" name="Meer informatie">
              <a:extLst>
                <a:ext uri="{FF2B5EF4-FFF2-40B4-BE49-F238E27FC236}">
                  <a16:creationId xmlns:a16="http://schemas.microsoft.com/office/drawing/2014/main" id="{F2851AE7-051B-4DB7-BEC0-951DD891014C}"/>
                </a:ext>
              </a:extLst>
            </p:cNvPr>
            <p:cNvGrpSpPr/>
            <p:nvPr userDrawn="1"/>
          </p:nvGrpSpPr>
          <p:grpSpPr>
            <a:xfrm>
              <a:off x="12396764" y="4556984"/>
              <a:ext cx="3178515" cy="783273"/>
              <a:chOff x="-3741486" y="3386444"/>
              <a:chExt cx="3178515" cy="783273"/>
            </a:xfrm>
          </p:grpSpPr>
          <p:sp>
            <p:nvSpPr>
              <p:cNvPr id="142" name="Freeform 101">
                <a:extLst>
                  <a:ext uri="{FF2B5EF4-FFF2-40B4-BE49-F238E27FC236}">
                    <a16:creationId xmlns:a16="http://schemas.microsoft.com/office/drawing/2014/main" id="{BFD58B75-522F-43A4-9C6A-246F260274D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3" name="Rechthoek 142">
                <a:extLst>
                  <a:ext uri="{FF2B5EF4-FFF2-40B4-BE49-F238E27FC236}">
                    <a16:creationId xmlns:a16="http://schemas.microsoft.com/office/drawing/2014/main" id="{985785D4-4291-43BC-B9C0-C211C5EEDE2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4" name="Rechte verbindingslijn 143">
                <a:extLst>
                  <a:ext uri="{FF2B5EF4-FFF2-40B4-BE49-F238E27FC236}">
                    <a16:creationId xmlns:a16="http://schemas.microsoft.com/office/drawing/2014/main" id="{594AA8CC-8D74-4020-9B6D-8A72DF76CD03}"/>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03" name="Rechthoek 102">
              <a:extLst>
                <a:ext uri="{FF2B5EF4-FFF2-40B4-BE49-F238E27FC236}">
                  <a16:creationId xmlns:a16="http://schemas.microsoft.com/office/drawing/2014/main" id="{C3A7AFE6-0478-433B-BB52-B9661EF9F2C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04" name="Ovaal 103">
              <a:extLst>
                <a:ext uri="{FF2B5EF4-FFF2-40B4-BE49-F238E27FC236}">
                  <a16:creationId xmlns:a16="http://schemas.microsoft.com/office/drawing/2014/main" id="{68E0B7BA-9E35-4ED3-AC0F-9630CDE3C21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5" name="Rechte verbindingslijn 104">
              <a:extLst>
                <a:ext uri="{FF2B5EF4-FFF2-40B4-BE49-F238E27FC236}">
                  <a16:creationId xmlns:a16="http://schemas.microsoft.com/office/drawing/2014/main" id="{660A3845-09A1-4F2D-8F20-83FF3E69B65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6" name="Rechte verbindingslijn 105">
              <a:extLst>
                <a:ext uri="{FF2B5EF4-FFF2-40B4-BE49-F238E27FC236}">
                  <a16:creationId xmlns:a16="http://schemas.microsoft.com/office/drawing/2014/main" id="{2AEE7D19-3D03-49B2-A5F8-57537D90FF7A}"/>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7" name="Rechthoek 106">
              <a:extLst>
                <a:ext uri="{FF2B5EF4-FFF2-40B4-BE49-F238E27FC236}">
                  <a16:creationId xmlns:a16="http://schemas.microsoft.com/office/drawing/2014/main" id="{039C832F-203A-4757-AA95-52AA10769565}"/>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08" name="Rechte verbindingslijn 107">
              <a:extLst>
                <a:ext uri="{FF2B5EF4-FFF2-40B4-BE49-F238E27FC236}">
                  <a16:creationId xmlns:a16="http://schemas.microsoft.com/office/drawing/2014/main" id="{34B68893-AAD0-4186-8963-6C2635C995D4}"/>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09" name="Ovaal 108">
              <a:extLst>
                <a:ext uri="{FF2B5EF4-FFF2-40B4-BE49-F238E27FC236}">
                  <a16:creationId xmlns:a16="http://schemas.microsoft.com/office/drawing/2014/main" id="{CE91B60A-8F5F-4634-BA75-1173DDE5A50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0" name="Rechthoek 109">
              <a:extLst>
                <a:ext uri="{FF2B5EF4-FFF2-40B4-BE49-F238E27FC236}">
                  <a16:creationId xmlns:a16="http://schemas.microsoft.com/office/drawing/2014/main" id="{D65D05D2-1E59-435A-AAB7-E6C7E6D6825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1" name="Groep 110">
              <a:extLst>
                <a:ext uri="{FF2B5EF4-FFF2-40B4-BE49-F238E27FC236}">
                  <a16:creationId xmlns:a16="http://schemas.microsoft.com/office/drawing/2014/main" id="{5D55C79A-B526-4B3C-89F1-6D661ED6B598}"/>
                </a:ext>
              </a:extLst>
            </p:cNvPr>
            <p:cNvGrpSpPr/>
            <p:nvPr userDrawn="1"/>
          </p:nvGrpSpPr>
          <p:grpSpPr>
            <a:xfrm>
              <a:off x="12757282" y="2184550"/>
              <a:ext cx="825500" cy="209550"/>
              <a:chOff x="13504624" y="2482850"/>
              <a:chExt cx="825500" cy="209550"/>
            </a:xfrm>
          </p:grpSpPr>
          <p:sp>
            <p:nvSpPr>
              <p:cNvPr id="139" name="Rechthoek 138">
                <a:extLst>
                  <a:ext uri="{FF2B5EF4-FFF2-40B4-BE49-F238E27FC236}">
                    <a16:creationId xmlns:a16="http://schemas.microsoft.com/office/drawing/2014/main" id="{94897D59-B174-490A-98A6-A2144A744DC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40" name="Rechte verbindingslijn 139">
                <a:extLst>
                  <a:ext uri="{FF2B5EF4-FFF2-40B4-BE49-F238E27FC236}">
                    <a16:creationId xmlns:a16="http://schemas.microsoft.com/office/drawing/2014/main" id="{E841F6B9-3D5F-4755-A827-D6F9BDD43FE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1" name="Gelijkbenige driehoek 140">
                <a:extLst>
                  <a:ext uri="{FF2B5EF4-FFF2-40B4-BE49-F238E27FC236}">
                    <a16:creationId xmlns:a16="http://schemas.microsoft.com/office/drawing/2014/main" id="{E8DCCC28-9B6E-45D0-9871-9905DADDAC4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2" name="Groep 111">
              <a:extLst>
                <a:ext uri="{FF2B5EF4-FFF2-40B4-BE49-F238E27FC236}">
                  <a16:creationId xmlns:a16="http://schemas.microsoft.com/office/drawing/2014/main" id="{C66078B2-A0E6-4C14-8349-CEC661AE4DB4}"/>
                </a:ext>
              </a:extLst>
            </p:cNvPr>
            <p:cNvGrpSpPr/>
            <p:nvPr userDrawn="1"/>
          </p:nvGrpSpPr>
          <p:grpSpPr>
            <a:xfrm>
              <a:off x="12757282" y="1141626"/>
              <a:ext cx="294789" cy="318834"/>
              <a:chOff x="14466489" y="1001522"/>
              <a:chExt cx="290627" cy="314333"/>
            </a:xfrm>
          </p:grpSpPr>
          <p:sp>
            <p:nvSpPr>
              <p:cNvPr id="133" name="Rechthoek 132">
                <a:extLst>
                  <a:ext uri="{FF2B5EF4-FFF2-40B4-BE49-F238E27FC236}">
                    <a16:creationId xmlns:a16="http://schemas.microsoft.com/office/drawing/2014/main" id="{EE712463-1368-478B-9BC9-9D4F883E262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4" name="Ovaal 133">
                <a:extLst>
                  <a:ext uri="{FF2B5EF4-FFF2-40B4-BE49-F238E27FC236}">
                    <a16:creationId xmlns:a16="http://schemas.microsoft.com/office/drawing/2014/main" id="{C8770D48-2DEB-4FEC-A4E5-AD84F58630A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5" name="Vrije vorm: vorm 134">
                <a:extLst>
                  <a:ext uri="{FF2B5EF4-FFF2-40B4-BE49-F238E27FC236}">
                    <a16:creationId xmlns:a16="http://schemas.microsoft.com/office/drawing/2014/main" id="{C74DFF29-3287-494E-9F18-05751C7D305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6" name="Rechthoek: afgeronde hoeken 135">
                <a:extLst>
                  <a:ext uri="{FF2B5EF4-FFF2-40B4-BE49-F238E27FC236}">
                    <a16:creationId xmlns:a16="http://schemas.microsoft.com/office/drawing/2014/main" id="{A95786FD-5487-4C85-9BFF-923C4E25CCC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37" name="Rechte verbindingslijn 136">
                <a:extLst>
                  <a:ext uri="{FF2B5EF4-FFF2-40B4-BE49-F238E27FC236}">
                    <a16:creationId xmlns:a16="http://schemas.microsoft.com/office/drawing/2014/main" id="{164E0773-1091-4619-AD0C-0BFB0EBBADAB}"/>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E56171B1-B755-4B87-950D-E2313746F637}"/>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3" name="Ovaal 112">
              <a:extLst>
                <a:ext uri="{FF2B5EF4-FFF2-40B4-BE49-F238E27FC236}">
                  <a16:creationId xmlns:a16="http://schemas.microsoft.com/office/drawing/2014/main" id="{DB8516CC-966F-4B4E-A776-DE65AFE6F2A5}"/>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4" name="Rechthoek 113">
              <a:extLst>
                <a:ext uri="{FF2B5EF4-FFF2-40B4-BE49-F238E27FC236}">
                  <a16:creationId xmlns:a16="http://schemas.microsoft.com/office/drawing/2014/main" id="{6F178640-DE1D-4D20-9060-5A9B0C4C12A4}"/>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5" name="Rechte verbindingslijn 114">
              <a:extLst>
                <a:ext uri="{FF2B5EF4-FFF2-40B4-BE49-F238E27FC236}">
                  <a16:creationId xmlns:a16="http://schemas.microsoft.com/office/drawing/2014/main" id="{48F55880-F423-437E-9B03-56D729654CB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6" name="Groep 115">
              <a:extLst>
                <a:ext uri="{FF2B5EF4-FFF2-40B4-BE49-F238E27FC236}">
                  <a16:creationId xmlns:a16="http://schemas.microsoft.com/office/drawing/2014/main" id="{4CD1AF7F-F379-43DA-9B37-09D7F8EA3782}"/>
                </a:ext>
              </a:extLst>
            </p:cNvPr>
            <p:cNvGrpSpPr/>
            <p:nvPr userDrawn="1"/>
          </p:nvGrpSpPr>
          <p:grpSpPr>
            <a:xfrm>
              <a:off x="12696514" y="3701158"/>
              <a:ext cx="514284" cy="612918"/>
              <a:chOff x="12682980" y="3403241"/>
              <a:chExt cx="622284" cy="741632"/>
            </a:xfrm>
          </p:grpSpPr>
          <p:grpSp>
            <p:nvGrpSpPr>
              <p:cNvPr id="117" name="Groep 116">
                <a:extLst>
                  <a:ext uri="{FF2B5EF4-FFF2-40B4-BE49-F238E27FC236}">
                    <a16:creationId xmlns:a16="http://schemas.microsoft.com/office/drawing/2014/main" id="{F7A22A17-4F08-4087-8DEE-BEDE59F4D240}"/>
                  </a:ext>
                </a:extLst>
              </p:cNvPr>
              <p:cNvGrpSpPr/>
              <p:nvPr userDrawn="1"/>
            </p:nvGrpSpPr>
            <p:grpSpPr>
              <a:xfrm>
                <a:off x="12771568" y="3403241"/>
                <a:ext cx="467138" cy="448489"/>
                <a:chOff x="12782195" y="3403241"/>
                <a:chExt cx="467138" cy="448489"/>
              </a:xfrm>
            </p:grpSpPr>
            <p:grpSp>
              <p:nvGrpSpPr>
                <p:cNvPr id="120" name="Groep 119">
                  <a:extLst>
                    <a:ext uri="{FF2B5EF4-FFF2-40B4-BE49-F238E27FC236}">
                      <a16:creationId xmlns:a16="http://schemas.microsoft.com/office/drawing/2014/main" id="{CB63F183-BA54-4554-9A55-6041F9A820FE}"/>
                    </a:ext>
                  </a:extLst>
                </p:cNvPr>
                <p:cNvGrpSpPr/>
                <p:nvPr userDrawn="1"/>
              </p:nvGrpSpPr>
              <p:grpSpPr>
                <a:xfrm>
                  <a:off x="12782195" y="3403241"/>
                  <a:ext cx="412967" cy="393907"/>
                  <a:chOff x="13554906" y="3320109"/>
                  <a:chExt cx="443906" cy="423419"/>
                </a:xfrm>
              </p:grpSpPr>
              <p:grpSp>
                <p:nvGrpSpPr>
                  <p:cNvPr id="127" name="Groep 126">
                    <a:extLst>
                      <a:ext uri="{FF2B5EF4-FFF2-40B4-BE49-F238E27FC236}">
                        <a16:creationId xmlns:a16="http://schemas.microsoft.com/office/drawing/2014/main" id="{04720FC8-7420-41B0-8525-4C5B4DF88E8B}"/>
                      </a:ext>
                    </a:extLst>
                  </p:cNvPr>
                  <p:cNvGrpSpPr/>
                  <p:nvPr userDrawn="1"/>
                </p:nvGrpSpPr>
                <p:grpSpPr>
                  <a:xfrm>
                    <a:off x="13554906" y="3320109"/>
                    <a:ext cx="443906" cy="423419"/>
                    <a:chOff x="12909684" y="1276143"/>
                    <a:chExt cx="443906" cy="423419"/>
                  </a:xfrm>
                </p:grpSpPr>
                <p:sp>
                  <p:nvSpPr>
                    <p:cNvPr id="130" name="Rechthoek 129">
                      <a:extLst>
                        <a:ext uri="{FF2B5EF4-FFF2-40B4-BE49-F238E27FC236}">
                          <a16:creationId xmlns:a16="http://schemas.microsoft.com/office/drawing/2014/main" id="{00831BF1-54B7-4AEB-8495-33A738A6B236}"/>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1" name="Rechthoek 130">
                      <a:extLst>
                        <a:ext uri="{FF2B5EF4-FFF2-40B4-BE49-F238E27FC236}">
                          <a16:creationId xmlns:a16="http://schemas.microsoft.com/office/drawing/2014/main" id="{4E125FF0-C828-4DA9-AB00-15FFAA61BE6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2" name="Ovaal 131">
                      <a:extLst>
                        <a:ext uri="{FF2B5EF4-FFF2-40B4-BE49-F238E27FC236}">
                          <a16:creationId xmlns:a16="http://schemas.microsoft.com/office/drawing/2014/main" id="{A09C2288-289F-4628-9B1A-D5A1AE39B44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8" name="Afbeelding 127">
                    <a:extLst>
                      <a:ext uri="{FF2B5EF4-FFF2-40B4-BE49-F238E27FC236}">
                        <a16:creationId xmlns:a16="http://schemas.microsoft.com/office/drawing/2014/main" id="{5953F74E-AAC5-4A0E-9DA9-0AF72B529854}"/>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9" name="Afbeelding 128">
                    <a:extLst>
                      <a:ext uri="{FF2B5EF4-FFF2-40B4-BE49-F238E27FC236}">
                        <a16:creationId xmlns:a16="http://schemas.microsoft.com/office/drawing/2014/main" id="{D954ED0A-D24E-4310-98D0-5A659062DD15}"/>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21" name="Groep 120">
                  <a:extLst>
                    <a:ext uri="{FF2B5EF4-FFF2-40B4-BE49-F238E27FC236}">
                      <a16:creationId xmlns:a16="http://schemas.microsoft.com/office/drawing/2014/main" id="{A90FC37E-3C35-4313-B7BC-2BA6F0850162}"/>
                    </a:ext>
                  </a:extLst>
                </p:cNvPr>
                <p:cNvGrpSpPr/>
                <p:nvPr userDrawn="1"/>
              </p:nvGrpSpPr>
              <p:grpSpPr>
                <a:xfrm>
                  <a:off x="13103513" y="3705268"/>
                  <a:ext cx="145820" cy="146462"/>
                  <a:chOff x="13096169" y="3602278"/>
                  <a:chExt cx="145820" cy="146462"/>
                </a:xfrm>
              </p:grpSpPr>
              <p:sp>
                <p:nvSpPr>
                  <p:cNvPr id="125" name="Rechthoek 124">
                    <a:extLst>
                      <a:ext uri="{FF2B5EF4-FFF2-40B4-BE49-F238E27FC236}">
                        <a16:creationId xmlns:a16="http://schemas.microsoft.com/office/drawing/2014/main" id="{6284B1A7-1008-4DB7-98A8-FA54862D125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6" name="Rechthoek 125">
                    <a:extLst>
                      <a:ext uri="{FF2B5EF4-FFF2-40B4-BE49-F238E27FC236}">
                        <a16:creationId xmlns:a16="http://schemas.microsoft.com/office/drawing/2014/main" id="{565DE963-4BF9-482B-8422-1108EDFCE33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2" name="Groep 121">
                  <a:extLst>
                    <a:ext uri="{FF2B5EF4-FFF2-40B4-BE49-F238E27FC236}">
                      <a16:creationId xmlns:a16="http://schemas.microsoft.com/office/drawing/2014/main" id="{4154D80F-4CFB-46EE-9996-EB8EE4938E34}"/>
                    </a:ext>
                  </a:extLst>
                </p:cNvPr>
                <p:cNvGrpSpPr/>
                <p:nvPr userDrawn="1"/>
              </p:nvGrpSpPr>
              <p:grpSpPr>
                <a:xfrm rot="10800000">
                  <a:off x="13061402" y="3665637"/>
                  <a:ext cx="145820" cy="146462"/>
                  <a:chOff x="13096169" y="3602278"/>
                  <a:chExt cx="145820" cy="146462"/>
                </a:xfrm>
              </p:grpSpPr>
              <p:sp>
                <p:nvSpPr>
                  <p:cNvPr id="123" name="Rechthoek 122">
                    <a:extLst>
                      <a:ext uri="{FF2B5EF4-FFF2-40B4-BE49-F238E27FC236}">
                        <a16:creationId xmlns:a16="http://schemas.microsoft.com/office/drawing/2014/main" id="{585B70EA-6D60-4EF7-B678-3AF1B030FAF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4" name="Rechthoek 123">
                    <a:extLst>
                      <a:ext uri="{FF2B5EF4-FFF2-40B4-BE49-F238E27FC236}">
                        <a16:creationId xmlns:a16="http://schemas.microsoft.com/office/drawing/2014/main" id="{57F84B5E-F860-4CCD-940B-9A1F8ED4A70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8" name="Rechthoek 117">
                <a:extLst>
                  <a:ext uri="{FF2B5EF4-FFF2-40B4-BE49-F238E27FC236}">
                    <a16:creationId xmlns:a16="http://schemas.microsoft.com/office/drawing/2014/main" id="{CF7AB160-A855-485D-89EB-135C545EAEE3}"/>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9" name="Gelijkbenige driehoek 118">
                <a:extLst>
                  <a:ext uri="{FF2B5EF4-FFF2-40B4-BE49-F238E27FC236}">
                    <a16:creationId xmlns:a16="http://schemas.microsoft.com/office/drawing/2014/main" id="{FB31484C-794F-4962-9BED-870006EC8ABB}"/>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pic>
        <p:nvPicPr>
          <p:cNvPr id="145" name="Afbeelding 144">
            <a:extLst>
              <a:ext uri="{FF2B5EF4-FFF2-40B4-BE49-F238E27FC236}">
                <a16:creationId xmlns:a16="http://schemas.microsoft.com/office/drawing/2014/main" id="{609F7678-B4B2-40BB-9C8D-41BFC32DD86A}"/>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38914" y="5658099"/>
            <a:ext cx="1583514" cy="720000"/>
          </a:xfrm>
          <a:prstGeom prst="rect">
            <a:avLst/>
          </a:prstGeom>
        </p:spPr>
      </p:pic>
    </p:spTree>
    <p:extLst>
      <p:ext uri="{BB962C8B-B14F-4D97-AF65-F5344CB8AC3E}">
        <p14:creationId xmlns:p14="http://schemas.microsoft.com/office/powerpoint/2010/main" val="370412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amp; Beeld (25%/75%)">
    <p:spTree>
      <p:nvGrpSpPr>
        <p:cNvPr id="1" name=""/>
        <p:cNvGrpSpPr/>
        <p:nvPr/>
      </p:nvGrpSpPr>
      <p:grpSpPr>
        <a:xfrm>
          <a:off x="0" y="0"/>
          <a:ext cx="0" cy="0"/>
          <a:chOff x="0" y="0"/>
          <a:chExt cx="0" cy="0"/>
        </a:xfrm>
      </p:grpSpPr>
      <p:sp>
        <p:nvSpPr>
          <p:cNvPr id="9" name="Tijdelijke aanduiding voor afbeelding 12">
            <a:extLst>
              <a:ext uri="{FF2B5EF4-FFF2-40B4-BE49-F238E27FC236}">
                <a16:creationId xmlns:a16="http://schemas.microsoft.com/office/drawing/2014/main" id="{077E730C-35E4-4478-87F0-D283B69D7D26}"/>
              </a:ext>
            </a:extLst>
          </p:cNvPr>
          <p:cNvSpPr>
            <a:spLocks noGrp="1"/>
          </p:cNvSpPr>
          <p:nvPr>
            <p:ph type="pic" sz="quarter" idx="14" hasCustomPrompt="1"/>
          </p:nvPr>
        </p:nvSpPr>
        <p:spPr>
          <a:xfrm>
            <a:off x="3848101" y="0"/>
            <a:ext cx="8343900"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84" name="Tijdelijke aanduiding voor tekst 7">
            <a:extLst>
              <a:ext uri="{FF2B5EF4-FFF2-40B4-BE49-F238E27FC236}">
                <a16:creationId xmlns:a16="http://schemas.microsoft.com/office/drawing/2014/main" id="{65B6AFB5-F826-42BB-8148-04B1AF8AA79F}"/>
              </a:ext>
            </a:extLst>
          </p:cNvPr>
          <p:cNvSpPr>
            <a:spLocks noGrp="1"/>
          </p:cNvSpPr>
          <p:nvPr>
            <p:ph type="body" sz="quarter" idx="54" hasCustomPrompt="1"/>
          </p:nvPr>
        </p:nvSpPr>
        <p:spPr>
          <a:xfrm>
            <a:off x="0" y="0"/>
            <a:ext cx="3848101" cy="6858000"/>
          </a:xfrm>
          <a:solidFill>
            <a:schemeClr val="accent1"/>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2704446" cy="408448"/>
          </a:xfrm>
        </p:spPr>
        <p:txBody>
          <a:bodyPr/>
          <a:lstStyle>
            <a:lvl1pPr>
              <a:defRPr/>
            </a:lvl1pPr>
          </a:lstStyle>
          <a:p>
            <a:r>
              <a:rPr lang="nl-NL" noProof="0" dirty="0"/>
              <a:t>Plaats hier titel</a:t>
            </a:r>
            <a:endParaRPr lang="nl-NL" dirty="0"/>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4960679" y="-798828"/>
            <a:ext cx="2270674"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TEKST &amp; BEELD (25%/75%)</a:t>
            </a:r>
          </a:p>
        </p:txBody>
      </p:sp>
      <p:grpSp>
        <p:nvGrpSpPr>
          <p:cNvPr id="17" name="Instructie">
            <a:extLst>
              <a:ext uri="{FF2B5EF4-FFF2-40B4-BE49-F238E27FC236}">
                <a16:creationId xmlns:a16="http://schemas.microsoft.com/office/drawing/2014/main" id="{A60A0BF1-7F76-44C3-9FBD-174CC0F2C0DF}"/>
              </a:ext>
            </a:extLst>
          </p:cNvPr>
          <p:cNvGrpSpPr/>
          <p:nvPr userDrawn="1"/>
        </p:nvGrpSpPr>
        <p:grpSpPr>
          <a:xfrm>
            <a:off x="-3437547" y="1434"/>
            <a:ext cx="3201327" cy="6001164"/>
            <a:chOff x="-3437547" y="1434"/>
            <a:chExt cx="3201327" cy="6001164"/>
          </a:xfrm>
        </p:grpSpPr>
        <p:cxnSp>
          <p:nvCxnSpPr>
            <p:cNvPr id="18" name="Rechte verbindingslijn 17">
              <a:extLst>
                <a:ext uri="{FF2B5EF4-FFF2-40B4-BE49-F238E27FC236}">
                  <a16:creationId xmlns:a16="http://schemas.microsoft.com/office/drawing/2014/main" id="{33A3A06A-FFA2-45B4-9A3E-854647217E5F}"/>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9" name="Ovaal 18">
              <a:extLst>
                <a:ext uri="{FF2B5EF4-FFF2-40B4-BE49-F238E27FC236}">
                  <a16:creationId xmlns:a16="http://schemas.microsoft.com/office/drawing/2014/main" id="{93BD39DD-9CF1-40C6-A552-AE89C5CE47CE}"/>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0" name="Rechthoek 19">
              <a:extLst>
                <a:ext uri="{FF2B5EF4-FFF2-40B4-BE49-F238E27FC236}">
                  <a16:creationId xmlns:a16="http://schemas.microsoft.com/office/drawing/2014/main" id="{2748ADC3-AEA3-4F51-AED7-7BD007C06911}"/>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1" name="Ovaal 20">
              <a:extLst>
                <a:ext uri="{FF2B5EF4-FFF2-40B4-BE49-F238E27FC236}">
                  <a16:creationId xmlns:a16="http://schemas.microsoft.com/office/drawing/2014/main" id="{B1A2BB6C-720F-4AEE-A89F-849A961302C9}"/>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2" name="Rechthoek 21">
              <a:extLst>
                <a:ext uri="{FF2B5EF4-FFF2-40B4-BE49-F238E27FC236}">
                  <a16:creationId xmlns:a16="http://schemas.microsoft.com/office/drawing/2014/main" id="{68838CA2-7559-4CCE-96B0-8A64306A7A90}"/>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3" name="Ovaal 22">
              <a:extLst>
                <a:ext uri="{FF2B5EF4-FFF2-40B4-BE49-F238E27FC236}">
                  <a16:creationId xmlns:a16="http://schemas.microsoft.com/office/drawing/2014/main" id="{5CF1FE99-936B-4BFF-9FDC-EA605E6940AA}"/>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4" name="Rechthoek 23">
              <a:extLst>
                <a:ext uri="{FF2B5EF4-FFF2-40B4-BE49-F238E27FC236}">
                  <a16:creationId xmlns:a16="http://schemas.microsoft.com/office/drawing/2014/main" id="{CADC6CD2-7700-459C-8895-59E3BC5DAE02}"/>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25" name="Ovaal 24">
              <a:extLst>
                <a:ext uri="{FF2B5EF4-FFF2-40B4-BE49-F238E27FC236}">
                  <a16:creationId xmlns:a16="http://schemas.microsoft.com/office/drawing/2014/main" id="{CC0DCA75-D092-44FF-A1BD-EE32B49E253D}"/>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6" name="Rechthoek 25">
              <a:extLst>
                <a:ext uri="{FF2B5EF4-FFF2-40B4-BE49-F238E27FC236}">
                  <a16:creationId xmlns:a16="http://schemas.microsoft.com/office/drawing/2014/main" id="{48C7D722-1F75-446A-AA6B-CFCE0E6E6FFA}"/>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27" name="Meer informatie">
              <a:extLst>
                <a:ext uri="{FF2B5EF4-FFF2-40B4-BE49-F238E27FC236}">
                  <a16:creationId xmlns:a16="http://schemas.microsoft.com/office/drawing/2014/main" id="{662E0E20-D344-4CE3-B7DB-5177EB516F62}"/>
                </a:ext>
              </a:extLst>
            </p:cNvPr>
            <p:cNvGrpSpPr/>
            <p:nvPr userDrawn="1"/>
          </p:nvGrpSpPr>
          <p:grpSpPr>
            <a:xfrm>
              <a:off x="-3421298" y="5206936"/>
              <a:ext cx="3178515" cy="795662"/>
              <a:chOff x="-3741486" y="3387723"/>
              <a:chExt cx="3178515" cy="795662"/>
            </a:xfrm>
          </p:grpSpPr>
          <p:sp>
            <p:nvSpPr>
              <p:cNvPr id="97" name="Freeform 101">
                <a:extLst>
                  <a:ext uri="{FF2B5EF4-FFF2-40B4-BE49-F238E27FC236}">
                    <a16:creationId xmlns:a16="http://schemas.microsoft.com/office/drawing/2014/main" id="{B6BC82A8-3889-40EF-A3E9-017F40F18CF2}"/>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8" name="Rechthoek 97">
                <a:extLst>
                  <a:ext uri="{FF2B5EF4-FFF2-40B4-BE49-F238E27FC236}">
                    <a16:creationId xmlns:a16="http://schemas.microsoft.com/office/drawing/2014/main" id="{A0249CAC-5F6E-47AC-8C86-758A18BA7BEB}"/>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99" name="Rechte verbindingslijn 98">
                <a:extLst>
                  <a:ext uri="{FF2B5EF4-FFF2-40B4-BE49-F238E27FC236}">
                    <a16:creationId xmlns:a16="http://schemas.microsoft.com/office/drawing/2014/main" id="{8226D046-5DC8-43AA-943D-1412344C1F1D}"/>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8" name="Rechthoek 27">
              <a:extLst>
                <a:ext uri="{FF2B5EF4-FFF2-40B4-BE49-F238E27FC236}">
                  <a16:creationId xmlns:a16="http://schemas.microsoft.com/office/drawing/2014/main" id="{659F66AA-33D5-48EB-9EE6-C289ADCE0E67}"/>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29" name="Ovaal 28">
              <a:extLst>
                <a:ext uri="{FF2B5EF4-FFF2-40B4-BE49-F238E27FC236}">
                  <a16:creationId xmlns:a16="http://schemas.microsoft.com/office/drawing/2014/main" id="{2EDE7247-21C5-40B9-B2F9-0664A6EB3149}"/>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0" name="Rechte verbindingslijn 29">
              <a:extLst>
                <a:ext uri="{FF2B5EF4-FFF2-40B4-BE49-F238E27FC236}">
                  <a16:creationId xmlns:a16="http://schemas.microsoft.com/office/drawing/2014/main" id="{439A25C8-3001-41C0-83E7-FBC23291458D}"/>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1" name="Groep 30">
              <a:extLst>
                <a:ext uri="{FF2B5EF4-FFF2-40B4-BE49-F238E27FC236}">
                  <a16:creationId xmlns:a16="http://schemas.microsoft.com/office/drawing/2014/main" id="{8757A32B-CC4F-4EDD-BB4F-6F7E99D8779D}"/>
                </a:ext>
              </a:extLst>
            </p:cNvPr>
            <p:cNvGrpSpPr/>
            <p:nvPr userDrawn="1"/>
          </p:nvGrpSpPr>
          <p:grpSpPr>
            <a:xfrm>
              <a:off x="-3437547" y="349413"/>
              <a:ext cx="2933825" cy="558875"/>
              <a:chOff x="-3419346" y="368233"/>
              <a:chExt cx="3904920" cy="743862"/>
            </a:xfrm>
          </p:grpSpPr>
          <p:sp>
            <p:nvSpPr>
              <p:cNvPr id="43" name="Rechthoek 42">
                <a:extLst>
                  <a:ext uri="{FF2B5EF4-FFF2-40B4-BE49-F238E27FC236}">
                    <a16:creationId xmlns:a16="http://schemas.microsoft.com/office/drawing/2014/main" id="{404E7F2B-0D46-4FE2-9F92-3F9F68B10B36}"/>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4" name="Rechte verbindingslijn 43">
                <a:extLst>
                  <a:ext uri="{FF2B5EF4-FFF2-40B4-BE49-F238E27FC236}">
                    <a16:creationId xmlns:a16="http://schemas.microsoft.com/office/drawing/2014/main" id="{425DE72D-FAC8-4EE3-949E-968ABA1C74F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72DA44AE-17EB-43B7-BE28-6A634A32A57A}"/>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Rechthoek 45">
                <a:extLst>
                  <a:ext uri="{FF2B5EF4-FFF2-40B4-BE49-F238E27FC236}">
                    <a16:creationId xmlns:a16="http://schemas.microsoft.com/office/drawing/2014/main" id="{F5D8D6C6-66DD-4B2B-ABAA-F9D3E6D36221}"/>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7" name="Groep 46">
                <a:extLst>
                  <a:ext uri="{FF2B5EF4-FFF2-40B4-BE49-F238E27FC236}">
                    <a16:creationId xmlns:a16="http://schemas.microsoft.com/office/drawing/2014/main" id="{5EDF3352-2FC5-4A44-AC56-ABFB6AA095A1}"/>
                  </a:ext>
                </a:extLst>
              </p:cNvPr>
              <p:cNvGrpSpPr/>
              <p:nvPr userDrawn="1"/>
            </p:nvGrpSpPr>
            <p:grpSpPr>
              <a:xfrm>
                <a:off x="-3002834" y="720303"/>
                <a:ext cx="182598" cy="143759"/>
                <a:chOff x="-3310843" y="700986"/>
                <a:chExt cx="182598" cy="143759"/>
              </a:xfrm>
            </p:grpSpPr>
            <p:grpSp>
              <p:nvGrpSpPr>
                <p:cNvPr id="88" name="Groep 87">
                  <a:extLst>
                    <a:ext uri="{FF2B5EF4-FFF2-40B4-BE49-F238E27FC236}">
                      <a16:creationId xmlns:a16="http://schemas.microsoft.com/office/drawing/2014/main" id="{0BA007AE-72C0-4CD3-843B-A9A27793AB84}"/>
                    </a:ext>
                  </a:extLst>
                </p:cNvPr>
                <p:cNvGrpSpPr/>
                <p:nvPr userDrawn="1"/>
              </p:nvGrpSpPr>
              <p:grpSpPr>
                <a:xfrm>
                  <a:off x="-3310843" y="700986"/>
                  <a:ext cx="182598" cy="143759"/>
                  <a:chOff x="-3310843" y="700986"/>
                  <a:chExt cx="182598" cy="143759"/>
                </a:xfrm>
              </p:grpSpPr>
              <p:cxnSp>
                <p:nvCxnSpPr>
                  <p:cNvPr id="92" name="Rechte verbindingslijn 91">
                    <a:extLst>
                      <a:ext uri="{FF2B5EF4-FFF2-40B4-BE49-F238E27FC236}">
                        <a16:creationId xmlns:a16="http://schemas.microsoft.com/office/drawing/2014/main" id="{BE9A35AE-4928-417E-97D9-2070AE58C684}"/>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3" name="Rechte verbindingslijn 92">
                    <a:extLst>
                      <a:ext uri="{FF2B5EF4-FFF2-40B4-BE49-F238E27FC236}">
                        <a16:creationId xmlns:a16="http://schemas.microsoft.com/office/drawing/2014/main" id="{C955EE80-A386-4F81-B4F0-6E096CFB7353}"/>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D73ECCE5-A4D8-41FA-B9EF-3097247E761E}"/>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A005A351-A771-4B0A-89D8-2CD55931F530}"/>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C7D2ECEB-4C7D-4324-B935-2765016BD50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89" name="Groep 88">
                  <a:extLst>
                    <a:ext uri="{FF2B5EF4-FFF2-40B4-BE49-F238E27FC236}">
                      <a16:creationId xmlns:a16="http://schemas.microsoft.com/office/drawing/2014/main" id="{A7CAFB5A-7D19-40EF-9B81-3F436C53BBFA}"/>
                    </a:ext>
                  </a:extLst>
                </p:cNvPr>
                <p:cNvGrpSpPr/>
                <p:nvPr userDrawn="1"/>
              </p:nvGrpSpPr>
              <p:grpSpPr>
                <a:xfrm flipH="1">
                  <a:off x="-3310774" y="735854"/>
                  <a:ext cx="88801" cy="72568"/>
                  <a:chOff x="-2091059" y="1395403"/>
                  <a:chExt cx="157316" cy="128558"/>
                </a:xfrm>
              </p:grpSpPr>
              <p:sp>
                <p:nvSpPr>
                  <p:cNvPr id="90" name="Rechthoek 89">
                    <a:extLst>
                      <a:ext uri="{FF2B5EF4-FFF2-40B4-BE49-F238E27FC236}">
                        <a16:creationId xmlns:a16="http://schemas.microsoft.com/office/drawing/2014/main" id="{BC1196AD-A2A9-4166-8880-78190A1A5EB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1" name="Pijl: punthaak 90">
                    <a:extLst>
                      <a:ext uri="{FF2B5EF4-FFF2-40B4-BE49-F238E27FC236}">
                        <a16:creationId xmlns:a16="http://schemas.microsoft.com/office/drawing/2014/main" id="{03C636B1-2B51-4A84-80E1-0FC19623118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8" name="Groep 47">
                <a:extLst>
                  <a:ext uri="{FF2B5EF4-FFF2-40B4-BE49-F238E27FC236}">
                    <a16:creationId xmlns:a16="http://schemas.microsoft.com/office/drawing/2014/main" id="{C1819F13-20A2-4EC1-977C-D8DF3BFEFEAB}"/>
                  </a:ext>
                </a:extLst>
              </p:cNvPr>
              <p:cNvGrpSpPr/>
              <p:nvPr userDrawn="1"/>
            </p:nvGrpSpPr>
            <p:grpSpPr>
              <a:xfrm>
                <a:off x="-3326107" y="720303"/>
                <a:ext cx="182598" cy="143759"/>
                <a:chOff x="-3634116" y="700986"/>
                <a:chExt cx="182598" cy="143759"/>
              </a:xfrm>
            </p:grpSpPr>
            <p:grpSp>
              <p:nvGrpSpPr>
                <p:cNvPr id="77" name="Groep 76">
                  <a:extLst>
                    <a:ext uri="{FF2B5EF4-FFF2-40B4-BE49-F238E27FC236}">
                      <a16:creationId xmlns:a16="http://schemas.microsoft.com/office/drawing/2014/main" id="{8E881BE9-2D1F-4199-BC38-DC1099396BF9}"/>
                    </a:ext>
                  </a:extLst>
                </p:cNvPr>
                <p:cNvGrpSpPr/>
                <p:nvPr userDrawn="1"/>
              </p:nvGrpSpPr>
              <p:grpSpPr>
                <a:xfrm>
                  <a:off x="-3634116" y="700986"/>
                  <a:ext cx="182598" cy="143759"/>
                  <a:chOff x="-3634116" y="700986"/>
                  <a:chExt cx="182598" cy="143759"/>
                </a:xfrm>
              </p:grpSpPr>
              <p:cxnSp>
                <p:nvCxnSpPr>
                  <p:cNvPr id="81" name="Rechte verbindingslijn 80">
                    <a:extLst>
                      <a:ext uri="{FF2B5EF4-FFF2-40B4-BE49-F238E27FC236}">
                        <a16:creationId xmlns:a16="http://schemas.microsoft.com/office/drawing/2014/main" id="{7B1BF4A7-CAF1-437E-978E-102244A1E23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3" name="Rechte verbindingslijn 82">
                    <a:extLst>
                      <a:ext uri="{FF2B5EF4-FFF2-40B4-BE49-F238E27FC236}">
                        <a16:creationId xmlns:a16="http://schemas.microsoft.com/office/drawing/2014/main" id="{5263DCCF-ED83-4CB1-A3DC-341BC1D4E5E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9FE28B9E-E8FE-4CE1-8BFC-971E71F1CA96}"/>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B03D73E4-9FF2-4EAD-A029-46B3C6B92050}"/>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588134D1-33C5-4419-BE87-093FD3468E07}"/>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8" name="Groep 77">
                  <a:extLst>
                    <a:ext uri="{FF2B5EF4-FFF2-40B4-BE49-F238E27FC236}">
                      <a16:creationId xmlns:a16="http://schemas.microsoft.com/office/drawing/2014/main" id="{902E9D46-B6A7-46F1-B197-FEE35E61630B}"/>
                    </a:ext>
                  </a:extLst>
                </p:cNvPr>
                <p:cNvGrpSpPr/>
                <p:nvPr userDrawn="1"/>
              </p:nvGrpSpPr>
              <p:grpSpPr>
                <a:xfrm>
                  <a:off x="-3634047" y="735854"/>
                  <a:ext cx="88801" cy="72568"/>
                  <a:chOff x="-2091059" y="1395403"/>
                  <a:chExt cx="157316" cy="128558"/>
                </a:xfrm>
              </p:grpSpPr>
              <p:sp>
                <p:nvSpPr>
                  <p:cNvPr id="79" name="Rechthoek 78">
                    <a:extLst>
                      <a:ext uri="{FF2B5EF4-FFF2-40B4-BE49-F238E27FC236}">
                        <a16:creationId xmlns:a16="http://schemas.microsoft.com/office/drawing/2014/main" id="{48775A8C-05B1-4D4A-93DF-324706EF82C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0" name="Pijl: punthaak 79">
                    <a:extLst>
                      <a:ext uri="{FF2B5EF4-FFF2-40B4-BE49-F238E27FC236}">
                        <a16:creationId xmlns:a16="http://schemas.microsoft.com/office/drawing/2014/main" id="{A2FFD799-8EBB-4D9E-8A39-828C2D2E2DF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9" name="Rechte verbindingslijn 48">
                <a:extLst>
                  <a:ext uri="{FF2B5EF4-FFF2-40B4-BE49-F238E27FC236}">
                    <a16:creationId xmlns:a16="http://schemas.microsoft.com/office/drawing/2014/main" id="{41B7E3DF-CD01-47EF-9096-C5A021905EC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0" name="Rechte verbindingslijn 49">
                <a:extLst>
                  <a:ext uri="{FF2B5EF4-FFF2-40B4-BE49-F238E27FC236}">
                    <a16:creationId xmlns:a16="http://schemas.microsoft.com/office/drawing/2014/main" id="{CA81D864-DD4D-4A09-B23B-79B92F07C9A9}"/>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1" name="Groep 50">
                <a:extLst>
                  <a:ext uri="{FF2B5EF4-FFF2-40B4-BE49-F238E27FC236}">
                    <a16:creationId xmlns:a16="http://schemas.microsoft.com/office/drawing/2014/main" id="{09F378BA-5447-4DDA-A237-561BC86CD79F}"/>
                  </a:ext>
                </a:extLst>
              </p:cNvPr>
              <p:cNvGrpSpPr/>
              <p:nvPr userDrawn="1"/>
            </p:nvGrpSpPr>
            <p:grpSpPr>
              <a:xfrm>
                <a:off x="-2425037" y="370226"/>
                <a:ext cx="357690" cy="330595"/>
                <a:chOff x="-2721817" y="347336"/>
                <a:chExt cx="432805" cy="400021"/>
              </a:xfrm>
            </p:grpSpPr>
            <p:sp>
              <p:nvSpPr>
                <p:cNvPr id="66" name="Rechthoek 65">
                  <a:extLst>
                    <a:ext uri="{FF2B5EF4-FFF2-40B4-BE49-F238E27FC236}">
                      <a16:creationId xmlns:a16="http://schemas.microsoft.com/office/drawing/2014/main" id="{B32629F9-85AD-4532-B4FC-D3D705B5E17D}"/>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67" name="Groep 66">
                  <a:extLst>
                    <a:ext uri="{FF2B5EF4-FFF2-40B4-BE49-F238E27FC236}">
                      <a16:creationId xmlns:a16="http://schemas.microsoft.com/office/drawing/2014/main" id="{9FE37B3C-8437-4E86-BF53-70959711F084}"/>
                    </a:ext>
                  </a:extLst>
                </p:cNvPr>
                <p:cNvGrpSpPr/>
                <p:nvPr userDrawn="1"/>
              </p:nvGrpSpPr>
              <p:grpSpPr>
                <a:xfrm>
                  <a:off x="-2652453" y="431583"/>
                  <a:ext cx="294076" cy="231526"/>
                  <a:chOff x="-3634116" y="700986"/>
                  <a:chExt cx="182598" cy="143759"/>
                </a:xfrm>
              </p:grpSpPr>
              <p:grpSp>
                <p:nvGrpSpPr>
                  <p:cNvPr id="68" name="Groep 67">
                    <a:extLst>
                      <a:ext uri="{FF2B5EF4-FFF2-40B4-BE49-F238E27FC236}">
                        <a16:creationId xmlns:a16="http://schemas.microsoft.com/office/drawing/2014/main" id="{867157DB-2E93-4251-9177-D40E7DE3B5F3}"/>
                      </a:ext>
                    </a:extLst>
                  </p:cNvPr>
                  <p:cNvGrpSpPr/>
                  <p:nvPr userDrawn="1"/>
                </p:nvGrpSpPr>
                <p:grpSpPr>
                  <a:xfrm>
                    <a:off x="-3634116" y="700986"/>
                    <a:ext cx="182598" cy="143759"/>
                    <a:chOff x="-3634116" y="700986"/>
                    <a:chExt cx="182598" cy="143759"/>
                  </a:xfrm>
                </p:grpSpPr>
                <p:cxnSp>
                  <p:nvCxnSpPr>
                    <p:cNvPr id="72" name="Rechte verbindingslijn 71">
                      <a:extLst>
                        <a:ext uri="{FF2B5EF4-FFF2-40B4-BE49-F238E27FC236}">
                          <a16:creationId xmlns:a16="http://schemas.microsoft.com/office/drawing/2014/main" id="{A38B7B78-F70A-48BF-9226-BAE7789B2E8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3" name="Rechte verbindingslijn 72">
                      <a:extLst>
                        <a:ext uri="{FF2B5EF4-FFF2-40B4-BE49-F238E27FC236}">
                          <a16:creationId xmlns:a16="http://schemas.microsoft.com/office/drawing/2014/main" id="{EAE02963-DCF6-4D05-AFBD-38E034D06456}"/>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062065BE-1AE6-4EFE-99D1-6765A27BA7F6}"/>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FEE876AB-342D-43A7-A8EE-1D717AC9E41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CD214EBB-C86C-45A2-9477-394211BF0857}"/>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69" name="Groep 68">
                    <a:extLst>
                      <a:ext uri="{FF2B5EF4-FFF2-40B4-BE49-F238E27FC236}">
                        <a16:creationId xmlns:a16="http://schemas.microsoft.com/office/drawing/2014/main" id="{18B601B1-2170-4763-8E40-3E1CABACFCA5}"/>
                      </a:ext>
                    </a:extLst>
                  </p:cNvPr>
                  <p:cNvGrpSpPr/>
                  <p:nvPr userDrawn="1"/>
                </p:nvGrpSpPr>
                <p:grpSpPr>
                  <a:xfrm>
                    <a:off x="-3634047" y="735854"/>
                    <a:ext cx="88801" cy="72568"/>
                    <a:chOff x="-2091059" y="1395403"/>
                    <a:chExt cx="157316" cy="128558"/>
                  </a:xfrm>
                </p:grpSpPr>
                <p:sp>
                  <p:nvSpPr>
                    <p:cNvPr id="70" name="Rechthoek 69">
                      <a:extLst>
                        <a:ext uri="{FF2B5EF4-FFF2-40B4-BE49-F238E27FC236}">
                          <a16:creationId xmlns:a16="http://schemas.microsoft.com/office/drawing/2014/main" id="{BDE8E042-AD47-47AC-B9D2-A6CE6F3DF9F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1" name="Pijl: punthaak 70">
                      <a:extLst>
                        <a:ext uri="{FF2B5EF4-FFF2-40B4-BE49-F238E27FC236}">
                          <a16:creationId xmlns:a16="http://schemas.microsoft.com/office/drawing/2014/main" id="{68F37E8D-8DE9-4707-A9C8-F70E0C0F6ED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2" name="Groep 51">
                <a:extLst>
                  <a:ext uri="{FF2B5EF4-FFF2-40B4-BE49-F238E27FC236}">
                    <a16:creationId xmlns:a16="http://schemas.microsoft.com/office/drawing/2014/main" id="{D7EA5812-D418-4D4C-9341-B6A2E6596A9F}"/>
                  </a:ext>
                </a:extLst>
              </p:cNvPr>
              <p:cNvGrpSpPr/>
              <p:nvPr userDrawn="1"/>
            </p:nvGrpSpPr>
            <p:grpSpPr>
              <a:xfrm>
                <a:off x="-2425037" y="781500"/>
                <a:ext cx="357690" cy="330595"/>
                <a:chOff x="-2721817" y="782525"/>
                <a:chExt cx="432805" cy="400021"/>
              </a:xfrm>
            </p:grpSpPr>
            <p:sp>
              <p:nvSpPr>
                <p:cNvPr id="55" name="Rechthoek 54">
                  <a:extLst>
                    <a:ext uri="{FF2B5EF4-FFF2-40B4-BE49-F238E27FC236}">
                      <a16:creationId xmlns:a16="http://schemas.microsoft.com/office/drawing/2014/main" id="{4B7AF476-D74D-4E36-A6EF-49FB1CFF25EC}"/>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6" name="Groep 55">
                  <a:extLst>
                    <a:ext uri="{FF2B5EF4-FFF2-40B4-BE49-F238E27FC236}">
                      <a16:creationId xmlns:a16="http://schemas.microsoft.com/office/drawing/2014/main" id="{B4D5D913-D2F8-4BD0-8CEE-BCB54AA066FE}"/>
                    </a:ext>
                  </a:extLst>
                </p:cNvPr>
                <p:cNvGrpSpPr/>
                <p:nvPr userDrawn="1"/>
              </p:nvGrpSpPr>
              <p:grpSpPr>
                <a:xfrm>
                  <a:off x="-2652453" y="866772"/>
                  <a:ext cx="294076" cy="231526"/>
                  <a:chOff x="-3310843" y="700986"/>
                  <a:chExt cx="182598" cy="143759"/>
                </a:xfrm>
              </p:grpSpPr>
              <p:grpSp>
                <p:nvGrpSpPr>
                  <p:cNvPr id="57" name="Groep 56">
                    <a:extLst>
                      <a:ext uri="{FF2B5EF4-FFF2-40B4-BE49-F238E27FC236}">
                        <a16:creationId xmlns:a16="http://schemas.microsoft.com/office/drawing/2014/main" id="{016CF62F-59B2-444A-9838-576FFAFABB02}"/>
                      </a:ext>
                    </a:extLst>
                  </p:cNvPr>
                  <p:cNvGrpSpPr/>
                  <p:nvPr userDrawn="1"/>
                </p:nvGrpSpPr>
                <p:grpSpPr>
                  <a:xfrm>
                    <a:off x="-3310843" y="700986"/>
                    <a:ext cx="182598" cy="143759"/>
                    <a:chOff x="-3310843" y="700986"/>
                    <a:chExt cx="182598" cy="143759"/>
                  </a:xfrm>
                </p:grpSpPr>
                <p:cxnSp>
                  <p:nvCxnSpPr>
                    <p:cNvPr id="61" name="Rechte verbindingslijn 60">
                      <a:extLst>
                        <a:ext uri="{FF2B5EF4-FFF2-40B4-BE49-F238E27FC236}">
                          <a16:creationId xmlns:a16="http://schemas.microsoft.com/office/drawing/2014/main" id="{B3ECB8C5-D220-45FF-AEBC-3DAA2CBEB164}"/>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2" name="Rechte verbindingslijn 61">
                      <a:extLst>
                        <a:ext uri="{FF2B5EF4-FFF2-40B4-BE49-F238E27FC236}">
                          <a16:creationId xmlns:a16="http://schemas.microsoft.com/office/drawing/2014/main" id="{A0E082DF-C9AA-4ACC-90FD-2DF038FCA5D2}"/>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1A91AF59-318D-4C9E-B422-4C5380523D29}"/>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C9B784A8-C5BF-49E7-9CC0-EBEE27666764}"/>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BEFEA856-E160-491F-882D-49510FB1150B}"/>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8" name="Groep 57">
                    <a:extLst>
                      <a:ext uri="{FF2B5EF4-FFF2-40B4-BE49-F238E27FC236}">
                        <a16:creationId xmlns:a16="http://schemas.microsoft.com/office/drawing/2014/main" id="{C80B021A-D544-4152-88D0-A0F924465F58}"/>
                      </a:ext>
                    </a:extLst>
                  </p:cNvPr>
                  <p:cNvGrpSpPr/>
                  <p:nvPr userDrawn="1"/>
                </p:nvGrpSpPr>
                <p:grpSpPr>
                  <a:xfrm flipH="1">
                    <a:off x="-3310774" y="735854"/>
                    <a:ext cx="88801" cy="72568"/>
                    <a:chOff x="-2091059" y="1395403"/>
                    <a:chExt cx="157316" cy="128558"/>
                  </a:xfrm>
                </p:grpSpPr>
                <p:sp>
                  <p:nvSpPr>
                    <p:cNvPr id="59" name="Rechthoek 58">
                      <a:extLst>
                        <a:ext uri="{FF2B5EF4-FFF2-40B4-BE49-F238E27FC236}">
                          <a16:creationId xmlns:a16="http://schemas.microsoft.com/office/drawing/2014/main" id="{1E25175B-4C4B-4908-85D4-A512B0E3064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0" name="Pijl: punthaak 59">
                      <a:extLst>
                        <a:ext uri="{FF2B5EF4-FFF2-40B4-BE49-F238E27FC236}">
                          <a16:creationId xmlns:a16="http://schemas.microsoft.com/office/drawing/2014/main" id="{965A9ABD-8DF1-49C9-B14F-A0209CA313F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3" name="Rechthoek 52">
                <a:extLst>
                  <a:ext uri="{FF2B5EF4-FFF2-40B4-BE49-F238E27FC236}">
                    <a16:creationId xmlns:a16="http://schemas.microsoft.com/office/drawing/2014/main" id="{6065FD21-A282-4BB6-A33E-37E6B6C65C65}"/>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4" name="Rechthoek 53">
                <a:extLst>
                  <a:ext uri="{FF2B5EF4-FFF2-40B4-BE49-F238E27FC236}">
                    <a16:creationId xmlns:a16="http://schemas.microsoft.com/office/drawing/2014/main" id="{F1C02CE9-BBF5-4D80-8D94-335802FBB395}"/>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2" name="Rechte verbindingslijn 31">
              <a:extLst>
                <a:ext uri="{FF2B5EF4-FFF2-40B4-BE49-F238E27FC236}">
                  <a16:creationId xmlns:a16="http://schemas.microsoft.com/office/drawing/2014/main" id="{41E1ED65-D384-4179-86F2-5427ECEB60C6}"/>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3" name="Rechthoek 32">
              <a:extLst>
                <a:ext uri="{FF2B5EF4-FFF2-40B4-BE49-F238E27FC236}">
                  <a16:creationId xmlns:a16="http://schemas.microsoft.com/office/drawing/2014/main" id="{FF1B748D-AE56-4504-B083-6336E9242DB5}"/>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4" name="Ovaal 33">
              <a:extLst>
                <a:ext uri="{FF2B5EF4-FFF2-40B4-BE49-F238E27FC236}">
                  <a16:creationId xmlns:a16="http://schemas.microsoft.com/office/drawing/2014/main" id="{A96052A5-9902-4101-AA35-3447938F0705}"/>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5" name="Rechthoek 34">
              <a:extLst>
                <a:ext uri="{FF2B5EF4-FFF2-40B4-BE49-F238E27FC236}">
                  <a16:creationId xmlns:a16="http://schemas.microsoft.com/office/drawing/2014/main" id="{F5765B00-5C4B-4AC6-9EC8-37FAF7AE251E}"/>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36" name="Ovaal 35">
              <a:extLst>
                <a:ext uri="{FF2B5EF4-FFF2-40B4-BE49-F238E27FC236}">
                  <a16:creationId xmlns:a16="http://schemas.microsoft.com/office/drawing/2014/main" id="{0A28DA39-8911-42D9-ADDE-347209BE3423}"/>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7" name="Rechthoek 36">
              <a:extLst>
                <a:ext uri="{FF2B5EF4-FFF2-40B4-BE49-F238E27FC236}">
                  <a16:creationId xmlns:a16="http://schemas.microsoft.com/office/drawing/2014/main" id="{750FB10B-8034-43AD-9EF3-DC4E3263F380}"/>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8" name="Ovaal 37">
              <a:extLst>
                <a:ext uri="{FF2B5EF4-FFF2-40B4-BE49-F238E27FC236}">
                  <a16:creationId xmlns:a16="http://schemas.microsoft.com/office/drawing/2014/main" id="{222B460C-7EF0-421B-872E-E9D9964F1130}"/>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9" name="Rechthoek 38">
              <a:extLst>
                <a:ext uri="{FF2B5EF4-FFF2-40B4-BE49-F238E27FC236}">
                  <a16:creationId xmlns:a16="http://schemas.microsoft.com/office/drawing/2014/main" id="{B846400B-9178-4379-9475-F2B7BFA0FAAE}"/>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40" name="Ovaal 39">
              <a:extLst>
                <a:ext uri="{FF2B5EF4-FFF2-40B4-BE49-F238E27FC236}">
                  <a16:creationId xmlns:a16="http://schemas.microsoft.com/office/drawing/2014/main" id="{BA41A6D1-0E04-417C-A0BC-2C94008E3054}"/>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1" name="Rechthoek 40">
              <a:extLst>
                <a:ext uri="{FF2B5EF4-FFF2-40B4-BE49-F238E27FC236}">
                  <a16:creationId xmlns:a16="http://schemas.microsoft.com/office/drawing/2014/main" id="{878F42D4-98DA-4F2A-B705-C355A6DF9F05}"/>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42" name="Rechthoek 41">
              <a:extLst>
                <a:ext uri="{FF2B5EF4-FFF2-40B4-BE49-F238E27FC236}">
                  <a16:creationId xmlns:a16="http://schemas.microsoft.com/office/drawing/2014/main" id="{BB1D4ED5-FB49-49B6-B7EB-55F4101F464B}"/>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0" name="Instructie">
            <a:extLst>
              <a:ext uri="{FF2B5EF4-FFF2-40B4-BE49-F238E27FC236}">
                <a16:creationId xmlns:a16="http://schemas.microsoft.com/office/drawing/2014/main" id="{A8FFEA9B-B2D9-4777-B7AA-E72AA7A03B6C}"/>
              </a:ext>
            </a:extLst>
          </p:cNvPr>
          <p:cNvGrpSpPr/>
          <p:nvPr userDrawn="1"/>
        </p:nvGrpSpPr>
        <p:grpSpPr>
          <a:xfrm>
            <a:off x="12391601" y="0"/>
            <a:ext cx="3183678" cy="5340257"/>
            <a:chOff x="12391601" y="0"/>
            <a:chExt cx="3183678" cy="5340257"/>
          </a:xfrm>
        </p:grpSpPr>
        <p:grpSp>
          <p:nvGrpSpPr>
            <p:cNvPr id="101" name="Meer informatie">
              <a:extLst>
                <a:ext uri="{FF2B5EF4-FFF2-40B4-BE49-F238E27FC236}">
                  <a16:creationId xmlns:a16="http://schemas.microsoft.com/office/drawing/2014/main" id="{4DC215AF-C481-468B-B24C-9A46195B2046}"/>
                </a:ext>
              </a:extLst>
            </p:cNvPr>
            <p:cNvGrpSpPr/>
            <p:nvPr userDrawn="1"/>
          </p:nvGrpSpPr>
          <p:grpSpPr>
            <a:xfrm>
              <a:off x="12396764" y="4556984"/>
              <a:ext cx="3178515" cy="783273"/>
              <a:chOff x="-3741486" y="3386444"/>
              <a:chExt cx="3178515" cy="783273"/>
            </a:xfrm>
          </p:grpSpPr>
          <p:sp>
            <p:nvSpPr>
              <p:cNvPr id="141" name="Freeform 101">
                <a:extLst>
                  <a:ext uri="{FF2B5EF4-FFF2-40B4-BE49-F238E27FC236}">
                    <a16:creationId xmlns:a16="http://schemas.microsoft.com/office/drawing/2014/main" id="{C87D5BEF-922C-4145-9247-3F142D9C5B1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2" name="Rechthoek 141">
                <a:extLst>
                  <a:ext uri="{FF2B5EF4-FFF2-40B4-BE49-F238E27FC236}">
                    <a16:creationId xmlns:a16="http://schemas.microsoft.com/office/drawing/2014/main" id="{2BFBD5F4-26F7-434B-874F-971BD764759F}"/>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3" name="Rechte verbindingslijn 142">
                <a:extLst>
                  <a:ext uri="{FF2B5EF4-FFF2-40B4-BE49-F238E27FC236}">
                    <a16:creationId xmlns:a16="http://schemas.microsoft.com/office/drawing/2014/main" id="{6AF42401-CDE5-4D76-964E-922DCD985C68}"/>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02" name="Rechthoek 101">
              <a:extLst>
                <a:ext uri="{FF2B5EF4-FFF2-40B4-BE49-F238E27FC236}">
                  <a16:creationId xmlns:a16="http://schemas.microsoft.com/office/drawing/2014/main" id="{98D2163A-9BDD-4060-B07C-220D55E574B6}"/>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03" name="Ovaal 102">
              <a:extLst>
                <a:ext uri="{FF2B5EF4-FFF2-40B4-BE49-F238E27FC236}">
                  <a16:creationId xmlns:a16="http://schemas.microsoft.com/office/drawing/2014/main" id="{51CF63B5-F0DB-4DA1-A1E4-70E64B045145}"/>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4" name="Rechte verbindingslijn 103">
              <a:extLst>
                <a:ext uri="{FF2B5EF4-FFF2-40B4-BE49-F238E27FC236}">
                  <a16:creationId xmlns:a16="http://schemas.microsoft.com/office/drawing/2014/main" id="{96FEE0C3-463A-40C9-B340-4ED59645C60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5" name="Rechte verbindingslijn 104">
              <a:extLst>
                <a:ext uri="{FF2B5EF4-FFF2-40B4-BE49-F238E27FC236}">
                  <a16:creationId xmlns:a16="http://schemas.microsoft.com/office/drawing/2014/main" id="{E8C86E25-68B6-42AA-A171-9861692FABC4}"/>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6" name="Rechthoek 105">
              <a:extLst>
                <a:ext uri="{FF2B5EF4-FFF2-40B4-BE49-F238E27FC236}">
                  <a16:creationId xmlns:a16="http://schemas.microsoft.com/office/drawing/2014/main" id="{6AEAC5DF-39AA-47B8-8060-BDA2E653EF7F}"/>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07" name="Rechte verbindingslijn 106">
              <a:extLst>
                <a:ext uri="{FF2B5EF4-FFF2-40B4-BE49-F238E27FC236}">
                  <a16:creationId xmlns:a16="http://schemas.microsoft.com/office/drawing/2014/main" id="{CCDE4FCC-A7FF-4637-BDD1-0EF33A491F42}"/>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08" name="Ovaal 107">
              <a:extLst>
                <a:ext uri="{FF2B5EF4-FFF2-40B4-BE49-F238E27FC236}">
                  <a16:creationId xmlns:a16="http://schemas.microsoft.com/office/drawing/2014/main" id="{A3584C3A-08C9-434D-82D9-0C31A676C544}"/>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09" name="Rechthoek 108">
              <a:extLst>
                <a:ext uri="{FF2B5EF4-FFF2-40B4-BE49-F238E27FC236}">
                  <a16:creationId xmlns:a16="http://schemas.microsoft.com/office/drawing/2014/main" id="{E629F0A2-02D3-44DE-8CD7-97BDF2A1D01B}"/>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0" name="Groep 109">
              <a:extLst>
                <a:ext uri="{FF2B5EF4-FFF2-40B4-BE49-F238E27FC236}">
                  <a16:creationId xmlns:a16="http://schemas.microsoft.com/office/drawing/2014/main" id="{12AA3AF5-6518-455C-AFEE-6628B91EC3A4}"/>
                </a:ext>
              </a:extLst>
            </p:cNvPr>
            <p:cNvGrpSpPr/>
            <p:nvPr userDrawn="1"/>
          </p:nvGrpSpPr>
          <p:grpSpPr>
            <a:xfrm>
              <a:off x="12757282" y="2184550"/>
              <a:ext cx="825500" cy="209550"/>
              <a:chOff x="13504624" y="2482850"/>
              <a:chExt cx="825500" cy="209550"/>
            </a:xfrm>
          </p:grpSpPr>
          <p:sp>
            <p:nvSpPr>
              <p:cNvPr id="138" name="Rechthoek 137">
                <a:extLst>
                  <a:ext uri="{FF2B5EF4-FFF2-40B4-BE49-F238E27FC236}">
                    <a16:creationId xmlns:a16="http://schemas.microsoft.com/office/drawing/2014/main" id="{45C6AB7C-21D6-4D45-82BD-FCF39949C85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39" name="Rechte verbindingslijn 138">
                <a:extLst>
                  <a:ext uri="{FF2B5EF4-FFF2-40B4-BE49-F238E27FC236}">
                    <a16:creationId xmlns:a16="http://schemas.microsoft.com/office/drawing/2014/main" id="{6D0CB1F4-CBA9-41E7-A576-9DF20B78042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0" name="Gelijkbenige driehoek 139">
                <a:extLst>
                  <a:ext uri="{FF2B5EF4-FFF2-40B4-BE49-F238E27FC236}">
                    <a16:creationId xmlns:a16="http://schemas.microsoft.com/office/drawing/2014/main" id="{FDE25E84-E954-4D68-83EA-DBCE4D44CC3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1" name="Groep 110">
              <a:extLst>
                <a:ext uri="{FF2B5EF4-FFF2-40B4-BE49-F238E27FC236}">
                  <a16:creationId xmlns:a16="http://schemas.microsoft.com/office/drawing/2014/main" id="{22466E10-B13F-4FCC-A928-BBC5CFB54497}"/>
                </a:ext>
              </a:extLst>
            </p:cNvPr>
            <p:cNvGrpSpPr/>
            <p:nvPr userDrawn="1"/>
          </p:nvGrpSpPr>
          <p:grpSpPr>
            <a:xfrm>
              <a:off x="12757282" y="1141626"/>
              <a:ext cx="294789" cy="318834"/>
              <a:chOff x="14466489" y="1001522"/>
              <a:chExt cx="290627" cy="314333"/>
            </a:xfrm>
          </p:grpSpPr>
          <p:sp>
            <p:nvSpPr>
              <p:cNvPr id="132" name="Rechthoek 131">
                <a:extLst>
                  <a:ext uri="{FF2B5EF4-FFF2-40B4-BE49-F238E27FC236}">
                    <a16:creationId xmlns:a16="http://schemas.microsoft.com/office/drawing/2014/main" id="{D23CB7CA-1CEA-4D97-BDC6-10545319FFB2}"/>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3" name="Ovaal 132">
                <a:extLst>
                  <a:ext uri="{FF2B5EF4-FFF2-40B4-BE49-F238E27FC236}">
                    <a16:creationId xmlns:a16="http://schemas.microsoft.com/office/drawing/2014/main" id="{B1E2CCE1-E2B4-448B-A206-93FE59B08F82}"/>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4" name="Vrije vorm: vorm 133">
                <a:extLst>
                  <a:ext uri="{FF2B5EF4-FFF2-40B4-BE49-F238E27FC236}">
                    <a16:creationId xmlns:a16="http://schemas.microsoft.com/office/drawing/2014/main" id="{5DB443AA-2164-413D-AFFF-8706FCCFE67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5" name="Rechthoek: afgeronde hoeken 134">
                <a:extLst>
                  <a:ext uri="{FF2B5EF4-FFF2-40B4-BE49-F238E27FC236}">
                    <a16:creationId xmlns:a16="http://schemas.microsoft.com/office/drawing/2014/main" id="{09480F9C-481A-4AD1-827A-93F33D1BF78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36" name="Rechte verbindingslijn 135">
                <a:extLst>
                  <a:ext uri="{FF2B5EF4-FFF2-40B4-BE49-F238E27FC236}">
                    <a16:creationId xmlns:a16="http://schemas.microsoft.com/office/drawing/2014/main" id="{1FA1FC18-090C-4584-9ABD-7045136EEF1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7" name="Rechte verbindingslijn 136">
                <a:extLst>
                  <a:ext uri="{FF2B5EF4-FFF2-40B4-BE49-F238E27FC236}">
                    <a16:creationId xmlns:a16="http://schemas.microsoft.com/office/drawing/2014/main" id="{340AD4C6-1223-46C5-AFB5-500B226E75F6}"/>
                  </a:ext>
                </a:extLst>
              </p:cNvPr>
              <p:cNvCxnSpPr>
                <a:cxnSpLocks/>
                <a:stCxn id="13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2" name="Ovaal 111">
              <a:extLst>
                <a:ext uri="{FF2B5EF4-FFF2-40B4-BE49-F238E27FC236}">
                  <a16:creationId xmlns:a16="http://schemas.microsoft.com/office/drawing/2014/main" id="{DAAD744A-7AC4-4D2B-AA57-2192C927C19F}"/>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3" name="Rechthoek 112">
              <a:extLst>
                <a:ext uri="{FF2B5EF4-FFF2-40B4-BE49-F238E27FC236}">
                  <a16:creationId xmlns:a16="http://schemas.microsoft.com/office/drawing/2014/main" id="{DDB1A6CA-E639-4F4E-BC69-81F160700F18}"/>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4" name="Rechte verbindingslijn 113">
              <a:extLst>
                <a:ext uri="{FF2B5EF4-FFF2-40B4-BE49-F238E27FC236}">
                  <a16:creationId xmlns:a16="http://schemas.microsoft.com/office/drawing/2014/main" id="{702ACFF3-2A40-449A-96A4-42BF23EB9176}"/>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5" name="Groep 114">
              <a:extLst>
                <a:ext uri="{FF2B5EF4-FFF2-40B4-BE49-F238E27FC236}">
                  <a16:creationId xmlns:a16="http://schemas.microsoft.com/office/drawing/2014/main" id="{6C20D7CC-0170-4EA5-A39B-55F104E8B444}"/>
                </a:ext>
              </a:extLst>
            </p:cNvPr>
            <p:cNvGrpSpPr/>
            <p:nvPr userDrawn="1"/>
          </p:nvGrpSpPr>
          <p:grpSpPr>
            <a:xfrm>
              <a:off x="12696514" y="3701158"/>
              <a:ext cx="514284" cy="612918"/>
              <a:chOff x="12682980" y="3403241"/>
              <a:chExt cx="622284" cy="741632"/>
            </a:xfrm>
          </p:grpSpPr>
          <p:grpSp>
            <p:nvGrpSpPr>
              <p:cNvPr id="116" name="Groep 115">
                <a:extLst>
                  <a:ext uri="{FF2B5EF4-FFF2-40B4-BE49-F238E27FC236}">
                    <a16:creationId xmlns:a16="http://schemas.microsoft.com/office/drawing/2014/main" id="{F3802850-D898-4753-9D83-6F0D9AFC21B3}"/>
                  </a:ext>
                </a:extLst>
              </p:cNvPr>
              <p:cNvGrpSpPr/>
              <p:nvPr userDrawn="1"/>
            </p:nvGrpSpPr>
            <p:grpSpPr>
              <a:xfrm>
                <a:off x="12771568" y="3403241"/>
                <a:ext cx="467138" cy="448489"/>
                <a:chOff x="12782195" y="3403241"/>
                <a:chExt cx="467138" cy="448489"/>
              </a:xfrm>
            </p:grpSpPr>
            <p:grpSp>
              <p:nvGrpSpPr>
                <p:cNvPr id="119" name="Groep 118">
                  <a:extLst>
                    <a:ext uri="{FF2B5EF4-FFF2-40B4-BE49-F238E27FC236}">
                      <a16:creationId xmlns:a16="http://schemas.microsoft.com/office/drawing/2014/main" id="{228DA75B-B50A-4410-8DA3-18A91A010439}"/>
                    </a:ext>
                  </a:extLst>
                </p:cNvPr>
                <p:cNvGrpSpPr/>
                <p:nvPr userDrawn="1"/>
              </p:nvGrpSpPr>
              <p:grpSpPr>
                <a:xfrm>
                  <a:off x="12782195" y="3403241"/>
                  <a:ext cx="412967" cy="393907"/>
                  <a:chOff x="13554906" y="3320109"/>
                  <a:chExt cx="443906" cy="423419"/>
                </a:xfrm>
              </p:grpSpPr>
              <p:grpSp>
                <p:nvGrpSpPr>
                  <p:cNvPr id="126" name="Groep 125">
                    <a:extLst>
                      <a:ext uri="{FF2B5EF4-FFF2-40B4-BE49-F238E27FC236}">
                        <a16:creationId xmlns:a16="http://schemas.microsoft.com/office/drawing/2014/main" id="{9BE071CC-06B0-4FB0-9D4D-03BEAD36FEED}"/>
                      </a:ext>
                    </a:extLst>
                  </p:cNvPr>
                  <p:cNvGrpSpPr/>
                  <p:nvPr userDrawn="1"/>
                </p:nvGrpSpPr>
                <p:grpSpPr>
                  <a:xfrm>
                    <a:off x="13554906" y="3320109"/>
                    <a:ext cx="443906" cy="423419"/>
                    <a:chOff x="12909684" y="1276143"/>
                    <a:chExt cx="443906" cy="423419"/>
                  </a:xfrm>
                </p:grpSpPr>
                <p:sp>
                  <p:nvSpPr>
                    <p:cNvPr id="129" name="Rechthoek 128">
                      <a:extLst>
                        <a:ext uri="{FF2B5EF4-FFF2-40B4-BE49-F238E27FC236}">
                          <a16:creationId xmlns:a16="http://schemas.microsoft.com/office/drawing/2014/main" id="{F8B8DD00-6549-4615-84A5-CCF692CE86CE}"/>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0" name="Rechthoek 129">
                      <a:extLst>
                        <a:ext uri="{FF2B5EF4-FFF2-40B4-BE49-F238E27FC236}">
                          <a16:creationId xmlns:a16="http://schemas.microsoft.com/office/drawing/2014/main" id="{078974C3-8530-431A-AFAA-6E0BA747EDC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1" name="Ovaal 130">
                      <a:extLst>
                        <a:ext uri="{FF2B5EF4-FFF2-40B4-BE49-F238E27FC236}">
                          <a16:creationId xmlns:a16="http://schemas.microsoft.com/office/drawing/2014/main" id="{16EBD05B-44DC-42A8-AB68-E0E7EFB4FDA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7" name="Afbeelding 126">
                    <a:extLst>
                      <a:ext uri="{FF2B5EF4-FFF2-40B4-BE49-F238E27FC236}">
                        <a16:creationId xmlns:a16="http://schemas.microsoft.com/office/drawing/2014/main" id="{B40650EA-D15E-4B90-BFCB-041E85E1CB5E}"/>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8" name="Afbeelding 127">
                    <a:extLst>
                      <a:ext uri="{FF2B5EF4-FFF2-40B4-BE49-F238E27FC236}">
                        <a16:creationId xmlns:a16="http://schemas.microsoft.com/office/drawing/2014/main" id="{2C938BD1-865F-44ED-904E-7DDC8D7CAB6F}"/>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20" name="Groep 119">
                  <a:extLst>
                    <a:ext uri="{FF2B5EF4-FFF2-40B4-BE49-F238E27FC236}">
                      <a16:creationId xmlns:a16="http://schemas.microsoft.com/office/drawing/2014/main" id="{5845EB42-A52C-4DDC-9A79-323F9CFDD736}"/>
                    </a:ext>
                  </a:extLst>
                </p:cNvPr>
                <p:cNvGrpSpPr/>
                <p:nvPr userDrawn="1"/>
              </p:nvGrpSpPr>
              <p:grpSpPr>
                <a:xfrm>
                  <a:off x="13103513" y="3705268"/>
                  <a:ext cx="145820" cy="146462"/>
                  <a:chOff x="13096169" y="3602278"/>
                  <a:chExt cx="145820" cy="146462"/>
                </a:xfrm>
              </p:grpSpPr>
              <p:sp>
                <p:nvSpPr>
                  <p:cNvPr id="124" name="Rechthoek 123">
                    <a:extLst>
                      <a:ext uri="{FF2B5EF4-FFF2-40B4-BE49-F238E27FC236}">
                        <a16:creationId xmlns:a16="http://schemas.microsoft.com/office/drawing/2014/main" id="{DC08DE72-6D99-4617-AF8F-5722394F0A0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5" name="Rechthoek 124">
                    <a:extLst>
                      <a:ext uri="{FF2B5EF4-FFF2-40B4-BE49-F238E27FC236}">
                        <a16:creationId xmlns:a16="http://schemas.microsoft.com/office/drawing/2014/main" id="{8A152068-29D3-457C-8530-7DC63FD69AA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1" name="Groep 120">
                  <a:extLst>
                    <a:ext uri="{FF2B5EF4-FFF2-40B4-BE49-F238E27FC236}">
                      <a16:creationId xmlns:a16="http://schemas.microsoft.com/office/drawing/2014/main" id="{C3A4BE1C-C655-409D-A582-BE74886EF9A6}"/>
                    </a:ext>
                  </a:extLst>
                </p:cNvPr>
                <p:cNvGrpSpPr/>
                <p:nvPr userDrawn="1"/>
              </p:nvGrpSpPr>
              <p:grpSpPr>
                <a:xfrm rot="10800000">
                  <a:off x="13061402" y="3665637"/>
                  <a:ext cx="145820" cy="146462"/>
                  <a:chOff x="13096169" y="3602278"/>
                  <a:chExt cx="145820" cy="146462"/>
                </a:xfrm>
              </p:grpSpPr>
              <p:sp>
                <p:nvSpPr>
                  <p:cNvPr id="122" name="Rechthoek 121">
                    <a:extLst>
                      <a:ext uri="{FF2B5EF4-FFF2-40B4-BE49-F238E27FC236}">
                        <a16:creationId xmlns:a16="http://schemas.microsoft.com/office/drawing/2014/main" id="{6B81A197-2B6A-4366-9056-DE705D968D8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3" name="Rechthoek 122">
                    <a:extLst>
                      <a:ext uri="{FF2B5EF4-FFF2-40B4-BE49-F238E27FC236}">
                        <a16:creationId xmlns:a16="http://schemas.microsoft.com/office/drawing/2014/main" id="{C8C67BB1-B96C-42C8-A338-E204BEDC82D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7" name="Rechthoek 116">
                <a:extLst>
                  <a:ext uri="{FF2B5EF4-FFF2-40B4-BE49-F238E27FC236}">
                    <a16:creationId xmlns:a16="http://schemas.microsoft.com/office/drawing/2014/main" id="{64605070-6E2A-45CC-802C-230B80178FD8}"/>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8" name="Gelijkbenige driehoek 117">
                <a:extLst>
                  <a:ext uri="{FF2B5EF4-FFF2-40B4-BE49-F238E27FC236}">
                    <a16:creationId xmlns:a16="http://schemas.microsoft.com/office/drawing/2014/main" id="{D4705A35-8E3C-4CC6-95BC-4BAA7B6494E1}"/>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45" name="Tijdelijke aanduiding voor tekst 7">
            <a:extLst>
              <a:ext uri="{FF2B5EF4-FFF2-40B4-BE49-F238E27FC236}">
                <a16:creationId xmlns:a16="http://schemas.microsoft.com/office/drawing/2014/main" id="{23D8A694-4E53-4377-9329-5D96C0492C6A}"/>
              </a:ext>
            </a:extLst>
          </p:cNvPr>
          <p:cNvSpPr>
            <a:spLocks noGrp="1"/>
          </p:cNvSpPr>
          <p:nvPr>
            <p:ph type="body" sz="quarter" idx="56" hasCustomPrompt="1"/>
          </p:nvPr>
        </p:nvSpPr>
        <p:spPr>
          <a:xfrm>
            <a:off x="638914" y="5664638"/>
            <a:ext cx="1584000" cy="720000"/>
          </a:xfrm>
          <a: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lvl1pPr marL="0" indent="0">
              <a:buNone/>
              <a:defRPr sz="100"/>
            </a:lvl1pPr>
          </a:lstStyle>
          <a:p>
            <a:pPr lvl="0"/>
            <a:r>
              <a:rPr lang="nl-NL" dirty="0"/>
              <a:t> </a:t>
            </a:r>
          </a:p>
        </p:txBody>
      </p:sp>
      <p:sp>
        <p:nvSpPr>
          <p:cNvPr id="144" name="Tijdelijke aanduiding voor verticale tekst 2">
            <a:extLst>
              <a:ext uri="{FF2B5EF4-FFF2-40B4-BE49-F238E27FC236}">
                <a16:creationId xmlns:a16="http://schemas.microsoft.com/office/drawing/2014/main" id="{EB17DAC4-3FEC-4FC9-A730-44C4B6B72001}"/>
              </a:ext>
            </a:extLst>
          </p:cNvPr>
          <p:cNvSpPr>
            <a:spLocks noGrp="1"/>
          </p:cNvSpPr>
          <p:nvPr>
            <p:ph type="body" orient="vert" idx="1" hasCustomPrompt="1"/>
          </p:nvPr>
        </p:nvSpPr>
        <p:spPr>
          <a:xfrm>
            <a:off x="637344" y="1772461"/>
            <a:ext cx="2704447" cy="348306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Kopje</a:t>
            </a:r>
          </a:p>
          <a:p>
            <a:pPr lvl="5"/>
            <a:r>
              <a:rPr lang="nl-NL" noProof="0" dirty="0" err="1"/>
              <a:t>Bullet</a:t>
            </a:r>
            <a:endParaRPr lang="nl-NL" noProof="0" dirty="0"/>
          </a:p>
          <a:p>
            <a:pPr lvl="6"/>
            <a:r>
              <a:rPr lang="nl-NL" noProof="0" dirty="0"/>
              <a:t>Sub-</a:t>
            </a:r>
            <a:r>
              <a:rPr lang="nl-NL" noProof="0" dirty="0" err="1"/>
              <a:t>bullet</a:t>
            </a:r>
            <a:r>
              <a:rPr lang="nl-NL" noProof="0" dirty="0"/>
              <a:t> #1</a:t>
            </a:r>
          </a:p>
          <a:p>
            <a:pPr lvl="7"/>
            <a:r>
              <a:rPr lang="nl-NL" noProof="0" dirty="0"/>
              <a:t>Sub-</a:t>
            </a:r>
            <a:r>
              <a:rPr lang="nl-NL" noProof="0" dirty="0" err="1"/>
              <a:t>bullet</a:t>
            </a:r>
            <a:r>
              <a:rPr lang="nl-NL" noProof="0" dirty="0"/>
              <a:t> #2</a:t>
            </a:r>
          </a:p>
          <a:p>
            <a:pPr lvl="8"/>
            <a:r>
              <a:rPr lang="nl-NL" noProof="0" dirty="0"/>
              <a:t>Leestekst</a:t>
            </a:r>
          </a:p>
        </p:txBody>
      </p:sp>
    </p:spTree>
    <p:extLst>
      <p:ext uri="{BB962C8B-B14F-4D97-AF65-F5344CB8AC3E}">
        <p14:creationId xmlns:p14="http://schemas.microsoft.com/office/powerpoint/2010/main" val="1099006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gele balk &amp; beeld liggend">
    <p:spTree>
      <p:nvGrpSpPr>
        <p:cNvPr id="1" name=""/>
        <p:cNvGrpSpPr/>
        <p:nvPr/>
      </p:nvGrpSpPr>
      <p:grpSpPr>
        <a:xfrm>
          <a:off x="0" y="0"/>
          <a:ext cx="0" cy="0"/>
          <a:chOff x="0" y="0"/>
          <a:chExt cx="0" cy="0"/>
        </a:xfrm>
      </p:grpSpPr>
      <p:sp>
        <p:nvSpPr>
          <p:cNvPr id="9" name="Tijdelijke aanduiding voor afbeelding 12">
            <a:extLst>
              <a:ext uri="{FF2B5EF4-FFF2-40B4-BE49-F238E27FC236}">
                <a16:creationId xmlns:a16="http://schemas.microsoft.com/office/drawing/2014/main" id="{077E730C-35E4-4478-87F0-D283B69D7D26}"/>
              </a:ext>
            </a:extLst>
          </p:cNvPr>
          <p:cNvSpPr>
            <a:spLocks noGrp="1"/>
          </p:cNvSpPr>
          <p:nvPr>
            <p:ph type="pic" sz="quarter" idx="14" hasCustomPrompt="1"/>
          </p:nvPr>
        </p:nvSpPr>
        <p:spPr>
          <a:xfrm>
            <a:off x="0" y="0"/>
            <a:ext cx="12192001"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dirty="0"/>
              <a:t>Klik op onderstaand pictogram</a:t>
            </a:r>
            <a:br>
              <a:rPr lang="nl-NL" dirty="0"/>
            </a:br>
            <a:r>
              <a:rPr lang="nl-NL" dirty="0"/>
              <a:t>om een afbeelding in te voegen</a:t>
            </a:r>
          </a:p>
        </p:txBody>
      </p:sp>
      <p:sp>
        <p:nvSpPr>
          <p:cNvPr id="146" name="Tijdelijke aanduiding voor tekst 7">
            <a:extLst>
              <a:ext uri="{FF2B5EF4-FFF2-40B4-BE49-F238E27FC236}">
                <a16:creationId xmlns:a16="http://schemas.microsoft.com/office/drawing/2014/main" id="{4EE96BB3-5E64-4B8C-A7E1-A10F4A2FAD3C}"/>
              </a:ext>
            </a:extLst>
          </p:cNvPr>
          <p:cNvSpPr>
            <a:spLocks noGrp="1"/>
          </p:cNvSpPr>
          <p:nvPr>
            <p:ph type="body" sz="quarter" idx="54" hasCustomPrompt="1"/>
          </p:nvPr>
        </p:nvSpPr>
        <p:spPr>
          <a:xfrm>
            <a:off x="0" y="1"/>
            <a:ext cx="12192000" cy="2268599"/>
          </a:xfrm>
          <a:solidFill>
            <a:schemeClr val="accent1"/>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1" y="900000"/>
            <a:ext cx="8552483" cy="408448"/>
          </a:xfrm>
        </p:spPr>
        <p:txBody>
          <a:bodyPr/>
          <a:lstStyle>
            <a:lvl1pPr>
              <a:defRPr/>
            </a:lvl1pPr>
          </a:lstStyle>
          <a:p>
            <a:r>
              <a:rPr lang="nl-NL" noProof="0" dirty="0"/>
              <a:t>Plaats hier je titel</a:t>
            </a:r>
            <a:endParaRPr lang="nl-NL" dirty="0"/>
          </a:p>
        </p:txBody>
      </p:sp>
      <p:sp>
        <p:nvSpPr>
          <p:cNvPr id="3" name="Tijdelijke aanduiding voor verticale tekst 2">
            <a:extLst>
              <a:ext uri="{FF2B5EF4-FFF2-40B4-BE49-F238E27FC236}">
                <a16:creationId xmlns:a16="http://schemas.microsoft.com/office/drawing/2014/main" id="{FDD826C5-0082-44A8-A23D-491166C08D5B}"/>
              </a:ext>
            </a:extLst>
          </p:cNvPr>
          <p:cNvSpPr>
            <a:spLocks noGrp="1"/>
          </p:cNvSpPr>
          <p:nvPr>
            <p:ph type="body" orient="vert" idx="1" hasCustomPrompt="1"/>
          </p:nvPr>
        </p:nvSpPr>
        <p:spPr>
          <a:xfrm>
            <a:off x="638914" y="1464994"/>
            <a:ext cx="10899943" cy="625515"/>
          </a:xfrm>
        </p:spPr>
        <p:txBody>
          <a:bodyPr vert="horz"/>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a:t>Korte tekst</a:t>
            </a:r>
          </a:p>
          <a:p>
            <a:pPr lvl="0"/>
            <a:r>
              <a:rPr lang="nl-NL" noProof="0" dirty="0"/>
              <a:t>van twee regels met beeld eronder</a:t>
            </a:r>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4960679" y="-798828"/>
            <a:ext cx="2270674"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TEKST &amp; BEELD (50%/50%)</a:t>
            </a:r>
          </a:p>
        </p:txBody>
      </p:sp>
      <p:grpSp>
        <p:nvGrpSpPr>
          <p:cNvPr id="17" name="Instructie">
            <a:extLst>
              <a:ext uri="{FF2B5EF4-FFF2-40B4-BE49-F238E27FC236}">
                <a16:creationId xmlns:a16="http://schemas.microsoft.com/office/drawing/2014/main" id="{874D161C-83E9-407E-9483-B60E750EFFF6}"/>
              </a:ext>
            </a:extLst>
          </p:cNvPr>
          <p:cNvGrpSpPr/>
          <p:nvPr userDrawn="1"/>
        </p:nvGrpSpPr>
        <p:grpSpPr>
          <a:xfrm>
            <a:off x="-3437547" y="1434"/>
            <a:ext cx="3201327" cy="6001164"/>
            <a:chOff x="-3437547" y="1434"/>
            <a:chExt cx="3201327" cy="6001164"/>
          </a:xfrm>
        </p:grpSpPr>
        <p:cxnSp>
          <p:nvCxnSpPr>
            <p:cNvPr id="19" name="Rechte verbindingslijn 18">
              <a:extLst>
                <a:ext uri="{FF2B5EF4-FFF2-40B4-BE49-F238E27FC236}">
                  <a16:creationId xmlns:a16="http://schemas.microsoft.com/office/drawing/2014/main" id="{59351E4D-7333-428F-A8D7-2D69366A3CE3}"/>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20" name="Ovaal 19">
              <a:extLst>
                <a:ext uri="{FF2B5EF4-FFF2-40B4-BE49-F238E27FC236}">
                  <a16:creationId xmlns:a16="http://schemas.microsoft.com/office/drawing/2014/main" id="{DF02C0A0-7CB0-4B8F-8839-DC6EE915B57D}"/>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1" name="Rechthoek 20">
              <a:extLst>
                <a:ext uri="{FF2B5EF4-FFF2-40B4-BE49-F238E27FC236}">
                  <a16:creationId xmlns:a16="http://schemas.microsoft.com/office/drawing/2014/main" id="{51F99B77-45BE-44D2-AB6A-D227B591E85B}"/>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 name="Ovaal 21">
              <a:extLst>
                <a:ext uri="{FF2B5EF4-FFF2-40B4-BE49-F238E27FC236}">
                  <a16:creationId xmlns:a16="http://schemas.microsoft.com/office/drawing/2014/main" id="{5F299319-9A6B-4F0F-B78D-290F5E346A73}"/>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3" name="Rechthoek 22">
              <a:extLst>
                <a:ext uri="{FF2B5EF4-FFF2-40B4-BE49-F238E27FC236}">
                  <a16:creationId xmlns:a16="http://schemas.microsoft.com/office/drawing/2014/main" id="{AE22384F-607F-44B8-B477-58254A05542C}"/>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4" name="Ovaal 23">
              <a:extLst>
                <a:ext uri="{FF2B5EF4-FFF2-40B4-BE49-F238E27FC236}">
                  <a16:creationId xmlns:a16="http://schemas.microsoft.com/office/drawing/2014/main" id="{A8634884-4A64-49C4-90A9-1835BCAB6981}"/>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 name="Rechthoek 24">
              <a:extLst>
                <a:ext uri="{FF2B5EF4-FFF2-40B4-BE49-F238E27FC236}">
                  <a16:creationId xmlns:a16="http://schemas.microsoft.com/office/drawing/2014/main" id="{062396AF-12BF-4487-9EC0-2863CBD6232C}"/>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26" name="Ovaal 25">
              <a:extLst>
                <a:ext uri="{FF2B5EF4-FFF2-40B4-BE49-F238E27FC236}">
                  <a16:creationId xmlns:a16="http://schemas.microsoft.com/office/drawing/2014/main" id="{CF0A3107-9EED-4988-A31C-B4026AE16278}"/>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7" name="Rechthoek 26">
              <a:extLst>
                <a:ext uri="{FF2B5EF4-FFF2-40B4-BE49-F238E27FC236}">
                  <a16:creationId xmlns:a16="http://schemas.microsoft.com/office/drawing/2014/main" id="{9E972E55-20A8-42D8-9F02-1ECBEF6F78F2}"/>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28" name="Meer informatie">
              <a:extLst>
                <a:ext uri="{FF2B5EF4-FFF2-40B4-BE49-F238E27FC236}">
                  <a16:creationId xmlns:a16="http://schemas.microsoft.com/office/drawing/2014/main" id="{B75CE8C9-70BD-4515-988D-481E9EEC758F}"/>
                </a:ext>
              </a:extLst>
            </p:cNvPr>
            <p:cNvGrpSpPr/>
            <p:nvPr userDrawn="1"/>
          </p:nvGrpSpPr>
          <p:grpSpPr>
            <a:xfrm>
              <a:off x="-3421298" y="5206936"/>
              <a:ext cx="3178515" cy="795662"/>
              <a:chOff x="-3741486" y="3387723"/>
              <a:chExt cx="3178515" cy="795662"/>
            </a:xfrm>
          </p:grpSpPr>
          <p:sp>
            <p:nvSpPr>
              <p:cNvPr id="98" name="Freeform 101">
                <a:extLst>
                  <a:ext uri="{FF2B5EF4-FFF2-40B4-BE49-F238E27FC236}">
                    <a16:creationId xmlns:a16="http://schemas.microsoft.com/office/drawing/2014/main" id="{F25598DA-ADE7-484C-A9C7-B953A3F136DB}"/>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9" name="Rechthoek 98">
                <a:extLst>
                  <a:ext uri="{FF2B5EF4-FFF2-40B4-BE49-F238E27FC236}">
                    <a16:creationId xmlns:a16="http://schemas.microsoft.com/office/drawing/2014/main" id="{BCE36E5B-039F-48C8-8FAE-10AB154F290F}"/>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00" name="Rechte verbindingslijn 99">
                <a:extLst>
                  <a:ext uri="{FF2B5EF4-FFF2-40B4-BE49-F238E27FC236}">
                    <a16:creationId xmlns:a16="http://schemas.microsoft.com/office/drawing/2014/main" id="{3E869A7A-0856-481A-9CA5-D3E69FD167A1}"/>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9" name="Rechthoek 28">
              <a:extLst>
                <a:ext uri="{FF2B5EF4-FFF2-40B4-BE49-F238E27FC236}">
                  <a16:creationId xmlns:a16="http://schemas.microsoft.com/office/drawing/2014/main" id="{A7195467-AABD-4DA5-8DD0-83154DE04CE4}"/>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30" name="Ovaal 29">
              <a:extLst>
                <a:ext uri="{FF2B5EF4-FFF2-40B4-BE49-F238E27FC236}">
                  <a16:creationId xmlns:a16="http://schemas.microsoft.com/office/drawing/2014/main" id="{5D763089-8BA9-445E-959C-2440EEF6E1E4}"/>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1" name="Rechte verbindingslijn 30">
              <a:extLst>
                <a:ext uri="{FF2B5EF4-FFF2-40B4-BE49-F238E27FC236}">
                  <a16:creationId xmlns:a16="http://schemas.microsoft.com/office/drawing/2014/main" id="{E5822183-3BE3-48B2-9F08-F46D2DB9325A}"/>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2" name="Groep 31">
              <a:extLst>
                <a:ext uri="{FF2B5EF4-FFF2-40B4-BE49-F238E27FC236}">
                  <a16:creationId xmlns:a16="http://schemas.microsoft.com/office/drawing/2014/main" id="{DD58BF47-664B-4C5D-8B64-20C6E82566FA}"/>
                </a:ext>
              </a:extLst>
            </p:cNvPr>
            <p:cNvGrpSpPr/>
            <p:nvPr userDrawn="1"/>
          </p:nvGrpSpPr>
          <p:grpSpPr>
            <a:xfrm>
              <a:off x="-3437547" y="349413"/>
              <a:ext cx="2933825" cy="558875"/>
              <a:chOff x="-3419346" y="368233"/>
              <a:chExt cx="3904920" cy="743862"/>
            </a:xfrm>
          </p:grpSpPr>
          <p:sp>
            <p:nvSpPr>
              <p:cNvPr id="44" name="Rechthoek 43">
                <a:extLst>
                  <a:ext uri="{FF2B5EF4-FFF2-40B4-BE49-F238E27FC236}">
                    <a16:creationId xmlns:a16="http://schemas.microsoft.com/office/drawing/2014/main" id="{46FC1B3F-9231-405B-BEB7-345AA851F1ED}"/>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 name="Rechte verbindingslijn 44">
                <a:extLst>
                  <a:ext uri="{FF2B5EF4-FFF2-40B4-BE49-F238E27FC236}">
                    <a16:creationId xmlns:a16="http://schemas.microsoft.com/office/drawing/2014/main" id="{B13792EB-7CED-492A-BC6A-7B8F67BA537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A86D1243-3E96-4F8D-8A41-E66E6D071B25}"/>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hthoek 46">
                <a:extLst>
                  <a:ext uri="{FF2B5EF4-FFF2-40B4-BE49-F238E27FC236}">
                    <a16:creationId xmlns:a16="http://schemas.microsoft.com/office/drawing/2014/main" id="{05540A17-5FF3-4DB4-A08E-A3AC83BAE309}"/>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8" name="Groep 47">
                <a:extLst>
                  <a:ext uri="{FF2B5EF4-FFF2-40B4-BE49-F238E27FC236}">
                    <a16:creationId xmlns:a16="http://schemas.microsoft.com/office/drawing/2014/main" id="{95F50DD0-1372-492A-8064-8F1966B13350}"/>
                  </a:ext>
                </a:extLst>
              </p:cNvPr>
              <p:cNvGrpSpPr/>
              <p:nvPr userDrawn="1"/>
            </p:nvGrpSpPr>
            <p:grpSpPr>
              <a:xfrm>
                <a:off x="-3002834" y="720303"/>
                <a:ext cx="182598" cy="143759"/>
                <a:chOff x="-3310843" y="700986"/>
                <a:chExt cx="182598" cy="143759"/>
              </a:xfrm>
            </p:grpSpPr>
            <p:grpSp>
              <p:nvGrpSpPr>
                <p:cNvPr id="89" name="Groep 88">
                  <a:extLst>
                    <a:ext uri="{FF2B5EF4-FFF2-40B4-BE49-F238E27FC236}">
                      <a16:creationId xmlns:a16="http://schemas.microsoft.com/office/drawing/2014/main" id="{E275DFC8-B6BB-4DA5-A31A-5B9505BF60AB}"/>
                    </a:ext>
                  </a:extLst>
                </p:cNvPr>
                <p:cNvGrpSpPr/>
                <p:nvPr userDrawn="1"/>
              </p:nvGrpSpPr>
              <p:grpSpPr>
                <a:xfrm>
                  <a:off x="-3310843" y="700986"/>
                  <a:ext cx="182598" cy="143759"/>
                  <a:chOff x="-3310843" y="700986"/>
                  <a:chExt cx="182598" cy="143759"/>
                </a:xfrm>
              </p:grpSpPr>
              <p:cxnSp>
                <p:nvCxnSpPr>
                  <p:cNvPr id="93" name="Rechte verbindingslijn 92">
                    <a:extLst>
                      <a:ext uri="{FF2B5EF4-FFF2-40B4-BE49-F238E27FC236}">
                        <a16:creationId xmlns:a16="http://schemas.microsoft.com/office/drawing/2014/main" id="{E4ED3EF9-6179-4850-AF84-51E2EC73703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D3A3E787-1B85-4124-8269-BD83512EE31E}"/>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3F68786A-8F20-4456-9813-5C391292A51D}"/>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BBA2A6E6-2EE1-4BF7-8954-A521E2A9025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7" name="Rechte verbindingslijn 96">
                    <a:extLst>
                      <a:ext uri="{FF2B5EF4-FFF2-40B4-BE49-F238E27FC236}">
                        <a16:creationId xmlns:a16="http://schemas.microsoft.com/office/drawing/2014/main" id="{75856FFD-D9A1-42F9-B57C-8511B030C3D7}"/>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0" name="Groep 89">
                  <a:extLst>
                    <a:ext uri="{FF2B5EF4-FFF2-40B4-BE49-F238E27FC236}">
                      <a16:creationId xmlns:a16="http://schemas.microsoft.com/office/drawing/2014/main" id="{EE0926CA-D3CA-4FA8-8E2F-AFE0ECCEE5AF}"/>
                    </a:ext>
                  </a:extLst>
                </p:cNvPr>
                <p:cNvGrpSpPr/>
                <p:nvPr userDrawn="1"/>
              </p:nvGrpSpPr>
              <p:grpSpPr>
                <a:xfrm flipH="1">
                  <a:off x="-3310774" y="735854"/>
                  <a:ext cx="88801" cy="72568"/>
                  <a:chOff x="-2091059" y="1395403"/>
                  <a:chExt cx="157316" cy="128558"/>
                </a:xfrm>
              </p:grpSpPr>
              <p:sp>
                <p:nvSpPr>
                  <p:cNvPr id="91" name="Rechthoek 90">
                    <a:extLst>
                      <a:ext uri="{FF2B5EF4-FFF2-40B4-BE49-F238E27FC236}">
                        <a16:creationId xmlns:a16="http://schemas.microsoft.com/office/drawing/2014/main" id="{BDDFA340-3F08-4141-8A80-48795172A4C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2" name="Pijl: punthaak 91">
                    <a:extLst>
                      <a:ext uri="{FF2B5EF4-FFF2-40B4-BE49-F238E27FC236}">
                        <a16:creationId xmlns:a16="http://schemas.microsoft.com/office/drawing/2014/main" id="{9A92F243-9AD1-4427-A5BC-4CC2238FD08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9" name="Groep 48">
                <a:extLst>
                  <a:ext uri="{FF2B5EF4-FFF2-40B4-BE49-F238E27FC236}">
                    <a16:creationId xmlns:a16="http://schemas.microsoft.com/office/drawing/2014/main" id="{A273F2F7-8A6E-4301-BFE4-4D3A6EEC1174}"/>
                  </a:ext>
                </a:extLst>
              </p:cNvPr>
              <p:cNvGrpSpPr/>
              <p:nvPr userDrawn="1"/>
            </p:nvGrpSpPr>
            <p:grpSpPr>
              <a:xfrm>
                <a:off x="-3326107" y="720303"/>
                <a:ext cx="182598" cy="143759"/>
                <a:chOff x="-3634116" y="700986"/>
                <a:chExt cx="182598" cy="143759"/>
              </a:xfrm>
            </p:grpSpPr>
            <p:grpSp>
              <p:nvGrpSpPr>
                <p:cNvPr id="78" name="Groep 77">
                  <a:extLst>
                    <a:ext uri="{FF2B5EF4-FFF2-40B4-BE49-F238E27FC236}">
                      <a16:creationId xmlns:a16="http://schemas.microsoft.com/office/drawing/2014/main" id="{DB061FC7-D5C8-4D27-BB38-690796E095AC}"/>
                    </a:ext>
                  </a:extLst>
                </p:cNvPr>
                <p:cNvGrpSpPr/>
                <p:nvPr userDrawn="1"/>
              </p:nvGrpSpPr>
              <p:grpSpPr>
                <a:xfrm>
                  <a:off x="-3634116" y="700986"/>
                  <a:ext cx="182598" cy="143759"/>
                  <a:chOff x="-3634116" y="700986"/>
                  <a:chExt cx="182598" cy="143759"/>
                </a:xfrm>
              </p:grpSpPr>
              <p:cxnSp>
                <p:nvCxnSpPr>
                  <p:cNvPr id="83" name="Rechte verbindingslijn 82">
                    <a:extLst>
                      <a:ext uri="{FF2B5EF4-FFF2-40B4-BE49-F238E27FC236}">
                        <a16:creationId xmlns:a16="http://schemas.microsoft.com/office/drawing/2014/main" id="{C50BE66B-D417-4A46-AFC5-94D9FD4133D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48750407-3C3E-4A5E-8E30-3D4830156853}"/>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8C844878-089E-48A1-B12D-002C4BC51FBA}"/>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F4DF240A-20FA-4508-9266-AB589A5594A3}"/>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6F7D5FE8-AFA6-471F-BC9D-311480EE79AC}"/>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B1E12E9E-1C53-485E-960E-03F5CE274F4F}"/>
                    </a:ext>
                  </a:extLst>
                </p:cNvPr>
                <p:cNvGrpSpPr/>
                <p:nvPr userDrawn="1"/>
              </p:nvGrpSpPr>
              <p:grpSpPr>
                <a:xfrm>
                  <a:off x="-3634047" y="735854"/>
                  <a:ext cx="88801" cy="72568"/>
                  <a:chOff x="-2091059" y="1395403"/>
                  <a:chExt cx="157316" cy="128558"/>
                </a:xfrm>
              </p:grpSpPr>
              <p:sp>
                <p:nvSpPr>
                  <p:cNvPr id="80" name="Rechthoek 79">
                    <a:extLst>
                      <a:ext uri="{FF2B5EF4-FFF2-40B4-BE49-F238E27FC236}">
                        <a16:creationId xmlns:a16="http://schemas.microsoft.com/office/drawing/2014/main" id="{DAFCBD17-FA3B-4D08-B3EB-2D22F0A1B9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Pijl: punthaak 80">
                    <a:extLst>
                      <a:ext uri="{FF2B5EF4-FFF2-40B4-BE49-F238E27FC236}">
                        <a16:creationId xmlns:a16="http://schemas.microsoft.com/office/drawing/2014/main" id="{6323F192-D2DE-4C37-AEAD-420DB8E8751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50" name="Rechte verbindingslijn 49">
                <a:extLst>
                  <a:ext uri="{FF2B5EF4-FFF2-40B4-BE49-F238E27FC236}">
                    <a16:creationId xmlns:a16="http://schemas.microsoft.com/office/drawing/2014/main" id="{DC0CEB1D-CA24-41E4-93EC-EFD99F88E53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1" name="Rechte verbindingslijn 50">
                <a:extLst>
                  <a:ext uri="{FF2B5EF4-FFF2-40B4-BE49-F238E27FC236}">
                    <a16:creationId xmlns:a16="http://schemas.microsoft.com/office/drawing/2014/main" id="{C206D936-3FDE-4A5F-9FAF-988070683CBC}"/>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2" name="Groep 51">
                <a:extLst>
                  <a:ext uri="{FF2B5EF4-FFF2-40B4-BE49-F238E27FC236}">
                    <a16:creationId xmlns:a16="http://schemas.microsoft.com/office/drawing/2014/main" id="{E4EC0AB8-6EE9-4368-9B28-445E35D208A4}"/>
                  </a:ext>
                </a:extLst>
              </p:cNvPr>
              <p:cNvGrpSpPr/>
              <p:nvPr userDrawn="1"/>
            </p:nvGrpSpPr>
            <p:grpSpPr>
              <a:xfrm>
                <a:off x="-2425037" y="370226"/>
                <a:ext cx="357690" cy="330595"/>
                <a:chOff x="-2721817" y="347336"/>
                <a:chExt cx="432805" cy="400021"/>
              </a:xfrm>
            </p:grpSpPr>
            <p:sp>
              <p:nvSpPr>
                <p:cNvPr id="67" name="Rechthoek 66">
                  <a:extLst>
                    <a:ext uri="{FF2B5EF4-FFF2-40B4-BE49-F238E27FC236}">
                      <a16:creationId xmlns:a16="http://schemas.microsoft.com/office/drawing/2014/main" id="{9B7E70D0-2F58-4CFE-9047-0FBF86A4726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68" name="Groep 67">
                  <a:extLst>
                    <a:ext uri="{FF2B5EF4-FFF2-40B4-BE49-F238E27FC236}">
                      <a16:creationId xmlns:a16="http://schemas.microsoft.com/office/drawing/2014/main" id="{C72A5FF6-24F1-4E56-A986-11D1F595DAE3}"/>
                    </a:ext>
                  </a:extLst>
                </p:cNvPr>
                <p:cNvGrpSpPr/>
                <p:nvPr userDrawn="1"/>
              </p:nvGrpSpPr>
              <p:grpSpPr>
                <a:xfrm>
                  <a:off x="-2652453" y="431583"/>
                  <a:ext cx="294076" cy="231526"/>
                  <a:chOff x="-3634116" y="700986"/>
                  <a:chExt cx="182598" cy="143759"/>
                </a:xfrm>
              </p:grpSpPr>
              <p:grpSp>
                <p:nvGrpSpPr>
                  <p:cNvPr id="69" name="Groep 68">
                    <a:extLst>
                      <a:ext uri="{FF2B5EF4-FFF2-40B4-BE49-F238E27FC236}">
                        <a16:creationId xmlns:a16="http://schemas.microsoft.com/office/drawing/2014/main" id="{33EC321C-548F-48E2-A14A-F865B9F9D41C}"/>
                      </a:ext>
                    </a:extLst>
                  </p:cNvPr>
                  <p:cNvGrpSpPr/>
                  <p:nvPr userDrawn="1"/>
                </p:nvGrpSpPr>
                <p:grpSpPr>
                  <a:xfrm>
                    <a:off x="-3634116" y="700986"/>
                    <a:ext cx="182598" cy="143759"/>
                    <a:chOff x="-3634116" y="700986"/>
                    <a:chExt cx="182598" cy="143759"/>
                  </a:xfrm>
                </p:grpSpPr>
                <p:cxnSp>
                  <p:nvCxnSpPr>
                    <p:cNvPr id="73" name="Rechte verbindingslijn 72">
                      <a:extLst>
                        <a:ext uri="{FF2B5EF4-FFF2-40B4-BE49-F238E27FC236}">
                          <a16:creationId xmlns:a16="http://schemas.microsoft.com/office/drawing/2014/main" id="{136B5E11-367D-49D7-AE64-2551599E48B5}"/>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886F387B-1F6A-42FD-9F6B-D8AD544D2548}"/>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10F46D66-6086-4C66-894E-F94D09E2A2BD}"/>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BE711149-2138-4F8D-B039-26B1161E99B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A83320DB-E570-4445-99CC-A589576383B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70" name="Groep 69">
                    <a:extLst>
                      <a:ext uri="{FF2B5EF4-FFF2-40B4-BE49-F238E27FC236}">
                        <a16:creationId xmlns:a16="http://schemas.microsoft.com/office/drawing/2014/main" id="{6939B79C-F0D8-453F-B937-38DFDDD425D8}"/>
                      </a:ext>
                    </a:extLst>
                  </p:cNvPr>
                  <p:cNvGrpSpPr/>
                  <p:nvPr userDrawn="1"/>
                </p:nvGrpSpPr>
                <p:grpSpPr>
                  <a:xfrm>
                    <a:off x="-3634047" y="735854"/>
                    <a:ext cx="88801" cy="72568"/>
                    <a:chOff x="-2091059" y="1395403"/>
                    <a:chExt cx="157316" cy="128558"/>
                  </a:xfrm>
                </p:grpSpPr>
                <p:sp>
                  <p:nvSpPr>
                    <p:cNvPr id="71" name="Rechthoek 70">
                      <a:extLst>
                        <a:ext uri="{FF2B5EF4-FFF2-40B4-BE49-F238E27FC236}">
                          <a16:creationId xmlns:a16="http://schemas.microsoft.com/office/drawing/2014/main" id="{F3BA4F32-69C3-4A7B-A943-BED858483C8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2" name="Pijl: punthaak 71">
                      <a:extLst>
                        <a:ext uri="{FF2B5EF4-FFF2-40B4-BE49-F238E27FC236}">
                          <a16:creationId xmlns:a16="http://schemas.microsoft.com/office/drawing/2014/main" id="{08E11585-C66C-4DBC-BF52-57B6EB08BDC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3" name="Groep 52">
                <a:extLst>
                  <a:ext uri="{FF2B5EF4-FFF2-40B4-BE49-F238E27FC236}">
                    <a16:creationId xmlns:a16="http://schemas.microsoft.com/office/drawing/2014/main" id="{2265FF74-54C0-4A60-9D98-FF471F152A91}"/>
                  </a:ext>
                </a:extLst>
              </p:cNvPr>
              <p:cNvGrpSpPr/>
              <p:nvPr userDrawn="1"/>
            </p:nvGrpSpPr>
            <p:grpSpPr>
              <a:xfrm>
                <a:off x="-2425037" y="781500"/>
                <a:ext cx="357690" cy="330595"/>
                <a:chOff x="-2721817" y="782525"/>
                <a:chExt cx="432805" cy="400021"/>
              </a:xfrm>
            </p:grpSpPr>
            <p:sp>
              <p:nvSpPr>
                <p:cNvPr id="56" name="Rechthoek 55">
                  <a:extLst>
                    <a:ext uri="{FF2B5EF4-FFF2-40B4-BE49-F238E27FC236}">
                      <a16:creationId xmlns:a16="http://schemas.microsoft.com/office/drawing/2014/main" id="{D69DB9FE-8114-415C-B34E-BD5AB7F89EE4}"/>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7" name="Groep 56">
                  <a:extLst>
                    <a:ext uri="{FF2B5EF4-FFF2-40B4-BE49-F238E27FC236}">
                      <a16:creationId xmlns:a16="http://schemas.microsoft.com/office/drawing/2014/main" id="{C66AB5C0-941D-4C59-974F-CCD4A95B1040}"/>
                    </a:ext>
                  </a:extLst>
                </p:cNvPr>
                <p:cNvGrpSpPr/>
                <p:nvPr userDrawn="1"/>
              </p:nvGrpSpPr>
              <p:grpSpPr>
                <a:xfrm>
                  <a:off x="-2652453" y="866772"/>
                  <a:ext cx="294076" cy="231526"/>
                  <a:chOff x="-3310843" y="700986"/>
                  <a:chExt cx="182598" cy="143759"/>
                </a:xfrm>
              </p:grpSpPr>
              <p:grpSp>
                <p:nvGrpSpPr>
                  <p:cNvPr id="58" name="Groep 57">
                    <a:extLst>
                      <a:ext uri="{FF2B5EF4-FFF2-40B4-BE49-F238E27FC236}">
                        <a16:creationId xmlns:a16="http://schemas.microsoft.com/office/drawing/2014/main" id="{F9F5CC6B-C720-451F-9166-84AB2861EC66}"/>
                      </a:ext>
                    </a:extLst>
                  </p:cNvPr>
                  <p:cNvGrpSpPr/>
                  <p:nvPr userDrawn="1"/>
                </p:nvGrpSpPr>
                <p:grpSpPr>
                  <a:xfrm>
                    <a:off x="-3310843" y="700986"/>
                    <a:ext cx="182598" cy="143759"/>
                    <a:chOff x="-3310843" y="700986"/>
                    <a:chExt cx="182598" cy="143759"/>
                  </a:xfrm>
                </p:grpSpPr>
                <p:cxnSp>
                  <p:nvCxnSpPr>
                    <p:cNvPr id="62" name="Rechte verbindingslijn 61">
                      <a:extLst>
                        <a:ext uri="{FF2B5EF4-FFF2-40B4-BE49-F238E27FC236}">
                          <a16:creationId xmlns:a16="http://schemas.microsoft.com/office/drawing/2014/main" id="{3A7796CD-CFA8-425E-A1F3-DC53E876CA2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B84D8297-E62F-475B-8703-0DECE8D8CCEF}"/>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481F1E13-C250-4051-B8BE-FD7DB70ADFD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4573DBDF-ADA6-4AB6-9D31-4B0FAE1E9ED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6" name="Rechte verbindingslijn 65">
                      <a:extLst>
                        <a:ext uri="{FF2B5EF4-FFF2-40B4-BE49-F238E27FC236}">
                          <a16:creationId xmlns:a16="http://schemas.microsoft.com/office/drawing/2014/main" id="{342B622D-0640-4E1F-8495-B93B67B56224}"/>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9" name="Groep 58">
                    <a:extLst>
                      <a:ext uri="{FF2B5EF4-FFF2-40B4-BE49-F238E27FC236}">
                        <a16:creationId xmlns:a16="http://schemas.microsoft.com/office/drawing/2014/main" id="{720B4F76-E201-4231-B814-0297FDAFF187}"/>
                      </a:ext>
                    </a:extLst>
                  </p:cNvPr>
                  <p:cNvGrpSpPr/>
                  <p:nvPr userDrawn="1"/>
                </p:nvGrpSpPr>
                <p:grpSpPr>
                  <a:xfrm flipH="1">
                    <a:off x="-3310774" y="735854"/>
                    <a:ext cx="88801" cy="72568"/>
                    <a:chOff x="-2091059" y="1395403"/>
                    <a:chExt cx="157316" cy="128558"/>
                  </a:xfrm>
                </p:grpSpPr>
                <p:sp>
                  <p:nvSpPr>
                    <p:cNvPr id="60" name="Rechthoek 59">
                      <a:extLst>
                        <a:ext uri="{FF2B5EF4-FFF2-40B4-BE49-F238E27FC236}">
                          <a16:creationId xmlns:a16="http://schemas.microsoft.com/office/drawing/2014/main" id="{4FC809E7-CF80-4A1B-BD92-6F95BA53F23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Pijl: punthaak 60">
                      <a:extLst>
                        <a:ext uri="{FF2B5EF4-FFF2-40B4-BE49-F238E27FC236}">
                          <a16:creationId xmlns:a16="http://schemas.microsoft.com/office/drawing/2014/main" id="{52620D10-EEAB-4639-B8E1-BFD4697BBB7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4" name="Rechthoek 53">
                <a:extLst>
                  <a:ext uri="{FF2B5EF4-FFF2-40B4-BE49-F238E27FC236}">
                    <a16:creationId xmlns:a16="http://schemas.microsoft.com/office/drawing/2014/main" id="{C427FCC9-2E5C-450A-9CCC-E4F3CF8C33E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5" name="Rechthoek 54">
                <a:extLst>
                  <a:ext uri="{FF2B5EF4-FFF2-40B4-BE49-F238E27FC236}">
                    <a16:creationId xmlns:a16="http://schemas.microsoft.com/office/drawing/2014/main" id="{7AC03B8B-867B-49B7-8F27-82B96D9D24C8}"/>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3" name="Rechte verbindingslijn 32">
              <a:extLst>
                <a:ext uri="{FF2B5EF4-FFF2-40B4-BE49-F238E27FC236}">
                  <a16:creationId xmlns:a16="http://schemas.microsoft.com/office/drawing/2014/main" id="{55C4EE9A-FF11-437D-9D73-5A3F4EEC8F30}"/>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4" name="Rechthoek 33">
              <a:extLst>
                <a:ext uri="{FF2B5EF4-FFF2-40B4-BE49-F238E27FC236}">
                  <a16:creationId xmlns:a16="http://schemas.microsoft.com/office/drawing/2014/main" id="{00CA753C-D97B-4934-9900-764E726568C5}"/>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5" name="Ovaal 34">
              <a:extLst>
                <a:ext uri="{FF2B5EF4-FFF2-40B4-BE49-F238E27FC236}">
                  <a16:creationId xmlns:a16="http://schemas.microsoft.com/office/drawing/2014/main" id="{E0F64347-5099-4655-9580-AA635122A932}"/>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6" name="Rechthoek 35">
              <a:extLst>
                <a:ext uri="{FF2B5EF4-FFF2-40B4-BE49-F238E27FC236}">
                  <a16:creationId xmlns:a16="http://schemas.microsoft.com/office/drawing/2014/main" id="{61FDF011-4BC2-4BC1-896A-49E9413FB0A9}"/>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37" name="Ovaal 36">
              <a:extLst>
                <a:ext uri="{FF2B5EF4-FFF2-40B4-BE49-F238E27FC236}">
                  <a16:creationId xmlns:a16="http://schemas.microsoft.com/office/drawing/2014/main" id="{BD3251E7-6668-4D0D-BA98-73263D51A2C9}"/>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 name="Rechthoek 37">
              <a:extLst>
                <a:ext uri="{FF2B5EF4-FFF2-40B4-BE49-F238E27FC236}">
                  <a16:creationId xmlns:a16="http://schemas.microsoft.com/office/drawing/2014/main" id="{7111D8D6-B2ED-432D-9EC9-0A3A04B5B862}"/>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9" name="Ovaal 38">
              <a:extLst>
                <a:ext uri="{FF2B5EF4-FFF2-40B4-BE49-F238E27FC236}">
                  <a16:creationId xmlns:a16="http://schemas.microsoft.com/office/drawing/2014/main" id="{3D87039E-9CC8-4417-8E33-4FF5D02D055D}"/>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0" name="Rechthoek 39">
              <a:extLst>
                <a:ext uri="{FF2B5EF4-FFF2-40B4-BE49-F238E27FC236}">
                  <a16:creationId xmlns:a16="http://schemas.microsoft.com/office/drawing/2014/main" id="{EF08938C-F57C-4152-B74F-D8C0B5B318D6}"/>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41" name="Ovaal 40">
              <a:extLst>
                <a:ext uri="{FF2B5EF4-FFF2-40B4-BE49-F238E27FC236}">
                  <a16:creationId xmlns:a16="http://schemas.microsoft.com/office/drawing/2014/main" id="{86BC185B-6570-4847-8143-5FEA9A7E1EBF}"/>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 name="Rechthoek 41">
              <a:extLst>
                <a:ext uri="{FF2B5EF4-FFF2-40B4-BE49-F238E27FC236}">
                  <a16:creationId xmlns:a16="http://schemas.microsoft.com/office/drawing/2014/main" id="{6A9B5928-C390-405D-9F01-5BECF5882486}"/>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43" name="Rechthoek 42">
              <a:extLst>
                <a:ext uri="{FF2B5EF4-FFF2-40B4-BE49-F238E27FC236}">
                  <a16:creationId xmlns:a16="http://schemas.microsoft.com/office/drawing/2014/main" id="{C72594CB-CFAD-4E90-B2FD-18E65972146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1" name="Instructie">
            <a:extLst>
              <a:ext uri="{FF2B5EF4-FFF2-40B4-BE49-F238E27FC236}">
                <a16:creationId xmlns:a16="http://schemas.microsoft.com/office/drawing/2014/main" id="{1A237828-3E66-4213-BC8B-169DEA64AF00}"/>
              </a:ext>
            </a:extLst>
          </p:cNvPr>
          <p:cNvGrpSpPr/>
          <p:nvPr userDrawn="1"/>
        </p:nvGrpSpPr>
        <p:grpSpPr>
          <a:xfrm>
            <a:off x="12391601" y="0"/>
            <a:ext cx="3183678" cy="5340257"/>
            <a:chOff x="12391601" y="0"/>
            <a:chExt cx="3183678" cy="5340257"/>
          </a:xfrm>
        </p:grpSpPr>
        <p:grpSp>
          <p:nvGrpSpPr>
            <p:cNvPr id="102" name="Meer informatie">
              <a:extLst>
                <a:ext uri="{FF2B5EF4-FFF2-40B4-BE49-F238E27FC236}">
                  <a16:creationId xmlns:a16="http://schemas.microsoft.com/office/drawing/2014/main" id="{F2851AE7-051B-4DB7-BEC0-951DD891014C}"/>
                </a:ext>
              </a:extLst>
            </p:cNvPr>
            <p:cNvGrpSpPr/>
            <p:nvPr userDrawn="1"/>
          </p:nvGrpSpPr>
          <p:grpSpPr>
            <a:xfrm>
              <a:off x="12396764" y="4556984"/>
              <a:ext cx="3178515" cy="783273"/>
              <a:chOff x="-3741486" y="3386444"/>
              <a:chExt cx="3178515" cy="783273"/>
            </a:xfrm>
          </p:grpSpPr>
          <p:sp>
            <p:nvSpPr>
              <p:cNvPr id="142" name="Freeform 101">
                <a:extLst>
                  <a:ext uri="{FF2B5EF4-FFF2-40B4-BE49-F238E27FC236}">
                    <a16:creationId xmlns:a16="http://schemas.microsoft.com/office/drawing/2014/main" id="{BFD58B75-522F-43A4-9C6A-246F260274D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3" name="Rechthoek 142">
                <a:extLst>
                  <a:ext uri="{FF2B5EF4-FFF2-40B4-BE49-F238E27FC236}">
                    <a16:creationId xmlns:a16="http://schemas.microsoft.com/office/drawing/2014/main" id="{985785D4-4291-43BC-B9C0-C211C5EEDE2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4" name="Rechte verbindingslijn 143">
                <a:extLst>
                  <a:ext uri="{FF2B5EF4-FFF2-40B4-BE49-F238E27FC236}">
                    <a16:creationId xmlns:a16="http://schemas.microsoft.com/office/drawing/2014/main" id="{594AA8CC-8D74-4020-9B6D-8A72DF76CD03}"/>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03" name="Rechthoek 102">
              <a:extLst>
                <a:ext uri="{FF2B5EF4-FFF2-40B4-BE49-F238E27FC236}">
                  <a16:creationId xmlns:a16="http://schemas.microsoft.com/office/drawing/2014/main" id="{C3A7AFE6-0478-433B-BB52-B9661EF9F2C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04" name="Ovaal 103">
              <a:extLst>
                <a:ext uri="{FF2B5EF4-FFF2-40B4-BE49-F238E27FC236}">
                  <a16:creationId xmlns:a16="http://schemas.microsoft.com/office/drawing/2014/main" id="{68E0B7BA-9E35-4ED3-AC0F-9630CDE3C21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5" name="Rechte verbindingslijn 104">
              <a:extLst>
                <a:ext uri="{FF2B5EF4-FFF2-40B4-BE49-F238E27FC236}">
                  <a16:creationId xmlns:a16="http://schemas.microsoft.com/office/drawing/2014/main" id="{660A3845-09A1-4F2D-8F20-83FF3E69B65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6" name="Rechte verbindingslijn 105">
              <a:extLst>
                <a:ext uri="{FF2B5EF4-FFF2-40B4-BE49-F238E27FC236}">
                  <a16:creationId xmlns:a16="http://schemas.microsoft.com/office/drawing/2014/main" id="{2AEE7D19-3D03-49B2-A5F8-57537D90FF7A}"/>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7" name="Rechthoek 106">
              <a:extLst>
                <a:ext uri="{FF2B5EF4-FFF2-40B4-BE49-F238E27FC236}">
                  <a16:creationId xmlns:a16="http://schemas.microsoft.com/office/drawing/2014/main" id="{039C832F-203A-4757-AA95-52AA10769565}"/>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08" name="Rechte verbindingslijn 107">
              <a:extLst>
                <a:ext uri="{FF2B5EF4-FFF2-40B4-BE49-F238E27FC236}">
                  <a16:creationId xmlns:a16="http://schemas.microsoft.com/office/drawing/2014/main" id="{34B68893-AAD0-4186-8963-6C2635C995D4}"/>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09" name="Ovaal 108">
              <a:extLst>
                <a:ext uri="{FF2B5EF4-FFF2-40B4-BE49-F238E27FC236}">
                  <a16:creationId xmlns:a16="http://schemas.microsoft.com/office/drawing/2014/main" id="{CE91B60A-8F5F-4634-BA75-1173DDE5A50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0" name="Rechthoek 109">
              <a:extLst>
                <a:ext uri="{FF2B5EF4-FFF2-40B4-BE49-F238E27FC236}">
                  <a16:creationId xmlns:a16="http://schemas.microsoft.com/office/drawing/2014/main" id="{D65D05D2-1E59-435A-AAB7-E6C7E6D6825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1" name="Groep 110">
              <a:extLst>
                <a:ext uri="{FF2B5EF4-FFF2-40B4-BE49-F238E27FC236}">
                  <a16:creationId xmlns:a16="http://schemas.microsoft.com/office/drawing/2014/main" id="{5D55C79A-B526-4B3C-89F1-6D661ED6B598}"/>
                </a:ext>
              </a:extLst>
            </p:cNvPr>
            <p:cNvGrpSpPr/>
            <p:nvPr userDrawn="1"/>
          </p:nvGrpSpPr>
          <p:grpSpPr>
            <a:xfrm>
              <a:off x="12757282" y="2184550"/>
              <a:ext cx="825500" cy="209550"/>
              <a:chOff x="13504624" y="2482850"/>
              <a:chExt cx="825500" cy="209550"/>
            </a:xfrm>
          </p:grpSpPr>
          <p:sp>
            <p:nvSpPr>
              <p:cNvPr id="139" name="Rechthoek 138">
                <a:extLst>
                  <a:ext uri="{FF2B5EF4-FFF2-40B4-BE49-F238E27FC236}">
                    <a16:creationId xmlns:a16="http://schemas.microsoft.com/office/drawing/2014/main" id="{94897D59-B174-490A-98A6-A2144A744DC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40" name="Rechte verbindingslijn 139">
                <a:extLst>
                  <a:ext uri="{FF2B5EF4-FFF2-40B4-BE49-F238E27FC236}">
                    <a16:creationId xmlns:a16="http://schemas.microsoft.com/office/drawing/2014/main" id="{E841F6B9-3D5F-4755-A827-D6F9BDD43FE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1" name="Gelijkbenige driehoek 140">
                <a:extLst>
                  <a:ext uri="{FF2B5EF4-FFF2-40B4-BE49-F238E27FC236}">
                    <a16:creationId xmlns:a16="http://schemas.microsoft.com/office/drawing/2014/main" id="{E8DCCC28-9B6E-45D0-9871-9905DADDAC4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2" name="Groep 111">
              <a:extLst>
                <a:ext uri="{FF2B5EF4-FFF2-40B4-BE49-F238E27FC236}">
                  <a16:creationId xmlns:a16="http://schemas.microsoft.com/office/drawing/2014/main" id="{C66078B2-A0E6-4C14-8349-CEC661AE4DB4}"/>
                </a:ext>
              </a:extLst>
            </p:cNvPr>
            <p:cNvGrpSpPr/>
            <p:nvPr userDrawn="1"/>
          </p:nvGrpSpPr>
          <p:grpSpPr>
            <a:xfrm>
              <a:off x="12757282" y="1141626"/>
              <a:ext cx="294789" cy="318834"/>
              <a:chOff x="14466489" y="1001522"/>
              <a:chExt cx="290627" cy="314333"/>
            </a:xfrm>
          </p:grpSpPr>
          <p:sp>
            <p:nvSpPr>
              <p:cNvPr id="133" name="Rechthoek 132">
                <a:extLst>
                  <a:ext uri="{FF2B5EF4-FFF2-40B4-BE49-F238E27FC236}">
                    <a16:creationId xmlns:a16="http://schemas.microsoft.com/office/drawing/2014/main" id="{EE712463-1368-478B-9BC9-9D4F883E262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4" name="Ovaal 133">
                <a:extLst>
                  <a:ext uri="{FF2B5EF4-FFF2-40B4-BE49-F238E27FC236}">
                    <a16:creationId xmlns:a16="http://schemas.microsoft.com/office/drawing/2014/main" id="{C8770D48-2DEB-4FEC-A4E5-AD84F58630A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5" name="Vrije vorm: vorm 134">
                <a:extLst>
                  <a:ext uri="{FF2B5EF4-FFF2-40B4-BE49-F238E27FC236}">
                    <a16:creationId xmlns:a16="http://schemas.microsoft.com/office/drawing/2014/main" id="{C74DFF29-3287-494E-9F18-05751C7D305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6" name="Rechthoek: afgeronde hoeken 135">
                <a:extLst>
                  <a:ext uri="{FF2B5EF4-FFF2-40B4-BE49-F238E27FC236}">
                    <a16:creationId xmlns:a16="http://schemas.microsoft.com/office/drawing/2014/main" id="{A95786FD-5487-4C85-9BFF-923C4E25CCC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37" name="Rechte verbindingslijn 136">
                <a:extLst>
                  <a:ext uri="{FF2B5EF4-FFF2-40B4-BE49-F238E27FC236}">
                    <a16:creationId xmlns:a16="http://schemas.microsoft.com/office/drawing/2014/main" id="{164E0773-1091-4619-AD0C-0BFB0EBBADAB}"/>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E56171B1-B755-4B87-950D-E2313746F637}"/>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3" name="Ovaal 112">
              <a:extLst>
                <a:ext uri="{FF2B5EF4-FFF2-40B4-BE49-F238E27FC236}">
                  <a16:creationId xmlns:a16="http://schemas.microsoft.com/office/drawing/2014/main" id="{DB8516CC-966F-4B4E-A776-DE65AFE6F2A5}"/>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4" name="Rechthoek 113">
              <a:extLst>
                <a:ext uri="{FF2B5EF4-FFF2-40B4-BE49-F238E27FC236}">
                  <a16:creationId xmlns:a16="http://schemas.microsoft.com/office/drawing/2014/main" id="{6F178640-DE1D-4D20-9060-5A9B0C4C12A4}"/>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5" name="Rechte verbindingslijn 114">
              <a:extLst>
                <a:ext uri="{FF2B5EF4-FFF2-40B4-BE49-F238E27FC236}">
                  <a16:creationId xmlns:a16="http://schemas.microsoft.com/office/drawing/2014/main" id="{48F55880-F423-437E-9B03-56D729654CB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6" name="Groep 115">
              <a:extLst>
                <a:ext uri="{FF2B5EF4-FFF2-40B4-BE49-F238E27FC236}">
                  <a16:creationId xmlns:a16="http://schemas.microsoft.com/office/drawing/2014/main" id="{4CD1AF7F-F379-43DA-9B37-09D7F8EA3782}"/>
                </a:ext>
              </a:extLst>
            </p:cNvPr>
            <p:cNvGrpSpPr/>
            <p:nvPr userDrawn="1"/>
          </p:nvGrpSpPr>
          <p:grpSpPr>
            <a:xfrm>
              <a:off x="12696514" y="3701158"/>
              <a:ext cx="514284" cy="612918"/>
              <a:chOff x="12682980" y="3403241"/>
              <a:chExt cx="622284" cy="741632"/>
            </a:xfrm>
          </p:grpSpPr>
          <p:grpSp>
            <p:nvGrpSpPr>
              <p:cNvPr id="117" name="Groep 116">
                <a:extLst>
                  <a:ext uri="{FF2B5EF4-FFF2-40B4-BE49-F238E27FC236}">
                    <a16:creationId xmlns:a16="http://schemas.microsoft.com/office/drawing/2014/main" id="{F7A22A17-4F08-4087-8DEE-BEDE59F4D240}"/>
                  </a:ext>
                </a:extLst>
              </p:cNvPr>
              <p:cNvGrpSpPr/>
              <p:nvPr userDrawn="1"/>
            </p:nvGrpSpPr>
            <p:grpSpPr>
              <a:xfrm>
                <a:off x="12771568" y="3403241"/>
                <a:ext cx="467138" cy="448489"/>
                <a:chOff x="12782195" y="3403241"/>
                <a:chExt cx="467138" cy="448489"/>
              </a:xfrm>
            </p:grpSpPr>
            <p:grpSp>
              <p:nvGrpSpPr>
                <p:cNvPr id="120" name="Groep 119">
                  <a:extLst>
                    <a:ext uri="{FF2B5EF4-FFF2-40B4-BE49-F238E27FC236}">
                      <a16:creationId xmlns:a16="http://schemas.microsoft.com/office/drawing/2014/main" id="{CB63F183-BA54-4554-9A55-6041F9A820FE}"/>
                    </a:ext>
                  </a:extLst>
                </p:cNvPr>
                <p:cNvGrpSpPr/>
                <p:nvPr userDrawn="1"/>
              </p:nvGrpSpPr>
              <p:grpSpPr>
                <a:xfrm>
                  <a:off x="12782195" y="3403241"/>
                  <a:ext cx="412967" cy="393907"/>
                  <a:chOff x="13554906" y="3320109"/>
                  <a:chExt cx="443906" cy="423419"/>
                </a:xfrm>
              </p:grpSpPr>
              <p:grpSp>
                <p:nvGrpSpPr>
                  <p:cNvPr id="127" name="Groep 126">
                    <a:extLst>
                      <a:ext uri="{FF2B5EF4-FFF2-40B4-BE49-F238E27FC236}">
                        <a16:creationId xmlns:a16="http://schemas.microsoft.com/office/drawing/2014/main" id="{04720FC8-7420-41B0-8525-4C5B4DF88E8B}"/>
                      </a:ext>
                    </a:extLst>
                  </p:cNvPr>
                  <p:cNvGrpSpPr/>
                  <p:nvPr userDrawn="1"/>
                </p:nvGrpSpPr>
                <p:grpSpPr>
                  <a:xfrm>
                    <a:off x="13554906" y="3320109"/>
                    <a:ext cx="443906" cy="423419"/>
                    <a:chOff x="12909684" y="1276143"/>
                    <a:chExt cx="443906" cy="423419"/>
                  </a:xfrm>
                </p:grpSpPr>
                <p:sp>
                  <p:nvSpPr>
                    <p:cNvPr id="130" name="Rechthoek 129">
                      <a:extLst>
                        <a:ext uri="{FF2B5EF4-FFF2-40B4-BE49-F238E27FC236}">
                          <a16:creationId xmlns:a16="http://schemas.microsoft.com/office/drawing/2014/main" id="{00831BF1-54B7-4AEB-8495-33A738A6B236}"/>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1" name="Rechthoek 130">
                      <a:extLst>
                        <a:ext uri="{FF2B5EF4-FFF2-40B4-BE49-F238E27FC236}">
                          <a16:creationId xmlns:a16="http://schemas.microsoft.com/office/drawing/2014/main" id="{4E125FF0-C828-4DA9-AB00-15FFAA61BE6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2" name="Ovaal 131">
                      <a:extLst>
                        <a:ext uri="{FF2B5EF4-FFF2-40B4-BE49-F238E27FC236}">
                          <a16:creationId xmlns:a16="http://schemas.microsoft.com/office/drawing/2014/main" id="{A09C2288-289F-4628-9B1A-D5A1AE39B44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8" name="Afbeelding 127">
                    <a:extLst>
                      <a:ext uri="{FF2B5EF4-FFF2-40B4-BE49-F238E27FC236}">
                        <a16:creationId xmlns:a16="http://schemas.microsoft.com/office/drawing/2014/main" id="{5953F74E-AAC5-4A0E-9DA9-0AF72B529854}"/>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9" name="Afbeelding 128">
                    <a:extLst>
                      <a:ext uri="{FF2B5EF4-FFF2-40B4-BE49-F238E27FC236}">
                        <a16:creationId xmlns:a16="http://schemas.microsoft.com/office/drawing/2014/main" id="{D954ED0A-D24E-4310-98D0-5A659062DD15}"/>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21" name="Groep 120">
                  <a:extLst>
                    <a:ext uri="{FF2B5EF4-FFF2-40B4-BE49-F238E27FC236}">
                      <a16:creationId xmlns:a16="http://schemas.microsoft.com/office/drawing/2014/main" id="{A90FC37E-3C35-4313-B7BC-2BA6F0850162}"/>
                    </a:ext>
                  </a:extLst>
                </p:cNvPr>
                <p:cNvGrpSpPr/>
                <p:nvPr userDrawn="1"/>
              </p:nvGrpSpPr>
              <p:grpSpPr>
                <a:xfrm>
                  <a:off x="13103513" y="3705268"/>
                  <a:ext cx="145820" cy="146462"/>
                  <a:chOff x="13096169" y="3602278"/>
                  <a:chExt cx="145820" cy="146462"/>
                </a:xfrm>
              </p:grpSpPr>
              <p:sp>
                <p:nvSpPr>
                  <p:cNvPr id="125" name="Rechthoek 124">
                    <a:extLst>
                      <a:ext uri="{FF2B5EF4-FFF2-40B4-BE49-F238E27FC236}">
                        <a16:creationId xmlns:a16="http://schemas.microsoft.com/office/drawing/2014/main" id="{6284B1A7-1008-4DB7-98A8-FA54862D125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6" name="Rechthoek 125">
                    <a:extLst>
                      <a:ext uri="{FF2B5EF4-FFF2-40B4-BE49-F238E27FC236}">
                        <a16:creationId xmlns:a16="http://schemas.microsoft.com/office/drawing/2014/main" id="{565DE963-4BF9-482B-8422-1108EDFCE33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2" name="Groep 121">
                  <a:extLst>
                    <a:ext uri="{FF2B5EF4-FFF2-40B4-BE49-F238E27FC236}">
                      <a16:creationId xmlns:a16="http://schemas.microsoft.com/office/drawing/2014/main" id="{4154D80F-4CFB-46EE-9996-EB8EE4938E34}"/>
                    </a:ext>
                  </a:extLst>
                </p:cNvPr>
                <p:cNvGrpSpPr/>
                <p:nvPr userDrawn="1"/>
              </p:nvGrpSpPr>
              <p:grpSpPr>
                <a:xfrm rot="10800000">
                  <a:off x="13061402" y="3665637"/>
                  <a:ext cx="145820" cy="146462"/>
                  <a:chOff x="13096169" y="3602278"/>
                  <a:chExt cx="145820" cy="146462"/>
                </a:xfrm>
              </p:grpSpPr>
              <p:sp>
                <p:nvSpPr>
                  <p:cNvPr id="123" name="Rechthoek 122">
                    <a:extLst>
                      <a:ext uri="{FF2B5EF4-FFF2-40B4-BE49-F238E27FC236}">
                        <a16:creationId xmlns:a16="http://schemas.microsoft.com/office/drawing/2014/main" id="{585B70EA-6D60-4EF7-B678-3AF1B030FAF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4" name="Rechthoek 123">
                    <a:extLst>
                      <a:ext uri="{FF2B5EF4-FFF2-40B4-BE49-F238E27FC236}">
                        <a16:creationId xmlns:a16="http://schemas.microsoft.com/office/drawing/2014/main" id="{57F84B5E-F860-4CCD-940B-9A1F8ED4A70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8" name="Rechthoek 117">
                <a:extLst>
                  <a:ext uri="{FF2B5EF4-FFF2-40B4-BE49-F238E27FC236}">
                    <a16:creationId xmlns:a16="http://schemas.microsoft.com/office/drawing/2014/main" id="{CF7AB160-A855-485D-89EB-135C545EAEE3}"/>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9" name="Gelijkbenige driehoek 118">
                <a:extLst>
                  <a:ext uri="{FF2B5EF4-FFF2-40B4-BE49-F238E27FC236}">
                    <a16:creationId xmlns:a16="http://schemas.microsoft.com/office/drawing/2014/main" id="{FB31484C-794F-4962-9BED-870006EC8ABB}"/>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pic>
        <p:nvPicPr>
          <p:cNvPr id="145" name="Afbeelding 144">
            <a:extLst>
              <a:ext uri="{FF2B5EF4-FFF2-40B4-BE49-F238E27FC236}">
                <a16:creationId xmlns:a16="http://schemas.microsoft.com/office/drawing/2014/main" id="{609F7678-B4B2-40BB-9C8D-41BFC32DD86A}"/>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38914" y="5658099"/>
            <a:ext cx="1583514" cy="720000"/>
          </a:xfrm>
          <a:prstGeom prst="rect">
            <a:avLst/>
          </a:prstGeom>
        </p:spPr>
      </p:pic>
    </p:spTree>
    <p:extLst>
      <p:ext uri="{BB962C8B-B14F-4D97-AF65-F5344CB8AC3E}">
        <p14:creationId xmlns:p14="http://schemas.microsoft.com/office/powerpoint/2010/main" val="400391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amp; Beeld (40%/60%)">
    <p:spTree>
      <p:nvGrpSpPr>
        <p:cNvPr id="1" name=""/>
        <p:cNvGrpSpPr/>
        <p:nvPr/>
      </p:nvGrpSpPr>
      <p:grpSpPr>
        <a:xfrm>
          <a:off x="0" y="0"/>
          <a:ext cx="0" cy="0"/>
          <a:chOff x="0" y="0"/>
          <a:chExt cx="0" cy="0"/>
        </a:xfrm>
      </p:grpSpPr>
      <p:sp>
        <p:nvSpPr>
          <p:cNvPr id="9" name="Tijdelijke aanduiding voor afbeelding 12">
            <a:extLst>
              <a:ext uri="{FF2B5EF4-FFF2-40B4-BE49-F238E27FC236}">
                <a16:creationId xmlns:a16="http://schemas.microsoft.com/office/drawing/2014/main" id="{077E730C-35E4-4478-87F0-D283B69D7D26}"/>
              </a:ext>
            </a:extLst>
          </p:cNvPr>
          <p:cNvSpPr>
            <a:spLocks noGrp="1"/>
          </p:cNvSpPr>
          <p:nvPr>
            <p:ph type="pic" sz="quarter" idx="14" hasCustomPrompt="1"/>
          </p:nvPr>
        </p:nvSpPr>
        <p:spPr>
          <a:xfrm>
            <a:off x="5385089" y="0"/>
            <a:ext cx="6806912"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84" name="Tijdelijke aanduiding voor tekst 7">
            <a:extLst>
              <a:ext uri="{FF2B5EF4-FFF2-40B4-BE49-F238E27FC236}">
                <a16:creationId xmlns:a16="http://schemas.microsoft.com/office/drawing/2014/main" id="{65B6AFB5-F826-42BB-8148-04B1AF8AA79F}"/>
              </a:ext>
            </a:extLst>
          </p:cNvPr>
          <p:cNvSpPr>
            <a:spLocks noGrp="1"/>
          </p:cNvSpPr>
          <p:nvPr>
            <p:ph type="body" sz="quarter" idx="54" hasCustomPrompt="1"/>
          </p:nvPr>
        </p:nvSpPr>
        <p:spPr>
          <a:xfrm>
            <a:off x="0" y="0"/>
            <a:ext cx="5397314" cy="6858000"/>
          </a:xfrm>
          <a:solidFill>
            <a:schemeClr val="accent1"/>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4106804" cy="408448"/>
          </a:xfrm>
        </p:spPr>
        <p:txBody>
          <a:bodyPr/>
          <a:lstStyle>
            <a:lvl1pPr>
              <a:defRPr/>
            </a:lvl1pPr>
          </a:lstStyle>
          <a:p>
            <a:r>
              <a:rPr lang="nl-NL" noProof="0" dirty="0"/>
              <a:t>Plaats hier je titel</a:t>
            </a:r>
            <a:endParaRPr lang="nl-NL" dirty="0"/>
          </a:p>
        </p:txBody>
      </p:sp>
      <p:sp>
        <p:nvSpPr>
          <p:cNvPr id="3" name="Tijdelijke aanduiding voor verticale tekst 2">
            <a:extLst>
              <a:ext uri="{FF2B5EF4-FFF2-40B4-BE49-F238E27FC236}">
                <a16:creationId xmlns:a16="http://schemas.microsoft.com/office/drawing/2014/main" id="{FDD826C5-0082-44A8-A23D-491166C08D5B}"/>
              </a:ext>
            </a:extLst>
          </p:cNvPr>
          <p:cNvSpPr>
            <a:spLocks noGrp="1"/>
          </p:cNvSpPr>
          <p:nvPr>
            <p:ph type="body" orient="vert" idx="1" hasCustomPrompt="1"/>
          </p:nvPr>
        </p:nvSpPr>
        <p:spPr>
          <a:xfrm>
            <a:off x="637344" y="1772461"/>
            <a:ext cx="4110401" cy="3690228"/>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Kopje</a:t>
            </a:r>
          </a:p>
          <a:p>
            <a:pPr lvl="5"/>
            <a:r>
              <a:rPr lang="nl-NL" noProof="0" dirty="0" err="1"/>
              <a:t>Bullet</a:t>
            </a:r>
            <a:endParaRPr lang="nl-NL" noProof="0" dirty="0"/>
          </a:p>
          <a:p>
            <a:pPr lvl="6"/>
            <a:r>
              <a:rPr lang="nl-NL" noProof="0" dirty="0"/>
              <a:t>Sub-</a:t>
            </a:r>
            <a:r>
              <a:rPr lang="nl-NL" noProof="0" dirty="0" err="1"/>
              <a:t>bullet</a:t>
            </a:r>
            <a:r>
              <a:rPr lang="nl-NL" noProof="0" dirty="0"/>
              <a:t> #1</a:t>
            </a:r>
          </a:p>
          <a:p>
            <a:pPr lvl="7"/>
            <a:r>
              <a:rPr lang="nl-NL" noProof="0" dirty="0"/>
              <a:t>Sub-</a:t>
            </a:r>
            <a:r>
              <a:rPr lang="nl-NL" noProof="0" dirty="0" err="1"/>
              <a:t>bullet</a:t>
            </a:r>
            <a:r>
              <a:rPr lang="nl-NL" noProof="0" dirty="0"/>
              <a:t> #2</a:t>
            </a:r>
          </a:p>
          <a:p>
            <a:pPr lvl="8"/>
            <a:r>
              <a:rPr lang="nl-NL" noProof="0" dirty="0"/>
              <a:t>Leestekst</a:t>
            </a:r>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4960679" y="-798828"/>
            <a:ext cx="2270674"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TEKST &amp; BEELD (40%/60%)</a:t>
            </a:r>
          </a:p>
        </p:txBody>
      </p:sp>
      <p:grpSp>
        <p:nvGrpSpPr>
          <p:cNvPr id="17" name="Instructie">
            <a:extLst>
              <a:ext uri="{FF2B5EF4-FFF2-40B4-BE49-F238E27FC236}">
                <a16:creationId xmlns:a16="http://schemas.microsoft.com/office/drawing/2014/main" id="{874D161C-83E9-407E-9483-B60E750EFFF6}"/>
              </a:ext>
            </a:extLst>
          </p:cNvPr>
          <p:cNvGrpSpPr/>
          <p:nvPr userDrawn="1"/>
        </p:nvGrpSpPr>
        <p:grpSpPr>
          <a:xfrm>
            <a:off x="-3437547" y="1434"/>
            <a:ext cx="3201327" cy="6001164"/>
            <a:chOff x="-3437547" y="1434"/>
            <a:chExt cx="3201327" cy="6001164"/>
          </a:xfrm>
        </p:grpSpPr>
        <p:cxnSp>
          <p:nvCxnSpPr>
            <p:cNvPr id="19" name="Rechte verbindingslijn 18">
              <a:extLst>
                <a:ext uri="{FF2B5EF4-FFF2-40B4-BE49-F238E27FC236}">
                  <a16:creationId xmlns:a16="http://schemas.microsoft.com/office/drawing/2014/main" id="{59351E4D-7333-428F-A8D7-2D69366A3CE3}"/>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20" name="Ovaal 19">
              <a:extLst>
                <a:ext uri="{FF2B5EF4-FFF2-40B4-BE49-F238E27FC236}">
                  <a16:creationId xmlns:a16="http://schemas.microsoft.com/office/drawing/2014/main" id="{DF02C0A0-7CB0-4B8F-8839-DC6EE915B57D}"/>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1" name="Rechthoek 20">
              <a:extLst>
                <a:ext uri="{FF2B5EF4-FFF2-40B4-BE49-F238E27FC236}">
                  <a16:creationId xmlns:a16="http://schemas.microsoft.com/office/drawing/2014/main" id="{51F99B77-45BE-44D2-AB6A-D227B591E85B}"/>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 name="Ovaal 21">
              <a:extLst>
                <a:ext uri="{FF2B5EF4-FFF2-40B4-BE49-F238E27FC236}">
                  <a16:creationId xmlns:a16="http://schemas.microsoft.com/office/drawing/2014/main" id="{5F299319-9A6B-4F0F-B78D-290F5E346A73}"/>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3" name="Rechthoek 22">
              <a:extLst>
                <a:ext uri="{FF2B5EF4-FFF2-40B4-BE49-F238E27FC236}">
                  <a16:creationId xmlns:a16="http://schemas.microsoft.com/office/drawing/2014/main" id="{AE22384F-607F-44B8-B477-58254A05542C}"/>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4" name="Ovaal 23">
              <a:extLst>
                <a:ext uri="{FF2B5EF4-FFF2-40B4-BE49-F238E27FC236}">
                  <a16:creationId xmlns:a16="http://schemas.microsoft.com/office/drawing/2014/main" id="{A8634884-4A64-49C4-90A9-1835BCAB6981}"/>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 name="Rechthoek 24">
              <a:extLst>
                <a:ext uri="{FF2B5EF4-FFF2-40B4-BE49-F238E27FC236}">
                  <a16:creationId xmlns:a16="http://schemas.microsoft.com/office/drawing/2014/main" id="{062396AF-12BF-4487-9EC0-2863CBD6232C}"/>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26" name="Ovaal 25">
              <a:extLst>
                <a:ext uri="{FF2B5EF4-FFF2-40B4-BE49-F238E27FC236}">
                  <a16:creationId xmlns:a16="http://schemas.microsoft.com/office/drawing/2014/main" id="{CF0A3107-9EED-4988-A31C-B4026AE16278}"/>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7" name="Rechthoek 26">
              <a:extLst>
                <a:ext uri="{FF2B5EF4-FFF2-40B4-BE49-F238E27FC236}">
                  <a16:creationId xmlns:a16="http://schemas.microsoft.com/office/drawing/2014/main" id="{9E972E55-20A8-42D8-9F02-1ECBEF6F78F2}"/>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28" name="Meer informatie">
              <a:extLst>
                <a:ext uri="{FF2B5EF4-FFF2-40B4-BE49-F238E27FC236}">
                  <a16:creationId xmlns:a16="http://schemas.microsoft.com/office/drawing/2014/main" id="{B75CE8C9-70BD-4515-988D-481E9EEC758F}"/>
                </a:ext>
              </a:extLst>
            </p:cNvPr>
            <p:cNvGrpSpPr/>
            <p:nvPr userDrawn="1"/>
          </p:nvGrpSpPr>
          <p:grpSpPr>
            <a:xfrm>
              <a:off x="-3421298" y="5206936"/>
              <a:ext cx="3178515" cy="795662"/>
              <a:chOff x="-3741486" y="3387723"/>
              <a:chExt cx="3178515" cy="795662"/>
            </a:xfrm>
          </p:grpSpPr>
          <p:sp>
            <p:nvSpPr>
              <p:cNvPr id="98" name="Freeform 101">
                <a:extLst>
                  <a:ext uri="{FF2B5EF4-FFF2-40B4-BE49-F238E27FC236}">
                    <a16:creationId xmlns:a16="http://schemas.microsoft.com/office/drawing/2014/main" id="{F25598DA-ADE7-484C-A9C7-B953A3F136DB}"/>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9" name="Rechthoek 98">
                <a:extLst>
                  <a:ext uri="{FF2B5EF4-FFF2-40B4-BE49-F238E27FC236}">
                    <a16:creationId xmlns:a16="http://schemas.microsoft.com/office/drawing/2014/main" id="{BCE36E5B-039F-48C8-8FAE-10AB154F290F}"/>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00" name="Rechte verbindingslijn 99">
                <a:extLst>
                  <a:ext uri="{FF2B5EF4-FFF2-40B4-BE49-F238E27FC236}">
                    <a16:creationId xmlns:a16="http://schemas.microsoft.com/office/drawing/2014/main" id="{3E869A7A-0856-481A-9CA5-D3E69FD167A1}"/>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9" name="Rechthoek 28">
              <a:extLst>
                <a:ext uri="{FF2B5EF4-FFF2-40B4-BE49-F238E27FC236}">
                  <a16:creationId xmlns:a16="http://schemas.microsoft.com/office/drawing/2014/main" id="{A7195467-AABD-4DA5-8DD0-83154DE04CE4}"/>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30" name="Ovaal 29">
              <a:extLst>
                <a:ext uri="{FF2B5EF4-FFF2-40B4-BE49-F238E27FC236}">
                  <a16:creationId xmlns:a16="http://schemas.microsoft.com/office/drawing/2014/main" id="{5D763089-8BA9-445E-959C-2440EEF6E1E4}"/>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1" name="Rechte verbindingslijn 30">
              <a:extLst>
                <a:ext uri="{FF2B5EF4-FFF2-40B4-BE49-F238E27FC236}">
                  <a16:creationId xmlns:a16="http://schemas.microsoft.com/office/drawing/2014/main" id="{E5822183-3BE3-48B2-9F08-F46D2DB9325A}"/>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2" name="Groep 31">
              <a:extLst>
                <a:ext uri="{FF2B5EF4-FFF2-40B4-BE49-F238E27FC236}">
                  <a16:creationId xmlns:a16="http://schemas.microsoft.com/office/drawing/2014/main" id="{DD58BF47-664B-4C5D-8B64-20C6E82566FA}"/>
                </a:ext>
              </a:extLst>
            </p:cNvPr>
            <p:cNvGrpSpPr/>
            <p:nvPr userDrawn="1"/>
          </p:nvGrpSpPr>
          <p:grpSpPr>
            <a:xfrm>
              <a:off x="-3437547" y="349413"/>
              <a:ext cx="2933825" cy="558875"/>
              <a:chOff x="-3419346" y="368233"/>
              <a:chExt cx="3904920" cy="743862"/>
            </a:xfrm>
          </p:grpSpPr>
          <p:sp>
            <p:nvSpPr>
              <p:cNvPr id="44" name="Rechthoek 43">
                <a:extLst>
                  <a:ext uri="{FF2B5EF4-FFF2-40B4-BE49-F238E27FC236}">
                    <a16:creationId xmlns:a16="http://schemas.microsoft.com/office/drawing/2014/main" id="{46FC1B3F-9231-405B-BEB7-345AA851F1ED}"/>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 name="Rechte verbindingslijn 44">
                <a:extLst>
                  <a:ext uri="{FF2B5EF4-FFF2-40B4-BE49-F238E27FC236}">
                    <a16:creationId xmlns:a16="http://schemas.microsoft.com/office/drawing/2014/main" id="{B13792EB-7CED-492A-BC6A-7B8F67BA537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A86D1243-3E96-4F8D-8A41-E66E6D071B25}"/>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hthoek 46">
                <a:extLst>
                  <a:ext uri="{FF2B5EF4-FFF2-40B4-BE49-F238E27FC236}">
                    <a16:creationId xmlns:a16="http://schemas.microsoft.com/office/drawing/2014/main" id="{05540A17-5FF3-4DB4-A08E-A3AC83BAE309}"/>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8" name="Groep 47">
                <a:extLst>
                  <a:ext uri="{FF2B5EF4-FFF2-40B4-BE49-F238E27FC236}">
                    <a16:creationId xmlns:a16="http://schemas.microsoft.com/office/drawing/2014/main" id="{95F50DD0-1372-492A-8064-8F1966B13350}"/>
                  </a:ext>
                </a:extLst>
              </p:cNvPr>
              <p:cNvGrpSpPr/>
              <p:nvPr userDrawn="1"/>
            </p:nvGrpSpPr>
            <p:grpSpPr>
              <a:xfrm>
                <a:off x="-3002834" y="720303"/>
                <a:ext cx="182598" cy="143759"/>
                <a:chOff x="-3310843" y="700986"/>
                <a:chExt cx="182598" cy="143759"/>
              </a:xfrm>
            </p:grpSpPr>
            <p:grpSp>
              <p:nvGrpSpPr>
                <p:cNvPr id="89" name="Groep 88">
                  <a:extLst>
                    <a:ext uri="{FF2B5EF4-FFF2-40B4-BE49-F238E27FC236}">
                      <a16:creationId xmlns:a16="http://schemas.microsoft.com/office/drawing/2014/main" id="{E275DFC8-B6BB-4DA5-A31A-5B9505BF60AB}"/>
                    </a:ext>
                  </a:extLst>
                </p:cNvPr>
                <p:cNvGrpSpPr/>
                <p:nvPr userDrawn="1"/>
              </p:nvGrpSpPr>
              <p:grpSpPr>
                <a:xfrm>
                  <a:off x="-3310843" y="700986"/>
                  <a:ext cx="182598" cy="143759"/>
                  <a:chOff x="-3310843" y="700986"/>
                  <a:chExt cx="182598" cy="143759"/>
                </a:xfrm>
              </p:grpSpPr>
              <p:cxnSp>
                <p:nvCxnSpPr>
                  <p:cNvPr id="93" name="Rechte verbindingslijn 92">
                    <a:extLst>
                      <a:ext uri="{FF2B5EF4-FFF2-40B4-BE49-F238E27FC236}">
                        <a16:creationId xmlns:a16="http://schemas.microsoft.com/office/drawing/2014/main" id="{E4ED3EF9-6179-4850-AF84-51E2EC73703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D3A3E787-1B85-4124-8269-BD83512EE31E}"/>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3F68786A-8F20-4456-9813-5C391292A51D}"/>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BBA2A6E6-2EE1-4BF7-8954-A521E2A9025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7" name="Rechte verbindingslijn 96">
                    <a:extLst>
                      <a:ext uri="{FF2B5EF4-FFF2-40B4-BE49-F238E27FC236}">
                        <a16:creationId xmlns:a16="http://schemas.microsoft.com/office/drawing/2014/main" id="{75856FFD-D9A1-42F9-B57C-8511B030C3D7}"/>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0" name="Groep 89">
                  <a:extLst>
                    <a:ext uri="{FF2B5EF4-FFF2-40B4-BE49-F238E27FC236}">
                      <a16:creationId xmlns:a16="http://schemas.microsoft.com/office/drawing/2014/main" id="{EE0926CA-D3CA-4FA8-8E2F-AFE0ECCEE5AF}"/>
                    </a:ext>
                  </a:extLst>
                </p:cNvPr>
                <p:cNvGrpSpPr/>
                <p:nvPr userDrawn="1"/>
              </p:nvGrpSpPr>
              <p:grpSpPr>
                <a:xfrm flipH="1">
                  <a:off x="-3310774" y="735854"/>
                  <a:ext cx="88801" cy="72568"/>
                  <a:chOff x="-2091059" y="1395403"/>
                  <a:chExt cx="157316" cy="128558"/>
                </a:xfrm>
              </p:grpSpPr>
              <p:sp>
                <p:nvSpPr>
                  <p:cNvPr id="91" name="Rechthoek 90">
                    <a:extLst>
                      <a:ext uri="{FF2B5EF4-FFF2-40B4-BE49-F238E27FC236}">
                        <a16:creationId xmlns:a16="http://schemas.microsoft.com/office/drawing/2014/main" id="{BDDFA340-3F08-4141-8A80-48795172A4C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2" name="Pijl: punthaak 91">
                    <a:extLst>
                      <a:ext uri="{FF2B5EF4-FFF2-40B4-BE49-F238E27FC236}">
                        <a16:creationId xmlns:a16="http://schemas.microsoft.com/office/drawing/2014/main" id="{9A92F243-9AD1-4427-A5BC-4CC2238FD08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9" name="Groep 48">
                <a:extLst>
                  <a:ext uri="{FF2B5EF4-FFF2-40B4-BE49-F238E27FC236}">
                    <a16:creationId xmlns:a16="http://schemas.microsoft.com/office/drawing/2014/main" id="{A273F2F7-8A6E-4301-BFE4-4D3A6EEC1174}"/>
                  </a:ext>
                </a:extLst>
              </p:cNvPr>
              <p:cNvGrpSpPr/>
              <p:nvPr userDrawn="1"/>
            </p:nvGrpSpPr>
            <p:grpSpPr>
              <a:xfrm>
                <a:off x="-3326107" y="720303"/>
                <a:ext cx="182598" cy="143759"/>
                <a:chOff x="-3634116" y="700986"/>
                <a:chExt cx="182598" cy="143759"/>
              </a:xfrm>
            </p:grpSpPr>
            <p:grpSp>
              <p:nvGrpSpPr>
                <p:cNvPr id="78" name="Groep 77">
                  <a:extLst>
                    <a:ext uri="{FF2B5EF4-FFF2-40B4-BE49-F238E27FC236}">
                      <a16:creationId xmlns:a16="http://schemas.microsoft.com/office/drawing/2014/main" id="{DB061FC7-D5C8-4D27-BB38-690796E095AC}"/>
                    </a:ext>
                  </a:extLst>
                </p:cNvPr>
                <p:cNvGrpSpPr/>
                <p:nvPr userDrawn="1"/>
              </p:nvGrpSpPr>
              <p:grpSpPr>
                <a:xfrm>
                  <a:off x="-3634116" y="700986"/>
                  <a:ext cx="182598" cy="143759"/>
                  <a:chOff x="-3634116" y="700986"/>
                  <a:chExt cx="182598" cy="143759"/>
                </a:xfrm>
              </p:grpSpPr>
              <p:cxnSp>
                <p:nvCxnSpPr>
                  <p:cNvPr id="83" name="Rechte verbindingslijn 82">
                    <a:extLst>
                      <a:ext uri="{FF2B5EF4-FFF2-40B4-BE49-F238E27FC236}">
                        <a16:creationId xmlns:a16="http://schemas.microsoft.com/office/drawing/2014/main" id="{C50BE66B-D417-4A46-AFC5-94D9FD4133D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48750407-3C3E-4A5E-8E30-3D4830156853}"/>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8C844878-089E-48A1-B12D-002C4BC51FBA}"/>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F4DF240A-20FA-4508-9266-AB589A5594A3}"/>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6F7D5FE8-AFA6-471F-BC9D-311480EE79AC}"/>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B1E12E9E-1C53-485E-960E-03F5CE274F4F}"/>
                    </a:ext>
                  </a:extLst>
                </p:cNvPr>
                <p:cNvGrpSpPr/>
                <p:nvPr userDrawn="1"/>
              </p:nvGrpSpPr>
              <p:grpSpPr>
                <a:xfrm>
                  <a:off x="-3634047" y="735854"/>
                  <a:ext cx="88801" cy="72568"/>
                  <a:chOff x="-2091059" y="1395403"/>
                  <a:chExt cx="157316" cy="128558"/>
                </a:xfrm>
              </p:grpSpPr>
              <p:sp>
                <p:nvSpPr>
                  <p:cNvPr id="80" name="Rechthoek 79">
                    <a:extLst>
                      <a:ext uri="{FF2B5EF4-FFF2-40B4-BE49-F238E27FC236}">
                        <a16:creationId xmlns:a16="http://schemas.microsoft.com/office/drawing/2014/main" id="{DAFCBD17-FA3B-4D08-B3EB-2D22F0A1B9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Pijl: punthaak 80">
                    <a:extLst>
                      <a:ext uri="{FF2B5EF4-FFF2-40B4-BE49-F238E27FC236}">
                        <a16:creationId xmlns:a16="http://schemas.microsoft.com/office/drawing/2014/main" id="{6323F192-D2DE-4C37-AEAD-420DB8E8751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50" name="Rechte verbindingslijn 49">
                <a:extLst>
                  <a:ext uri="{FF2B5EF4-FFF2-40B4-BE49-F238E27FC236}">
                    <a16:creationId xmlns:a16="http://schemas.microsoft.com/office/drawing/2014/main" id="{DC0CEB1D-CA24-41E4-93EC-EFD99F88E53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1" name="Rechte verbindingslijn 50">
                <a:extLst>
                  <a:ext uri="{FF2B5EF4-FFF2-40B4-BE49-F238E27FC236}">
                    <a16:creationId xmlns:a16="http://schemas.microsoft.com/office/drawing/2014/main" id="{C206D936-3FDE-4A5F-9FAF-988070683CBC}"/>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2" name="Groep 51">
                <a:extLst>
                  <a:ext uri="{FF2B5EF4-FFF2-40B4-BE49-F238E27FC236}">
                    <a16:creationId xmlns:a16="http://schemas.microsoft.com/office/drawing/2014/main" id="{E4EC0AB8-6EE9-4368-9B28-445E35D208A4}"/>
                  </a:ext>
                </a:extLst>
              </p:cNvPr>
              <p:cNvGrpSpPr/>
              <p:nvPr userDrawn="1"/>
            </p:nvGrpSpPr>
            <p:grpSpPr>
              <a:xfrm>
                <a:off x="-2425037" y="370226"/>
                <a:ext cx="357690" cy="330595"/>
                <a:chOff x="-2721817" y="347336"/>
                <a:chExt cx="432805" cy="400021"/>
              </a:xfrm>
            </p:grpSpPr>
            <p:sp>
              <p:nvSpPr>
                <p:cNvPr id="67" name="Rechthoek 66">
                  <a:extLst>
                    <a:ext uri="{FF2B5EF4-FFF2-40B4-BE49-F238E27FC236}">
                      <a16:creationId xmlns:a16="http://schemas.microsoft.com/office/drawing/2014/main" id="{9B7E70D0-2F58-4CFE-9047-0FBF86A4726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68" name="Groep 67">
                  <a:extLst>
                    <a:ext uri="{FF2B5EF4-FFF2-40B4-BE49-F238E27FC236}">
                      <a16:creationId xmlns:a16="http://schemas.microsoft.com/office/drawing/2014/main" id="{C72A5FF6-24F1-4E56-A986-11D1F595DAE3}"/>
                    </a:ext>
                  </a:extLst>
                </p:cNvPr>
                <p:cNvGrpSpPr/>
                <p:nvPr userDrawn="1"/>
              </p:nvGrpSpPr>
              <p:grpSpPr>
                <a:xfrm>
                  <a:off x="-2652453" y="431583"/>
                  <a:ext cx="294076" cy="231526"/>
                  <a:chOff x="-3634116" y="700986"/>
                  <a:chExt cx="182598" cy="143759"/>
                </a:xfrm>
              </p:grpSpPr>
              <p:grpSp>
                <p:nvGrpSpPr>
                  <p:cNvPr id="69" name="Groep 68">
                    <a:extLst>
                      <a:ext uri="{FF2B5EF4-FFF2-40B4-BE49-F238E27FC236}">
                        <a16:creationId xmlns:a16="http://schemas.microsoft.com/office/drawing/2014/main" id="{33EC321C-548F-48E2-A14A-F865B9F9D41C}"/>
                      </a:ext>
                    </a:extLst>
                  </p:cNvPr>
                  <p:cNvGrpSpPr/>
                  <p:nvPr userDrawn="1"/>
                </p:nvGrpSpPr>
                <p:grpSpPr>
                  <a:xfrm>
                    <a:off x="-3634116" y="700986"/>
                    <a:ext cx="182598" cy="143759"/>
                    <a:chOff x="-3634116" y="700986"/>
                    <a:chExt cx="182598" cy="143759"/>
                  </a:xfrm>
                </p:grpSpPr>
                <p:cxnSp>
                  <p:nvCxnSpPr>
                    <p:cNvPr id="73" name="Rechte verbindingslijn 72">
                      <a:extLst>
                        <a:ext uri="{FF2B5EF4-FFF2-40B4-BE49-F238E27FC236}">
                          <a16:creationId xmlns:a16="http://schemas.microsoft.com/office/drawing/2014/main" id="{136B5E11-367D-49D7-AE64-2551599E48B5}"/>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886F387B-1F6A-42FD-9F6B-D8AD544D2548}"/>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10F46D66-6086-4C66-894E-F94D09E2A2BD}"/>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BE711149-2138-4F8D-B039-26B1161E99B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A83320DB-E570-4445-99CC-A589576383B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70" name="Groep 69">
                    <a:extLst>
                      <a:ext uri="{FF2B5EF4-FFF2-40B4-BE49-F238E27FC236}">
                        <a16:creationId xmlns:a16="http://schemas.microsoft.com/office/drawing/2014/main" id="{6939B79C-F0D8-453F-B937-38DFDDD425D8}"/>
                      </a:ext>
                    </a:extLst>
                  </p:cNvPr>
                  <p:cNvGrpSpPr/>
                  <p:nvPr userDrawn="1"/>
                </p:nvGrpSpPr>
                <p:grpSpPr>
                  <a:xfrm>
                    <a:off x="-3634047" y="735854"/>
                    <a:ext cx="88801" cy="72568"/>
                    <a:chOff x="-2091059" y="1395403"/>
                    <a:chExt cx="157316" cy="128558"/>
                  </a:xfrm>
                </p:grpSpPr>
                <p:sp>
                  <p:nvSpPr>
                    <p:cNvPr id="71" name="Rechthoek 70">
                      <a:extLst>
                        <a:ext uri="{FF2B5EF4-FFF2-40B4-BE49-F238E27FC236}">
                          <a16:creationId xmlns:a16="http://schemas.microsoft.com/office/drawing/2014/main" id="{F3BA4F32-69C3-4A7B-A943-BED858483C8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2" name="Pijl: punthaak 71">
                      <a:extLst>
                        <a:ext uri="{FF2B5EF4-FFF2-40B4-BE49-F238E27FC236}">
                          <a16:creationId xmlns:a16="http://schemas.microsoft.com/office/drawing/2014/main" id="{08E11585-C66C-4DBC-BF52-57B6EB08BDC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3" name="Groep 52">
                <a:extLst>
                  <a:ext uri="{FF2B5EF4-FFF2-40B4-BE49-F238E27FC236}">
                    <a16:creationId xmlns:a16="http://schemas.microsoft.com/office/drawing/2014/main" id="{2265FF74-54C0-4A60-9D98-FF471F152A91}"/>
                  </a:ext>
                </a:extLst>
              </p:cNvPr>
              <p:cNvGrpSpPr/>
              <p:nvPr userDrawn="1"/>
            </p:nvGrpSpPr>
            <p:grpSpPr>
              <a:xfrm>
                <a:off x="-2425037" y="781500"/>
                <a:ext cx="357690" cy="330595"/>
                <a:chOff x="-2721817" y="782525"/>
                <a:chExt cx="432805" cy="400021"/>
              </a:xfrm>
            </p:grpSpPr>
            <p:sp>
              <p:nvSpPr>
                <p:cNvPr id="56" name="Rechthoek 55">
                  <a:extLst>
                    <a:ext uri="{FF2B5EF4-FFF2-40B4-BE49-F238E27FC236}">
                      <a16:creationId xmlns:a16="http://schemas.microsoft.com/office/drawing/2014/main" id="{D69DB9FE-8114-415C-B34E-BD5AB7F89EE4}"/>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7" name="Groep 56">
                  <a:extLst>
                    <a:ext uri="{FF2B5EF4-FFF2-40B4-BE49-F238E27FC236}">
                      <a16:creationId xmlns:a16="http://schemas.microsoft.com/office/drawing/2014/main" id="{C66AB5C0-941D-4C59-974F-CCD4A95B1040}"/>
                    </a:ext>
                  </a:extLst>
                </p:cNvPr>
                <p:cNvGrpSpPr/>
                <p:nvPr userDrawn="1"/>
              </p:nvGrpSpPr>
              <p:grpSpPr>
                <a:xfrm>
                  <a:off x="-2652453" y="866772"/>
                  <a:ext cx="294076" cy="231526"/>
                  <a:chOff x="-3310843" y="700986"/>
                  <a:chExt cx="182598" cy="143759"/>
                </a:xfrm>
              </p:grpSpPr>
              <p:grpSp>
                <p:nvGrpSpPr>
                  <p:cNvPr id="58" name="Groep 57">
                    <a:extLst>
                      <a:ext uri="{FF2B5EF4-FFF2-40B4-BE49-F238E27FC236}">
                        <a16:creationId xmlns:a16="http://schemas.microsoft.com/office/drawing/2014/main" id="{F9F5CC6B-C720-451F-9166-84AB2861EC66}"/>
                      </a:ext>
                    </a:extLst>
                  </p:cNvPr>
                  <p:cNvGrpSpPr/>
                  <p:nvPr userDrawn="1"/>
                </p:nvGrpSpPr>
                <p:grpSpPr>
                  <a:xfrm>
                    <a:off x="-3310843" y="700986"/>
                    <a:ext cx="182598" cy="143759"/>
                    <a:chOff x="-3310843" y="700986"/>
                    <a:chExt cx="182598" cy="143759"/>
                  </a:xfrm>
                </p:grpSpPr>
                <p:cxnSp>
                  <p:nvCxnSpPr>
                    <p:cNvPr id="62" name="Rechte verbindingslijn 61">
                      <a:extLst>
                        <a:ext uri="{FF2B5EF4-FFF2-40B4-BE49-F238E27FC236}">
                          <a16:creationId xmlns:a16="http://schemas.microsoft.com/office/drawing/2014/main" id="{3A7796CD-CFA8-425E-A1F3-DC53E876CA2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B84D8297-E62F-475B-8703-0DECE8D8CCEF}"/>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481F1E13-C250-4051-B8BE-FD7DB70ADFD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4573DBDF-ADA6-4AB6-9D31-4B0FAE1E9ED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6" name="Rechte verbindingslijn 65">
                      <a:extLst>
                        <a:ext uri="{FF2B5EF4-FFF2-40B4-BE49-F238E27FC236}">
                          <a16:creationId xmlns:a16="http://schemas.microsoft.com/office/drawing/2014/main" id="{342B622D-0640-4E1F-8495-B93B67B56224}"/>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9" name="Groep 58">
                    <a:extLst>
                      <a:ext uri="{FF2B5EF4-FFF2-40B4-BE49-F238E27FC236}">
                        <a16:creationId xmlns:a16="http://schemas.microsoft.com/office/drawing/2014/main" id="{720B4F76-E201-4231-B814-0297FDAFF187}"/>
                      </a:ext>
                    </a:extLst>
                  </p:cNvPr>
                  <p:cNvGrpSpPr/>
                  <p:nvPr userDrawn="1"/>
                </p:nvGrpSpPr>
                <p:grpSpPr>
                  <a:xfrm flipH="1">
                    <a:off x="-3310774" y="735854"/>
                    <a:ext cx="88801" cy="72568"/>
                    <a:chOff x="-2091059" y="1395403"/>
                    <a:chExt cx="157316" cy="128558"/>
                  </a:xfrm>
                </p:grpSpPr>
                <p:sp>
                  <p:nvSpPr>
                    <p:cNvPr id="60" name="Rechthoek 59">
                      <a:extLst>
                        <a:ext uri="{FF2B5EF4-FFF2-40B4-BE49-F238E27FC236}">
                          <a16:creationId xmlns:a16="http://schemas.microsoft.com/office/drawing/2014/main" id="{4FC809E7-CF80-4A1B-BD92-6F95BA53F23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Pijl: punthaak 60">
                      <a:extLst>
                        <a:ext uri="{FF2B5EF4-FFF2-40B4-BE49-F238E27FC236}">
                          <a16:creationId xmlns:a16="http://schemas.microsoft.com/office/drawing/2014/main" id="{52620D10-EEAB-4639-B8E1-BFD4697BBB7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4" name="Rechthoek 53">
                <a:extLst>
                  <a:ext uri="{FF2B5EF4-FFF2-40B4-BE49-F238E27FC236}">
                    <a16:creationId xmlns:a16="http://schemas.microsoft.com/office/drawing/2014/main" id="{C427FCC9-2E5C-450A-9CCC-E4F3CF8C33E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5" name="Rechthoek 54">
                <a:extLst>
                  <a:ext uri="{FF2B5EF4-FFF2-40B4-BE49-F238E27FC236}">
                    <a16:creationId xmlns:a16="http://schemas.microsoft.com/office/drawing/2014/main" id="{7AC03B8B-867B-49B7-8F27-82B96D9D24C8}"/>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3" name="Rechte verbindingslijn 32">
              <a:extLst>
                <a:ext uri="{FF2B5EF4-FFF2-40B4-BE49-F238E27FC236}">
                  <a16:creationId xmlns:a16="http://schemas.microsoft.com/office/drawing/2014/main" id="{55C4EE9A-FF11-437D-9D73-5A3F4EEC8F30}"/>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4" name="Rechthoek 33">
              <a:extLst>
                <a:ext uri="{FF2B5EF4-FFF2-40B4-BE49-F238E27FC236}">
                  <a16:creationId xmlns:a16="http://schemas.microsoft.com/office/drawing/2014/main" id="{00CA753C-D97B-4934-9900-764E726568C5}"/>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5" name="Ovaal 34">
              <a:extLst>
                <a:ext uri="{FF2B5EF4-FFF2-40B4-BE49-F238E27FC236}">
                  <a16:creationId xmlns:a16="http://schemas.microsoft.com/office/drawing/2014/main" id="{E0F64347-5099-4655-9580-AA635122A932}"/>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6" name="Rechthoek 35">
              <a:extLst>
                <a:ext uri="{FF2B5EF4-FFF2-40B4-BE49-F238E27FC236}">
                  <a16:creationId xmlns:a16="http://schemas.microsoft.com/office/drawing/2014/main" id="{61FDF011-4BC2-4BC1-896A-49E9413FB0A9}"/>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37" name="Ovaal 36">
              <a:extLst>
                <a:ext uri="{FF2B5EF4-FFF2-40B4-BE49-F238E27FC236}">
                  <a16:creationId xmlns:a16="http://schemas.microsoft.com/office/drawing/2014/main" id="{BD3251E7-6668-4D0D-BA98-73263D51A2C9}"/>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 name="Rechthoek 37">
              <a:extLst>
                <a:ext uri="{FF2B5EF4-FFF2-40B4-BE49-F238E27FC236}">
                  <a16:creationId xmlns:a16="http://schemas.microsoft.com/office/drawing/2014/main" id="{7111D8D6-B2ED-432D-9EC9-0A3A04B5B862}"/>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9" name="Ovaal 38">
              <a:extLst>
                <a:ext uri="{FF2B5EF4-FFF2-40B4-BE49-F238E27FC236}">
                  <a16:creationId xmlns:a16="http://schemas.microsoft.com/office/drawing/2014/main" id="{3D87039E-9CC8-4417-8E33-4FF5D02D055D}"/>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0" name="Rechthoek 39">
              <a:extLst>
                <a:ext uri="{FF2B5EF4-FFF2-40B4-BE49-F238E27FC236}">
                  <a16:creationId xmlns:a16="http://schemas.microsoft.com/office/drawing/2014/main" id="{EF08938C-F57C-4152-B74F-D8C0B5B318D6}"/>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41" name="Ovaal 40">
              <a:extLst>
                <a:ext uri="{FF2B5EF4-FFF2-40B4-BE49-F238E27FC236}">
                  <a16:creationId xmlns:a16="http://schemas.microsoft.com/office/drawing/2014/main" id="{86BC185B-6570-4847-8143-5FEA9A7E1EBF}"/>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 name="Rechthoek 41">
              <a:extLst>
                <a:ext uri="{FF2B5EF4-FFF2-40B4-BE49-F238E27FC236}">
                  <a16:creationId xmlns:a16="http://schemas.microsoft.com/office/drawing/2014/main" id="{6A9B5928-C390-405D-9F01-5BECF5882486}"/>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43" name="Rechthoek 42">
              <a:extLst>
                <a:ext uri="{FF2B5EF4-FFF2-40B4-BE49-F238E27FC236}">
                  <a16:creationId xmlns:a16="http://schemas.microsoft.com/office/drawing/2014/main" id="{C72594CB-CFAD-4E90-B2FD-18E65972146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1" name="Instructie">
            <a:extLst>
              <a:ext uri="{FF2B5EF4-FFF2-40B4-BE49-F238E27FC236}">
                <a16:creationId xmlns:a16="http://schemas.microsoft.com/office/drawing/2014/main" id="{1A237828-3E66-4213-BC8B-169DEA64AF00}"/>
              </a:ext>
            </a:extLst>
          </p:cNvPr>
          <p:cNvGrpSpPr/>
          <p:nvPr userDrawn="1"/>
        </p:nvGrpSpPr>
        <p:grpSpPr>
          <a:xfrm>
            <a:off x="12391601" y="0"/>
            <a:ext cx="3183678" cy="5340257"/>
            <a:chOff x="12391601" y="0"/>
            <a:chExt cx="3183678" cy="5340257"/>
          </a:xfrm>
        </p:grpSpPr>
        <p:grpSp>
          <p:nvGrpSpPr>
            <p:cNvPr id="102" name="Meer informatie">
              <a:extLst>
                <a:ext uri="{FF2B5EF4-FFF2-40B4-BE49-F238E27FC236}">
                  <a16:creationId xmlns:a16="http://schemas.microsoft.com/office/drawing/2014/main" id="{F2851AE7-051B-4DB7-BEC0-951DD891014C}"/>
                </a:ext>
              </a:extLst>
            </p:cNvPr>
            <p:cNvGrpSpPr/>
            <p:nvPr userDrawn="1"/>
          </p:nvGrpSpPr>
          <p:grpSpPr>
            <a:xfrm>
              <a:off x="12396764" y="4556984"/>
              <a:ext cx="3178515" cy="783273"/>
              <a:chOff x="-3741486" y="3386444"/>
              <a:chExt cx="3178515" cy="783273"/>
            </a:xfrm>
          </p:grpSpPr>
          <p:sp>
            <p:nvSpPr>
              <p:cNvPr id="142" name="Freeform 101">
                <a:extLst>
                  <a:ext uri="{FF2B5EF4-FFF2-40B4-BE49-F238E27FC236}">
                    <a16:creationId xmlns:a16="http://schemas.microsoft.com/office/drawing/2014/main" id="{BFD58B75-522F-43A4-9C6A-246F260274D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3" name="Rechthoek 142">
                <a:extLst>
                  <a:ext uri="{FF2B5EF4-FFF2-40B4-BE49-F238E27FC236}">
                    <a16:creationId xmlns:a16="http://schemas.microsoft.com/office/drawing/2014/main" id="{985785D4-4291-43BC-B9C0-C211C5EEDE2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4" name="Rechte verbindingslijn 143">
                <a:extLst>
                  <a:ext uri="{FF2B5EF4-FFF2-40B4-BE49-F238E27FC236}">
                    <a16:creationId xmlns:a16="http://schemas.microsoft.com/office/drawing/2014/main" id="{594AA8CC-8D74-4020-9B6D-8A72DF76CD03}"/>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03" name="Rechthoek 102">
              <a:extLst>
                <a:ext uri="{FF2B5EF4-FFF2-40B4-BE49-F238E27FC236}">
                  <a16:creationId xmlns:a16="http://schemas.microsoft.com/office/drawing/2014/main" id="{C3A7AFE6-0478-433B-BB52-B9661EF9F2C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04" name="Ovaal 103">
              <a:extLst>
                <a:ext uri="{FF2B5EF4-FFF2-40B4-BE49-F238E27FC236}">
                  <a16:creationId xmlns:a16="http://schemas.microsoft.com/office/drawing/2014/main" id="{68E0B7BA-9E35-4ED3-AC0F-9630CDE3C21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5" name="Rechte verbindingslijn 104">
              <a:extLst>
                <a:ext uri="{FF2B5EF4-FFF2-40B4-BE49-F238E27FC236}">
                  <a16:creationId xmlns:a16="http://schemas.microsoft.com/office/drawing/2014/main" id="{660A3845-09A1-4F2D-8F20-83FF3E69B65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6" name="Rechte verbindingslijn 105">
              <a:extLst>
                <a:ext uri="{FF2B5EF4-FFF2-40B4-BE49-F238E27FC236}">
                  <a16:creationId xmlns:a16="http://schemas.microsoft.com/office/drawing/2014/main" id="{2AEE7D19-3D03-49B2-A5F8-57537D90FF7A}"/>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7" name="Rechthoek 106">
              <a:extLst>
                <a:ext uri="{FF2B5EF4-FFF2-40B4-BE49-F238E27FC236}">
                  <a16:creationId xmlns:a16="http://schemas.microsoft.com/office/drawing/2014/main" id="{039C832F-203A-4757-AA95-52AA10769565}"/>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08" name="Rechte verbindingslijn 107">
              <a:extLst>
                <a:ext uri="{FF2B5EF4-FFF2-40B4-BE49-F238E27FC236}">
                  <a16:creationId xmlns:a16="http://schemas.microsoft.com/office/drawing/2014/main" id="{34B68893-AAD0-4186-8963-6C2635C995D4}"/>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09" name="Ovaal 108">
              <a:extLst>
                <a:ext uri="{FF2B5EF4-FFF2-40B4-BE49-F238E27FC236}">
                  <a16:creationId xmlns:a16="http://schemas.microsoft.com/office/drawing/2014/main" id="{CE91B60A-8F5F-4634-BA75-1173DDE5A50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0" name="Rechthoek 109">
              <a:extLst>
                <a:ext uri="{FF2B5EF4-FFF2-40B4-BE49-F238E27FC236}">
                  <a16:creationId xmlns:a16="http://schemas.microsoft.com/office/drawing/2014/main" id="{D65D05D2-1E59-435A-AAB7-E6C7E6D6825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1" name="Groep 110">
              <a:extLst>
                <a:ext uri="{FF2B5EF4-FFF2-40B4-BE49-F238E27FC236}">
                  <a16:creationId xmlns:a16="http://schemas.microsoft.com/office/drawing/2014/main" id="{5D55C79A-B526-4B3C-89F1-6D661ED6B598}"/>
                </a:ext>
              </a:extLst>
            </p:cNvPr>
            <p:cNvGrpSpPr/>
            <p:nvPr userDrawn="1"/>
          </p:nvGrpSpPr>
          <p:grpSpPr>
            <a:xfrm>
              <a:off x="12757282" y="2184550"/>
              <a:ext cx="825500" cy="209550"/>
              <a:chOff x="13504624" y="2482850"/>
              <a:chExt cx="825500" cy="209550"/>
            </a:xfrm>
          </p:grpSpPr>
          <p:sp>
            <p:nvSpPr>
              <p:cNvPr id="139" name="Rechthoek 138">
                <a:extLst>
                  <a:ext uri="{FF2B5EF4-FFF2-40B4-BE49-F238E27FC236}">
                    <a16:creationId xmlns:a16="http://schemas.microsoft.com/office/drawing/2014/main" id="{94897D59-B174-490A-98A6-A2144A744DC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40" name="Rechte verbindingslijn 139">
                <a:extLst>
                  <a:ext uri="{FF2B5EF4-FFF2-40B4-BE49-F238E27FC236}">
                    <a16:creationId xmlns:a16="http://schemas.microsoft.com/office/drawing/2014/main" id="{E841F6B9-3D5F-4755-A827-D6F9BDD43FE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1" name="Gelijkbenige driehoek 140">
                <a:extLst>
                  <a:ext uri="{FF2B5EF4-FFF2-40B4-BE49-F238E27FC236}">
                    <a16:creationId xmlns:a16="http://schemas.microsoft.com/office/drawing/2014/main" id="{E8DCCC28-9B6E-45D0-9871-9905DADDAC4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2" name="Groep 111">
              <a:extLst>
                <a:ext uri="{FF2B5EF4-FFF2-40B4-BE49-F238E27FC236}">
                  <a16:creationId xmlns:a16="http://schemas.microsoft.com/office/drawing/2014/main" id="{C66078B2-A0E6-4C14-8349-CEC661AE4DB4}"/>
                </a:ext>
              </a:extLst>
            </p:cNvPr>
            <p:cNvGrpSpPr/>
            <p:nvPr userDrawn="1"/>
          </p:nvGrpSpPr>
          <p:grpSpPr>
            <a:xfrm>
              <a:off x="12757282" y="1141626"/>
              <a:ext cx="294789" cy="318834"/>
              <a:chOff x="14466489" y="1001522"/>
              <a:chExt cx="290627" cy="314333"/>
            </a:xfrm>
          </p:grpSpPr>
          <p:sp>
            <p:nvSpPr>
              <p:cNvPr id="133" name="Rechthoek 132">
                <a:extLst>
                  <a:ext uri="{FF2B5EF4-FFF2-40B4-BE49-F238E27FC236}">
                    <a16:creationId xmlns:a16="http://schemas.microsoft.com/office/drawing/2014/main" id="{EE712463-1368-478B-9BC9-9D4F883E262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4" name="Ovaal 133">
                <a:extLst>
                  <a:ext uri="{FF2B5EF4-FFF2-40B4-BE49-F238E27FC236}">
                    <a16:creationId xmlns:a16="http://schemas.microsoft.com/office/drawing/2014/main" id="{C8770D48-2DEB-4FEC-A4E5-AD84F58630A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5" name="Vrije vorm: vorm 134">
                <a:extLst>
                  <a:ext uri="{FF2B5EF4-FFF2-40B4-BE49-F238E27FC236}">
                    <a16:creationId xmlns:a16="http://schemas.microsoft.com/office/drawing/2014/main" id="{C74DFF29-3287-494E-9F18-05751C7D305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6" name="Rechthoek: afgeronde hoeken 135">
                <a:extLst>
                  <a:ext uri="{FF2B5EF4-FFF2-40B4-BE49-F238E27FC236}">
                    <a16:creationId xmlns:a16="http://schemas.microsoft.com/office/drawing/2014/main" id="{A95786FD-5487-4C85-9BFF-923C4E25CCC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37" name="Rechte verbindingslijn 136">
                <a:extLst>
                  <a:ext uri="{FF2B5EF4-FFF2-40B4-BE49-F238E27FC236}">
                    <a16:creationId xmlns:a16="http://schemas.microsoft.com/office/drawing/2014/main" id="{164E0773-1091-4619-AD0C-0BFB0EBBADAB}"/>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E56171B1-B755-4B87-950D-E2313746F637}"/>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3" name="Ovaal 112">
              <a:extLst>
                <a:ext uri="{FF2B5EF4-FFF2-40B4-BE49-F238E27FC236}">
                  <a16:creationId xmlns:a16="http://schemas.microsoft.com/office/drawing/2014/main" id="{DB8516CC-966F-4B4E-A776-DE65AFE6F2A5}"/>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4" name="Rechthoek 113">
              <a:extLst>
                <a:ext uri="{FF2B5EF4-FFF2-40B4-BE49-F238E27FC236}">
                  <a16:creationId xmlns:a16="http://schemas.microsoft.com/office/drawing/2014/main" id="{6F178640-DE1D-4D20-9060-5A9B0C4C12A4}"/>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5" name="Rechte verbindingslijn 114">
              <a:extLst>
                <a:ext uri="{FF2B5EF4-FFF2-40B4-BE49-F238E27FC236}">
                  <a16:creationId xmlns:a16="http://schemas.microsoft.com/office/drawing/2014/main" id="{48F55880-F423-437E-9B03-56D729654CB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6" name="Groep 115">
              <a:extLst>
                <a:ext uri="{FF2B5EF4-FFF2-40B4-BE49-F238E27FC236}">
                  <a16:creationId xmlns:a16="http://schemas.microsoft.com/office/drawing/2014/main" id="{4CD1AF7F-F379-43DA-9B37-09D7F8EA3782}"/>
                </a:ext>
              </a:extLst>
            </p:cNvPr>
            <p:cNvGrpSpPr/>
            <p:nvPr userDrawn="1"/>
          </p:nvGrpSpPr>
          <p:grpSpPr>
            <a:xfrm>
              <a:off x="12696514" y="3701158"/>
              <a:ext cx="514284" cy="612918"/>
              <a:chOff x="12682980" y="3403241"/>
              <a:chExt cx="622284" cy="741632"/>
            </a:xfrm>
          </p:grpSpPr>
          <p:grpSp>
            <p:nvGrpSpPr>
              <p:cNvPr id="117" name="Groep 116">
                <a:extLst>
                  <a:ext uri="{FF2B5EF4-FFF2-40B4-BE49-F238E27FC236}">
                    <a16:creationId xmlns:a16="http://schemas.microsoft.com/office/drawing/2014/main" id="{F7A22A17-4F08-4087-8DEE-BEDE59F4D240}"/>
                  </a:ext>
                </a:extLst>
              </p:cNvPr>
              <p:cNvGrpSpPr/>
              <p:nvPr userDrawn="1"/>
            </p:nvGrpSpPr>
            <p:grpSpPr>
              <a:xfrm>
                <a:off x="12771568" y="3403241"/>
                <a:ext cx="467138" cy="448489"/>
                <a:chOff x="12782195" y="3403241"/>
                <a:chExt cx="467138" cy="448489"/>
              </a:xfrm>
            </p:grpSpPr>
            <p:grpSp>
              <p:nvGrpSpPr>
                <p:cNvPr id="120" name="Groep 119">
                  <a:extLst>
                    <a:ext uri="{FF2B5EF4-FFF2-40B4-BE49-F238E27FC236}">
                      <a16:creationId xmlns:a16="http://schemas.microsoft.com/office/drawing/2014/main" id="{CB63F183-BA54-4554-9A55-6041F9A820FE}"/>
                    </a:ext>
                  </a:extLst>
                </p:cNvPr>
                <p:cNvGrpSpPr/>
                <p:nvPr userDrawn="1"/>
              </p:nvGrpSpPr>
              <p:grpSpPr>
                <a:xfrm>
                  <a:off x="12782195" y="3403241"/>
                  <a:ext cx="412967" cy="393907"/>
                  <a:chOff x="13554906" y="3320109"/>
                  <a:chExt cx="443906" cy="423419"/>
                </a:xfrm>
              </p:grpSpPr>
              <p:grpSp>
                <p:nvGrpSpPr>
                  <p:cNvPr id="127" name="Groep 126">
                    <a:extLst>
                      <a:ext uri="{FF2B5EF4-FFF2-40B4-BE49-F238E27FC236}">
                        <a16:creationId xmlns:a16="http://schemas.microsoft.com/office/drawing/2014/main" id="{04720FC8-7420-41B0-8525-4C5B4DF88E8B}"/>
                      </a:ext>
                    </a:extLst>
                  </p:cNvPr>
                  <p:cNvGrpSpPr/>
                  <p:nvPr userDrawn="1"/>
                </p:nvGrpSpPr>
                <p:grpSpPr>
                  <a:xfrm>
                    <a:off x="13554906" y="3320109"/>
                    <a:ext cx="443906" cy="423419"/>
                    <a:chOff x="12909684" y="1276143"/>
                    <a:chExt cx="443906" cy="423419"/>
                  </a:xfrm>
                </p:grpSpPr>
                <p:sp>
                  <p:nvSpPr>
                    <p:cNvPr id="130" name="Rechthoek 129">
                      <a:extLst>
                        <a:ext uri="{FF2B5EF4-FFF2-40B4-BE49-F238E27FC236}">
                          <a16:creationId xmlns:a16="http://schemas.microsoft.com/office/drawing/2014/main" id="{00831BF1-54B7-4AEB-8495-33A738A6B236}"/>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1" name="Rechthoek 130">
                      <a:extLst>
                        <a:ext uri="{FF2B5EF4-FFF2-40B4-BE49-F238E27FC236}">
                          <a16:creationId xmlns:a16="http://schemas.microsoft.com/office/drawing/2014/main" id="{4E125FF0-C828-4DA9-AB00-15FFAA61BE6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2" name="Ovaal 131">
                      <a:extLst>
                        <a:ext uri="{FF2B5EF4-FFF2-40B4-BE49-F238E27FC236}">
                          <a16:creationId xmlns:a16="http://schemas.microsoft.com/office/drawing/2014/main" id="{A09C2288-289F-4628-9B1A-D5A1AE39B44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8" name="Afbeelding 127">
                    <a:extLst>
                      <a:ext uri="{FF2B5EF4-FFF2-40B4-BE49-F238E27FC236}">
                        <a16:creationId xmlns:a16="http://schemas.microsoft.com/office/drawing/2014/main" id="{5953F74E-AAC5-4A0E-9DA9-0AF72B529854}"/>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9" name="Afbeelding 128">
                    <a:extLst>
                      <a:ext uri="{FF2B5EF4-FFF2-40B4-BE49-F238E27FC236}">
                        <a16:creationId xmlns:a16="http://schemas.microsoft.com/office/drawing/2014/main" id="{D954ED0A-D24E-4310-98D0-5A659062DD15}"/>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21" name="Groep 120">
                  <a:extLst>
                    <a:ext uri="{FF2B5EF4-FFF2-40B4-BE49-F238E27FC236}">
                      <a16:creationId xmlns:a16="http://schemas.microsoft.com/office/drawing/2014/main" id="{A90FC37E-3C35-4313-B7BC-2BA6F0850162}"/>
                    </a:ext>
                  </a:extLst>
                </p:cNvPr>
                <p:cNvGrpSpPr/>
                <p:nvPr userDrawn="1"/>
              </p:nvGrpSpPr>
              <p:grpSpPr>
                <a:xfrm>
                  <a:off x="13103513" y="3705268"/>
                  <a:ext cx="145820" cy="146462"/>
                  <a:chOff x="13096169" y="3602278"/>
                  <a:chExt cx="145820" cy="146462"/>
                </a:xfrm>
              </p:grpSpPr>
              <p:sp>
                <p:nvSpPr>
                  <p:cNvPr id="125" name="Rechthoek 124">
                    <a:extLst>
                      <a:ext uri="{FF2B5EF4-FFF2-40B4-BE49-F238E27FC236}">
                        <a16:creationId xmlns:a16="http://schemas.microsoft.com/office/drawing/2014/main" id="{6284B1A7-1008-4DB7-98A8-FA54862D125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6" name="Rechthoek 125">
                    <a:extLst>
                      <a:ext uri="{FF2B5EF4-FFF2-40B4-BE49-F238E27FC236}">
                        <a16:creationId xmlns:a16="http://schemas.microsoft.com/office/drawing/2014/main" id="{565DE963-4BF9-482B-8422-1108EDFCE33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2" name="Groep 121">
                  <a:extLst>
                    <a:ext uri="{FF2B5EF4-FFF2-40B4-BE49-F238E27FC236}">
                      <a16:creationId xmlns:a16="http://schemas.microsoft.com/office/drawing/2014/main" id="{4154D80F-4CFB-46EE-9996-EB8EE4938E34}"/>
                    </a:ext>
                  </a:extLst>
                </p:cNvPr>
                <p:cNvGrpSpPr/>
                <p:nvPr userDrawn="1"/>
              </p:nvGrpSpPr>
              <p:grpSpPr>
                <a:xfrm rot="10800000">
                  <a:off x="13061402" y="3665637"/>
                  <a:ext cx="145820" cy="146462"/>
                  <a:chOff x="13096169" y="3602278"/>
                  <a:chExt cx="145820" cy="146462"/>
                </a:xfrm>
              </p:grpSpPr>
              <p:sp>
                <p:nvSpPr>
                  <p:cNvPr id="123" name="Rechthoek 122">
                    <a:extLst>
                      <a:ext uri="{FF2B5EF4-FFF2-40B4-BE49-F238E27FC236}">
                        <a16:creationId xmlns:a16="http://schemas.microsoft.com/office/drawing/2014/main" id="{585B70EA-6D60-4EF7-B678-3AF1B030FAF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4" name="Rechthoek 123">
                    <a:extLst>
                      <a:ext uri="{FF2B5EF4-FFF2-40B4-BE49-F238E27FC236}">
                        <a16:creationId xmlns:a16="http://schemas.microsoft.com/office/drawing/2014/main" id="{57F84B5E-F860-4CCD-940B-9A1F8ED4A70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8" name="Rechthoek 117">
                <a:extLst>
                  <a:ext uri="{FF2B5EF4-FFF2-40B4-BE49-F238E27FC236}">
                    <a16:creationId xmlns:a16="http://schemas.microsoft.com/office/drawing/2014/main" id="{CF7AB160-A855-485D-89EB-135C545EAEE3}"/>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9" name="Gelijkbenige driehoek 118">
                <a:extLst>
                  <a:ext uri="{FF2B5EF4-FFF2-40B4-BE49-F238E27FC236}">
                    <a16:creationId xmlns:a16="http://schemas.microsoft.com/office/drawing/2014/main" id="{FB31484C-794F-4962-9BED-870006EC8ABB}"/>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45" name="Tijdelijke aanduiding voor tekst 7">
            <a:extLst>
              <a:ext uri="{FF2B5EF4-FFF2-40B4-BE49-F238E27FC236}">
                <a16:creationId xmlns:a16="http://schemas.microsoft.com/office/drawing/2014/main" id="{EF7DFF61-E563-4880-B62D-0701F53501FB}"/>
              </a:ext>
            </a:extLst>
          </p:cNvPr>
          <p:cNvSpPr>
            <a:spLocks noGrp="1"/>
          </p:cNvSpPr>
          <p:nvPr>
            <p:ph type="body" sz="quarter" idx="55" hasCustomPrompt="1"/>
          </p:nvPr>
        </p:nvSpPr>
        <p:spPr>
          <a:xfrm>
            <a:off x="638914" y="5664638"/>
            <a:ext cx="1584000" cy="720000"/>
          </a:xfrm>
          <a: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lvl1pPr marL="0" indent="0">
              <a:buNone/>
              <a:defRPr sz="100"/>
            </a:lvl1pPr>
          </a:lstStyle>
          <a:p>
            <a:pPr lvl="0"/>
            <a:r>
              <a:rPr lang="nl-NL" dirty="0"/>
              <a:t> </a:t>
            </a:r>
          </a:p>
        </p:txBody>
      </p:sp>
    </p:spTree>
    <p:extLst>
      <p:ext uri="{BB962C8B-B14F-4D97-AF65-F5344CB8AC3E}">
        <p14:creationId xmlns:p14="http://schemas.microsoft.com/office/powerpoint/2010/main" val="1839873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amp; Beeld (60%/40%)">
    <p:spTree>
      <p:nvGrpSpPr>
        <p:cNvPr id="1" name=""/>
        <p:cNvGrpSpPr/>
        <p:nvPr/>
      </p:nvGrpSpPr>
      <p:grpSpPr>
        <a:xfrm>
          <a:off x="0" y="0"/>
          <a:ext cx="0" cy="0"/>
          <a:chOff x="0" y="0"/>
          <a:chExt cx="0" cy="0"/>
        </a:xfrm>
      </p:grpSpPr>
      <p:sp>
        <p:nvSpPr>
          <p:cNvPr id="9" name="Tijdelijke aanduiding voor afbeelding 12">
            <a:extLst>
              <a:ext uri="{FF2B5EF4-FFF2-40B4-BE49-F238E27FC236}">
                <a16:creationId xmlns:a16="http://schemas.microsoft.com/office/drawing/2014/main" id="{077E730C-35E4-4478-87F0-D283B69D7D26}"/>
              </a:ext>
            </a:extLst>
          </p:cNvPr>
          <p:cNvSpPr>
            <a:spLocks noGrp="1"/>
          </p:cNvSpPr>
          <p:nvPr>
            <p:ph type="pic" sz="quarter" idx="14" hasCustomPrompt="1"/>
          </p:nvPr>
        </p:nvSpPr>
        <p:spPr>
          <a:xfrm>
            <a:off x="6681087" y="0"/>
            <a:ext cx="5510913"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84" name="Tijdelijke aanduiding voor tekst 7">
            <a:extLst>
              <a:ext uri="{FF2B5EF4-FFF2-40B4-BE49-F238E27FC236}">
                <a16:creationId xmlns:a16="http://schemas.microsoft.com/office/drawing/2014/main" id="{65B6AFB5-F826-42BB-8148-04B1AF8AA79F}"/>
              </a:ext>
            </a:extLst>
          </p:cNvPr>
          <p:cNvSpPr>
            <a:spLocks noGrp="1"/>
          </p:cNvSpPr>
          <p:nvPr>
            <p:ph type="body" sz="quarter" idx="54" hasCustomPrompt="1"/>
          </p:nvPr>
        </p:nvSpPr>
        <p:spPr>
          <a:xfrm>
            <a:off x="0" y="0"/>
            <a:ext cx="6681086" cy="6858000"/>
          </a:xfrm>
          <a:solidFill>
            <a:schemeClr val="accent1"/>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5389454" cy="408448"/>
          </a:xfrm>
        </p:spPr>
        <p:txBody>
          <a:bodyPr/>
          <a:lstStyle>
            <a:lvl1pPr>
              <a:defRPr/>
            </a:lvl1pPr>
          </a:lstStyle>
          <a:p>
            <a:r>
              <a:rPr lang="nl-NL" noProof="0" dirty="0"/>
              <a:t>Plaats hier je titel</a:t>
            </a:r>
            <a:endParaRPr lang="nl-NL" dirty="0"/>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4960679" y="-798828"/>
            <a:ext cx="2270674"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TEKST &amp; BEELD (75%/25%)</a:t>
            </a:r>
          </a:p>
        </p:txBody>
      </p:sp>
      <p:grpSp>
        <p:nvGrpSpPr>
          <p:cNvPr id="18" name="Instructie">
            <a:extLst>
              <a:ext uri="{FF2B5EF4-FFF2-40B4-BE49-F238E27FC236}">
                <a16:creationId xmlns:a16="http://schemas.microsoft.com/office/drawing/2014/main" id="{BB567BED-067D-454D-AC06-1F00F8136477}"/>
              </a:ext>
            </a:extLst>
          </p:cNvPr>
          <p:cNvGrpSpPr/>
          <p:nvPr userDrawn="1"/>
        </p:nvGrpSpPr>
        <p:grpSpPr>
          <a:xfrm>
            <a:off x="-3437547" y="1434"/>
            <a:ext cx="3201327" cy="6001164"/>
            <a:chOff x="-3437547" y="1434"/>
            <a:chExt cx="3201327" cy="6001164"/>
          </a:xfrm>
        </p:grpSpPr>
        <p:cxnSp>
          <p:nvCxnSpPr>
            <p:cNvPr id="19" name="Rechte verbindingslijn 18">
              <a:extLst>
                <a:ext uri="{FF2B5EF4-FFF2-40B4-BE49-F238E27FC236}">
                  <a16:creationId xmlns:a16="http://schemas.microsoft.com/office/drawing/2014/main" id="{E02032CC-6D7D-4949-A948-DFD11ED46AA0}"/>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20" name="Ovaal 19">
              <a:extLst>
                <a:ext uri="{FF2B5EF4-FFF2-40B4-BE49-F238E27FC236}">
                  <a16:creationId xmlns:a16="http://schemas.microsoft.com/office/drawing/2014/main" id="{510EBD3B-0856-4BB0-BAC6-6F2C72A6D0DA}"/>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1" name="Rechthoek 20">
              <a:extLst>
                <a:ext uri="{FF2B5EF4-FFF2-40B4-BE49-F238E27FC236}">
                  <a16:creationId xmlns:a16="http://schemas.microsoft.com/office/drawing/2014/main" id="{FDB692F5-AB69-441D-ADD8-25D77602E2B1}"/>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 name="Ovaal 21">
              <a:extLst>
                <a:ext uri="{FF2B5EF4-FFF2-40B4-BE49-F238E27FC236}">
                  <a16:creationId xmlns:a16="http://schemas.microsoft.com/office/drawing/2014/main" id="{0908AD57-C844-4BBC-9B64-55BCB829E2DF}"/>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3" name="Rechthoek 22">
              <a:extLst>
                <a:ext uri="{FF2B5EF4-FFF2-40B4-BE49-F238E27FC236}">
                  <a16:creationId xmlns:a16="http://schemas.microsoft.com/office/drawing/2014/main" id="{585C930B-B926-4B08-BD4A-DE2373223FD0}"/>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4" name="Ovaal 23">
              <a:extLst>
                <a:ext uri="{FF2B5EF4-FFF2-40B4-BE49-F238E27FC236}">
                  <a16:creationId xmlns:a16="http://schemas.microsoft.com/office/drawing/2014/main" id="{40FD3817-1730-40D3-AEEE-5AE8C204B27B}"/>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 name="Rechthoek 24">
              <a:extLst>
                <a:ext uri="{FF2B5EF4-FFF2-40B4-BE49-F238E27FC236}">
                  <a16:creationId xmlns:a16="http://schemas.microsoft.com/office/drawing/2014/main" id="{6A808AB0-24B0-43BC-AB35-C9AEAB1D6675}"/>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26" name="Ovaal 25">
              <a:extLst>
                <a:ext uri="{FF2B5EF4-FFF2-40B4-BE49-F238E27FC236}">
                  <a16:creationId xmlns:a16="http://schemas.microsoft.com/office/drawing/2014/main" id="{202A1687-2EBA-4A11-8955-4EE8F90AA2AD}"/>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7" name="Rechthoek 26">
              <a:extLst>
                <a:ext uri="{FF2B5EF4-FFF2-40B4-BE49-F238E27FC236}">
                  <a16:creationId xmlns:a16="http://schemas.microsoft.com/office/drawing/2014/main" id="{91E0A297-718A-4A9E-9611-8EBDE0153D38}"/>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28" name="Meer informatie">
              <a:extLst>
                <a:ext uri="{FF2B5EF4-FFF2-40B4-BE49-F238E27FC236}">
                  <a16:creationId xmlns:a16="http://schemas.microsoft.com/office/drawing/2014/main" id="{45233522-F828-49EC-BE33-E020A3671C0D}"/>
                </a:ext>
              </a:extLst>
            </p:cNvPr>
            <p:cNvGrpSpPr/>
            <p:nvPr userDrawn="1"/>
          </p:nvGrpSpPr>
          <p:grpSpPr>
            <a:xfrm>
              <a:off x="-3421298" y="5206936"/>
              <a:ext cx="3178515" cy="795662"/>
              <a:chOff x="-3741486" y="3387723"/>
              <a:chExt cx="3178515" cy="795662"/>
            </a:xfrm>
          </p:grpSpPr>
          <p:sp>
            <p:nvSpPr>
              <p:cNvPr id="98" name="Freeform 101">
                <a:extLst>
                  <a:ext uri="{FF2B5EF4-FFF2-40B4-BE49-F238E27FC236}">
                    <a16:creationId xmlns:a16="http://schemas.microsoft.com/office/drawing/2014/main" id="{C8E36A58-002D-4A99-AAC1-7C4182B15DC3}"/>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9" name="Rechthoek 98">
                <a:extLst>
                  <a:ext uri="{FF2B5EF4-FFF2-40B4-BE49-F238E27FC236}">
                    <a16:creationId xmlns:a16="http://schemas.microsoft.com/office/drawing/2014/main" id="{0C2F6FA5-59A2-402C-BBEE-8EC22F795380}"/>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00" name="Rechte verbindingslijn 99">
                <a:extLst>
                  <a:ext uri="{FF2B5EF4-FFF2-40B4-BE49-F238E27FC236}">
                    <a16:creationId xmlns:a16="http://schemas.microsoft.com/office/drawing/2014/main" id="{B87ECE8D-12A3-40E8-BF38-9981823E5A41}"/>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9" name="Rechthoek 28">
              <a:extLst>
                <a:ext uri="{FF2B5EF4-FFF2-40B4-BE49-F238E27FC236}">
                  <a16:creationId xmlns:a16="http://schemas.microsoft.com/office/drawing/2014/main" id="{7E7B001B-58E8-446A-A87A-64D7FAA3D58C}"/>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30" name="Ovaal 29">
              <a:extLst>
                <a:ext uri="{FF2B5EF4-FFF2-40B4-BE49-F238E27FC236}">
                  <a16:creationId xmlns:a16="http://schemas.microsoft.com/office/drawing/2014/main" id="{A77F12C4-CFF8-42D4-86BE-594F18A34DA2}"/>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1" name="Rechte verbindingslijn 30">
              <a:extLst>
                <a:ext uri="{FF2B5EF4-FFF2-40B4-BE49-F238E27FC236}">
                  <a16:creationId xmlns:a16="http://schemas.microsoft.com/office/drawing/2014/main" id="{1FE513A5-669C-4D87-B9C6-7D59E8C4B94F}"/>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2" name="Groep 31">
              <a:extLst>
                <a:ext uri="{FF2B5EF4-FFF2-40B4-BE49-F238E27FC236}">
                  <a16:creationId xmlns:a16="http://schemas.microsoft.com/office/drawing/2014/main" id="{10525F73-2CF2-4DFA-85BD-75B550494656}"/>
                </a:ext>
              </a:extLst>
            </p:cNvPr>
            <p:cNvGrpSpPr/>
            <p:nvPr userDrawn="1"/>
          </p:nvGrpSpPr>
          <p:grpSpPr>
            <a:xfrm>
              <a:off x="-3437547" y="349413"/>
              <a:ext cx="2933825" cy="558875"/>
              <a:chOff x="-3419346" y="368233"/>
              <a:chExt cx="3904920" cy="743862"/>
            </a:xfrm>
          </p:grpSpPr>
          <p:sp>
            <p:nvSpPr>
              <p:cNvPr id="44" name="Rechthoek 43">
                <a:extLst>
                  <a:ext uri="{FF2B5EF4-FFF2-40B4-BE49-F238E27FC236}">
                    <a16:creationId xmlns:a16="http://schemas.microsoft.com/office/drawing/2014/main" id="{5FBDF96F-631B-4CB3-87FA-5D97FA17C9CB}"/>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 name="Rechte verbindingslijn 44">
                <a:extLst>
                  <a:ext uri="{FF2B5EF4-FFF2-40B4-BE49-F238E27FC236}">
                    <a16:creationId xmlns:a16="http://schemas.microsoft.com/office/drawing/2014/main" id="{7DC9B3CF-D588-4941-BF2D-7D1D24C295B2}"/>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63B93459-E71F-450C-A9D3-AD08AD3BC459}"/>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hthoek 46">
                <a:extLst>
                  <a:ext uri="{FF2B5EF4-FFF2-40B4-BE49-F238E27FC236}">
                    <a16:creationId xmlns:a16="http://schemas.microsoft.com/office/drawing/2014/main" id="{7BA6EE34-C75A-481B-A62C-EADBC851D4C3}"/>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8" name="Groep 47">
                <a:extLst>
                  <a:ext uri="{FF2B5EF4-FFF2-40B4-BE49-F238E27FC236}">
                    <a16:creationId xmlns:a16="http://schemas.microsoft.com/office/drawing/2014/main" id="{302D1F07-663D-475C-AA5F-48767DB760E2}"/>
                  </a:ext>
                </a:extLst>
              </p:cNvPr>
              <p:cNvGrpSpPr/>
              <p:nvPr userDrawn="1"/>
            </p:nvGrpSpPr>
            <p:grpSpPr>
              <a:xfrm>
                <a:off x="-3002834" y="720303"/>
                <a:ext cx="182598" cy="143759"/>
                <a:chOff x="-3310843" y="700986"/>
                <a:chExt cx="182598" cy="143759"/>
              </a:xfrm>
            </p:grpSpPr>
            <p:grpSp>
              <p:nvGrpSpPr>
                <p:cNvPr id="89" name="Groep 88">
                  <a:extLst>
                    <a:ext uri="{FF2B5EF4-FFF2-40B4-BE49-F238E27FC236}">
                      <a16:creationId xmlns:a16="http://schemas.microsoft.com/office/drawing/2014/main" id="{F43E5590-4E84-46A3-93CB-BF7822AFD99A}"/>
                    </a:ext>
                  </a:extLst>
                </p:cNvPr>
                <p:cNvGrpSpPr/>
                <p:nvPr userDrawn="1"/>
              </p:nvGrpSpPr>
              <p:grpSpPr>
                <a:xfrm>
                  <a:off x="-3310843" y="700986"/>
                  <a:ext cx="182598" cy="143759"/>
                  <a:chOff x="-3310843" y="700986"/>
                  <a:chExt cx="182598" cy="143759"/>
                </a:xfrm>
              </p:grpSpPr>
              <p:cxnSp>
                <p:nvCxnSpPr>
                  <p:cNvPr id="93" name="Rechte verbindingslijn 92">
                    <a:extLst>
                      <a:ext uri="{FF2B5EF4-FFF2-40B4-BE49-F238E27FC236}">
                        <a16:creationId xmlns:a16="http://schemas.microsoft.com/office/drawing/2014/main" id="{6BF890BE-3F8F-41A4-AC8C-3AE4DC8A3B5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D846492F-1363-41E8-91B7-F45CA31A0CFE}"/>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D8052EE6-8578-44DE-82D2-257E76392439}"/>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A97EB29A-1FB8-43C8-B90E-126BB0B9294E}"/>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7" name="Rechte verbindingslijn 96">
                    <a:extLst>
                      <a:ext uri="{FF2B5EF4-FFF2-40B4-BE49-F238E27FC236}">
                        <a16:creationId xmlns:a16="http://schemas.microsoft.com/office/drawing/2014/main" id="{A74FBDEC-6563-4DA7-9EDE-7D43DC78FC2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0" name="Groep 89">
                  <a:extLst>
                    <a:ext uri="{FF2B5EF4-FFF2-40B4-BE49-F238E27FC236}">
                      <a16:creationId xmlns:a16="http://schemas.microsoft.com/office/drawing/2014/main" id="{C4103B18-48D9-43CB-8788-2DCF30FDB2CB}"/>
                    </a:ext>
                  </a:extLst>
                </p:cNvPr>
                <p:cNvGrpSpPr/>
                <p:nvPr userDrawn="1"/>
              </p:nvGrpSpPr>
              <p:grpSpPr>
                <a:xfrm flipH="1">
                  <a:off x="-3310774" y="735854"/>
                  <a:ext cx="88801" cy="72568"/>
                  <a:chOff x="-2091059" y="1395403"/>
                  <a:chExt cx="157316" cy="128558"/>
                </a:xfrm>
              </p:grpSpPr>
              <p:sp>
                <p:nvSpPr>
                  <p:cNvPr id="91" name="Rechthoek 90">
                    <a:extLst>
                      <a:ext uri="{FF2B5EF4-FFF2-40B4-BE49-F238E27FC236}">
                        <a16:creationId xmlns:a16="http://schemas.microsoft.com/office/drawing/2014/main" id="{DBC2CE8B-83A1-4DD4-85B8-19FAADC3D21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2" name="Pijl: punthaak 91">
                    <a:extLst>
                      <a:ext uri="{FF2B5EF4-FFF2-40B4-BE49-F238E27FC236}">
                        <a16:creationId xmlns:a16="http://schemas.microsoft.com/office/drawing/2014/main" id="{AC3CCE20-20C6-4A19-8D97-AD0E6E62762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9" name="Groep 48">
                <a:extLst>
                  <a:ext uri="{FF2B5EF4-FFF2-40B4-BE49-F238E27FC236}">
                    <a16:creationId xmlns:a16="http://schemas.microsoft.com/office/drawing/2014/main" id="{791A28EB-D0CB-48CD-BAB2-3871DC1B5A7D}"/>
                  </a:ext>
                </a:extLst>
              </p:cNvPr>
              <p:cNvGrpSpPr/>
              <p:nvPr userDrawn="1"/>
            </p:nvGrpSpPr>
            <p:grpSpPr>
              <a:xfrm>
                <a:off x="-3326107" y="720303"/>
                <a:ext cx="182598" cy="143759"/>
                <a:chOff x="-3634116" y="700986"/>
                <a:chExt cx="182598" cy="143759"/>
              </a:xfrm>
            </p:grpSpPr>
            <p:grpSp>
              <p:nvGrpSpPr>
                <p:cNvPr id="78" name="Groep 77">
                  <a:extLst>
                    <a:ext uri="{FF2B5EF4-FFF2-40B4-BE49-F238E27FC236}">
                      <a16:creationId xmlns:a16="http://schemas.microsoft.com/office/drawing/2014/main" id="{BAE3FF4E-FAFB-443F-98E2-119791B02B62}"/>
                    </a:ext>
                  </a:extLst>
                </p:cNvPr>
                <p:cNvGrpSpPr/>
                <p:nvPr userDrawn="1"/>
              </p:nvGrpSpPr>
              <p:grpSpPr>
                <a:xfrm>
                  <a:off x="-3634116" y="700986"/>
                  <a:ext cx="182598" cy="143759"/>
                  <a:chOff x="-3634116" y="700986"/>
                  <a:chExt cx="182598" cy="143759"/>
                </a:xfrm>
              </p:grpSpPr>
              <p:cxnSp>
                <p:nvCxnSpPr>
                  <p:cNvPr id="83" name="Rechte verbindingslijn 82">
                    <a:extLst>
                      <a:ext uri="{FF2B5EF4-FFF2-40B4-BE49-F238E27FC236}">
                        <a16:creationId xmlns:a16="http://schemas.microsoft.com/office/drawing/2014/main" id="{38B5340B-E98D-4E7B-AF10-36E9B3D72FB0}"/>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7D670699-650A-4537-9049-2BCD65024577}"/>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85C56D09-7338-4C90-8821-CCD8450BAEF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28BF8DC4-B5D3-4C6A-80C1-1C4EB9BC1B18}"/>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57F75FF8-A2F7-4A9C-91CA-46632D5FD36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B72FDD7D-61DF-49E4-9768-33980A76BE93}"/>
                    </a:ext>
                  </a:extLst>
                </p:cNvPr>
                <p:cNvGrpSpPr/>
                <p:nvPr userDrawn="1"/>
              </p:nvGrpSpPr>
              <p:grpSpPr>
                <a:xfrm>
                  <a:off x="-3634047" y="735854"/>
                  <a:ext cx="88801" cy="72568"/>
                  <a:chOff x="-2091059" y="1395403"/>
                  <a:chExt cx="157316" cy="128558"/>
                </a:xfrm>
              </p:grpSpPr>
              <p:sp>
                <p:nvSpPr>
                  <p:cNvPr id="80" name="Rechthoek 79">
                    <a:extLst>
                      <a:ext uri="{FF2B5EF4-FFF2-40B4-BE49-F238E27FC236}">
                        <a16:creationId xmlns:a16="http://schemas.microsoft.com/office/drawing/2014/main" id="{28007C12-8BE9-497E-AE65-41387AE86D1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Pijl: punthaak 80">
                    <a:extLst>
                      <a:ext uri="{FF2B5EF4-FFF2-40B4-BE49-F238E27FC236}">
                        <a16:creationId xmlns:a16="http://schemas.microsoft.com/office/drawing/2014/main" id="{CB556572-68F7-4733-922D-A2A06BAAC87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50" name="Rechte verbindingslijn 49">
                <a:extLst>
                  <a:ext uri="{FF2B5EF4-FFF2-40B4-BE49-F238E27FC236}">
                    <a16:creationId xmlns:a16="http://schemas.microsoft.com/office/drawing/2014/main" id="{EBEBAEAE-0787-4CE9-A499-184AD739EC6A}"/>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1" name="Rechte verbindingslijn 50">
                <a:extLst>
                  <a:ext uri="{FF2B5EF4-FFF2-40B4-BE49-F238E27FC236}">
                    <a16:creationId xmlns:a16="http://schemas.microsoft.com/office/drawing/2014/main" id="{E51AB10E-6131-4D52-8980-588FBE02AE3A}"/>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2" name="Groep 51">
                <a:extLst>
                  <a:ext uri="{FF2B5EF4-FFF2-40B4-BE49-F238E27FC236}">
                    <a16:creationId xmlns:a16="http://schemas.microsoft.com/office/drawing/2014/main" id="{D19E73EB-C3F2-4112-8CE4-5F7331E2B20A}"/>
                  </a:ext>
                </a:extLst>
              </p:cNvPr>
              <p:cNvGrpSpPr/>
              <p:nvPr userDrawn="1"/>
            </p:nvGrpSpPr>
            <p:grpSpPr>
              <a:xfrm>
                <a:off x="-2425037" y="370226"/>
                <a:ext cx="357690" cy="330595"/>
                <a:chOff x="-2721817" y="347336"/>
                <a:chExt cx="432805" cy="400021"/>
              </a:xfrm>
            </p:grpSpPr>
            <p:sp>
              <p:nvSpPr>
                <p:cNvPr id="67" name="Rechthoek 66">
                  <a:extLst>
                    <a:ext uri="{FF2B5EF4-FFF2-40B4-BE49-F238E27FC236}">
                      <a16:creationId xmlns:a16="http://schemas.microsoft.com/office/drawing/2014/main" id="{DC2B7E43-9A25-47B1-94CF-C1AD273C6D1F}"/>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68" name="Groep 67">
                  <a:extLst>
                    <a:ext uri="{FF2B5EF4-FFF2-40B4-BE49-F238E27FC236}">
                      <a16:creationId xmlns:a16="http://schemas.microsoft.com/office/drawing/2014/main" id="{0E06258C-55B6-428A-8430-7A2CA588074A}"/>
                    </a:ext>
                  </a:extLst>
                </p:cNvPr>
                <p:cNvGrpSpPr/>
                <p:nvPr userDrawn="1"/>
              </p:nvGrpSpPr>
              <p:grpSpPr>
                <a:xfrm>
                  <a:off x="-2652453" y="431583"/>
                  <a:ext cx="294076" cy="231526"/>
                  <a:chOff x="-3634116" y="700986"/>
                  <a:chExt cx="182598" cy="143759"/>
                </a:xfrm>
              </p:grpSpPr>
              <p:grpSp>
                <p:nvGrpSpPr>
                  <p:cNvPr id="69" name="Groep 68">
                    <a:extLst>
                      <a:ext uri="{FF2B5EF4-FFF2-40B4-BE49-F238E27FC236}">
                        <a16:creationId xmlns:a16="http://schemas.microsoft.com/office/drawing/2014/main" id="{2C58D63D-86FA-47EE-A45B-36066CF399E6}"/>
                      </a:ext>
                    </a:extLst>
                  </p:cNvPr>
                  <p:cNvGrpSpPr/>
                  <p:nvPr userDrawn="1"/>
                </p:nvGrpSpPr>
                <p:grpSpPr>
                  <a:xfrm>
                    <a:off x="-3634116" y="700986"/>
                    <a:ext cx="182598" cy="143759"/>
                    <a:chOff x="-3634116" y="700986"/>
                    <a:chExt cx="182598" cy="143759"/>
                  </a:xfrm>
                </p:grpSpPr>
                <p:cxnSp>
                  <p:nvCxnSpPr>
                    <p:cNvPr id="73" name="Rechte verbindingslijn 72">
                      <a:extLst>
                        <a:ext uri="{FF2B5EF4-FFF2-40B4-BE49-F238E27FC236}">
                          <a16:creationId xmlns:a16="http://schemas.microsoft.com/office/drawing/2014/main" id="{FE816631-90D7-4065-817F-0E5304333D0B}"/>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B540AE74-D8AA-4ADF-9DDF-77898D167DD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294C407B-A8CB-4D28-A14C-E3BB1F460222}"/>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372B194E-AB14-417A-9154-E0A38590B08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B775651E-B42F-425A-8FBA-BBC3691C6F7A}"/>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70" name="Groep 69">
                    <a:extLst>
                      <a:ext uri="{FF2B5EF4-FFF2-40B4-BE49-F238E27FC236}">
                        <a16:creationId xmlns:a16="http://schemas.microsoft.com/office/drawing/2014/main" id="{EA59CA98-4423-4A29-8EDC-9BD5FFE901FF}"/>
                      </a:ext>
                    </a:extLst>
                  </p:cNvPr>
                  <p:cNvGrpSpPr/>
                  <p:nvPr userDrawn="1"/>
                </p:nvGrpSpPr>
                <p:grpSpPr>
                  <a:xfrm>
                    <a:off x="-3634047" y="735854"/>
                    <a:ext cx="88801" cy="72568"/>
                    <a:chOff x="-2091059" y="1395403"/>
                    <a:chExt cx="157316" cy="128558"/>
                  </a:xfrm>
                </p:grpSpPr>
                <p:sp>
                  <p:nvSpPr>
                    <p:cNvPr id="71" name="Rechthoek 70">
                      <a:extLst>
                        <a:ext uri="{FF2B5EF4-FFF2-40B4-BE49-F238E27FC236}">
                          <a16:creationId xmlns:a16="http://schemas.microsoft.com/office/drawing/2014/main" id="{39F63C44-CBF3-4E89-92E6-F468E551A79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2" name="Pijl: punthaak 71">
                      <a:extLst>
                        <a:ext uri="{FF2B5EF4-FFF2-40B4-BE49-F238E27FC236}">
                          <a16:creationId xmlns:a16="http://schemas.microsoft.com/office/drawing/2014/main" id="{92F68135-3471-4A41-A658-B7146346C77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3" name="Groep 52">
                <a:extLst>
                  <a:ext uri="{FF2B5EF4-FFF2-40B4-BE49-F238E27FC236}">
                    <a16:creationId xmlns:a16="http://schemas.microsoft.com/office/drawing/2014/main" id="{7671D8E0-0A79-4414-BC18-A96AA32FBA1D}"/>
                  </a:ext>
                </a:extLst>
              </p:cNvPr>
              <p:cNvGrpSpPr/>
              <p:nvPr userDrawn="1"/>
            </p:nvGrpSpPr>
            <p:grpSpPr>
              <a:xfrm>
                <a:off x="-2425037" y="781500"/>
                <a:ext cx="357690" cy="330595"/>
                <a:chOff x="-2721817" y="782525"/>
                <a:chExt cx="432805" cy="400021"/>
              </a:xfrm>
            </p:grpSpPr>
            <p:sp>
              <p:nvSpPr>
                <p:cNvPr id="56" name="Rechthoek 55">
                  <a:extLst>
                    <a:ext uri="{FF2B5EF4-FFF2-40B4-BE49-F238E27FC236}">
                      <a16:creationId xmlns:a16="http://schemas.microsoft.com/office/drawing/2014/main" id="{08DED9FB-AE77-409E-B912-4FF678E2762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7" name="Groep 56">
                  <a:extLst>
                    <a:ext uri="{FF2B5EF4-FFF2-40B4-BE49-F238E27FC236}">
                      <a16:creationId xmlns:a16="http://schemas.microsoft.com/office/drawing/2014/main" id="{9AF56E88-97A5-4961-962F-D5A6CE480100}"/>
                    </a:ext>
                  </a:extLst>
                </p:cNvPr>
                <p:cNvGrpSpPr/>
                <p:nvPr userDrawn="1"/>
              </p:nvGrpSpPr>
              <p:grpSpPr>
                <a:xfrm>
                  <a:off x="-2652453" y="866772"/>
                  <a:ext cx="294076" cy="231526"/>
                  <a:chOff x="-3310843" y="700986"/>
                  <a:chExt cx="182598" cy="143759"/>
                </a:xfrm>
              </p:grpSpPr>
              <p:grpSp>
                <p:nvGrpSpPr>
                  <p:cNvPr id="58" name="Groep 57">
                    <a:extLst>
                      <a:ext uri="{FF2B5EF4-FFF2-40B4-BE49-F238E27FC236}">
                        <a16:creationId xmlns:a16="http://schemas.microsoft.com/office/drawing/2014/main" id="{BED550AB-12B3-48CB-BFB4-D56686ECD1C1}"/>
                      </a:ext>
                    </a:extLst>
                  </p:cNvPr>
                  <p:cNvGrpSpPr/>
                  <p:nvPr userDrawn="1"/>
                </p:nvGrpSpPr>
                <p:grpSpPr>
                  <a:xfrm>
                    <a:off x="-3310843" y="700986"/>
                    <a:ext cx="182598" cy="143759"/>
                    <a:chOff x="-3310843" y="700986"/>
                    <a:chExt cx="182598" cy="143759"/>
                  </a:xfrm>
                </p:grpSpPr>
                <p:cxnSp>
                  <p:nvCxnSpPr>
                    <p:cNvPr id="62" name="Rechte verbindingslijn 61">
                      <a:extLst>
                        <a:ext uri="{FF2B5EF4-FFF2-40B4-BE49-F238E27FC236}">
                          <a16:creationId xmlns:a16="http://schemas.microsoft.com/office/drawing/2014/main" id="{792D2E75-9C27-4F4B-88B0-AD299BD4FE0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D911E067-5632-4650-AA24-AD8BEF0C104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8A0354D2-DC09-45B4-911E-0504D76DEFF6}"/>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5669533C-09B8-4972-8F30-822BE5D304AD}"/>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6" name="Rechte verbindingslijn 65">
                      <a:extLst>
                        <a:ext uri="{FF2B5EF4-FFF2-40B4-BE49-F238E27FC236}">
                          <a16:creationId xmlns:a16="http://schemas.microsoft.com/office/drawing/2014/main" id="{0C451AC7-FED4-4DEA-9956-5A11140B505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9" name="Groep 58">
                    <a:extLst>
                      <a:ext uri="{FF2B5EF4-FFF2-40B4-BE49-F238E27FC236}">
                        <a16:creationId xmlns:a16="http://schemas.microsoft.com/office/drawing/2014/main" id="{736EAF5B-C7FD-4035-B643-086063FBBE78}"/>
                      </a:ext>
                    </a:extLst>
                  </p:cNvPr>
                  <p:cNvGrpSpPr/>
                  <p:nvPr userDrawn="1"/>
                </p:nvGrpSpPr>
                <p:grpSpPr>
                  <a:xfrm flipH="1">
                    <a:off x="-3310774" y="735854"/>
                    <a:ext cx="88801" cy="72568"/>
                    <a:chOff x="-2091059" y="1395403"/>
                    <a:chExt cx="157316" cy="128558"/>
                  </a:xfrm>
                </p:grpSpPr>
                <p:sp>
                  <p:nvSpPr>
                    <p:cNvPr id="60" name="Rechthoek 59">
                      <a:extLst>
                        <a:ext uri="{FF2B5EF4-FFF2-40B4-BE49-F238E27FC236}">
                          <a16:creationId xmlns:a16="http://schemas.microsoft.com/office/drawing/2014/main" id="{15BB5463-195F-4549-8026-1A84229C3A0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Pijl: punthaak 60">
                      <a:extLst>
                        <a:ext uri="{FF2B5EF4-FFF2-40B4-BE49-F238E27FC236}">
                          <a16:creationId xmlns:a16="http://schemas.microsoft.com/office/drawing/2014/main" id="{C726014F-C978-47C9-AC4F-842BF68D33F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4" name="Rechthoek 53">
                <a:extLst>
                  <a:ext uri="{FF2B5EF4-FFF2-40B4-BE49-F238E27FC236}">
                    <a16:creationId xmlns:a16="http://schemas.microsoft.com/office/drawing/2014/main" id="{62F88A8F-2FEC-4E10-8EE0-19CE983CF87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5" name="Rechthoek 54">
                <a:extLst>
                  <a:ext uri="{FF2B5EF4-FFF2-40B4-BE49-F238E27FC236}">
                    <a16:creationId xmlns:a16="http://schemas.microsoft.com/office/drawing/2014/main" id="{D36A935A-CAEB-481D-B601-CDE08F17678E}"/>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3" name="Rechte verbindingslijn 32">
              <a:extLst>
                <a:ext uri="{FF2B5EF4-FFF2-40B4-BE49-F238E27FC236}">
                  <a16:creationId xmlns:a16="http://schemas.microsoft.com/office/drawing/2014/main" id="{DC50A76F-4B7C-4DFB-B56D-107EE1B6EAAD}"/>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4" name="Rechthoek 33">
              <a:extLst>
                <a:ext uri="{FF2B5EF4-FFF2-40B4-BE49-F238E27FC236}">
                  <a16:creationId xmlns:a16="http://schemas.microsoft.com/office/drawing/2014/main" id="{D0D1F41F-60F5-4901-92CB-80A0D4BFF30C}"/>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5" name="Ovaal 34">
              <a:extLst>
                <a:ext uri="{FF2B5EF4-FFF2-40B4-BE49-F238E27FC236}">
                  <a16:creationId xmlns:a16="http://schemas.microsoft.com/office/drawing/2014/main" id="{20696DE8-0E3B-4EC0-ABC9-112161C9D8A2}"/>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6" name="Rechthoek 35">
              <a:extLst>
                <a:ext uri="{FF2B5EF4-FFF2-40B4-BE49-F238E27FC236}">
                  <a16:creationId xmlns:a16="http://schemas.microsoft.com/office/drawing/2014/main" id="{939E790F-BE2D-4160-8A12-008F0412058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37" name="Ovaal 36">
              <a:extLst>
                <a:ext uri="{FF2B5EF4-FFF2-40B4-BE49-F238E27FC236}">
                  <a16:creationId xmlns:a16="http://schemas.microsoft.com/office/drawing/2014/main" id="{5CD3D218-2534-4D97-9F48-472E12CCD94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 name="Rechthoek 37">
              <a:extLst>
                <a:ext uri="{FF2B5EF4-FFF2-40B4-BE49-F238E27FC236}">
                  <a16:creationId xmlns:a16="http://schemas.microsoft.com/office/drawing/2014/main" id="{594DFF9F-E7EB-49CC-B76F-FBE9033FC7B8}"/>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9" name="Ovaal 38">
              <a:extLst>
                <a:ext uri="{FF2B5EF4-FFF2-40B4-BE49-F238E27FC236}">
                  <a16:creationId xmlns:a16="http://schemas.microsoft.com/office/drawing/2014/main" id="{58DA30A8-8C34-4AF5-8D76-B6841561C2C2}"/>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0" name="Rechthoek 39">
              <a:extLst>
                <a:ext uri="{FF2B5EF4-FFF2-40B4-BE49-F238E27FC236}">
                  <a16:creationId xmlns:a16="http://schemas.microsoft.com/office/drawing/2014/main" id="{AD02CAC7-7EEF-44F5-842A-DC276B9D6A69}"/>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41" name="Ovaal 40">
              <a:extLst>
                <a:ext uri="{FF2B5EF4-FFF2-40B4-BE49-F238E27FC236}">
                  <a16:creationId xmlns:a16="http://schemas.microsoft.com/office/drawing/2014/main" id="{36691578-BD14-4DA2-BD26-1DB1F70CD7A7}"/>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 name="Rechthoek 41">
              <a:extLst>
                <a:ext uri="{FF2B5EF4-FFF2-40B4-BE49-F238E27FC236}">
                  <a16:creationId xmlns:a16="http://schemas.microsoft.com/office/drawing/2014/main" id="{99545EB3-5DC4-49D8-93A6-87BC6FCFACE9}"/>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43" name="Rechthoek 42">
              <a:extLst>
                <a:ext uri="{FF2B5EF4-FFF2-40B4-BE49-F238E27FC236}">
                  <a16:creationId xmlns:a16="http://schemas.microsoft.com/office/drawing/2014/main" id="{CF995A1F-14FF-466B-8C30-3CC8EA5242B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1" name="Instructie">
            <a:extLst>
              <a:ext uri="{FF2B5EF4-FFF2-40B4-BE49-F238E27FC236}">
                <a16:creationId xmlns:a16="http://schemas.microsoft.com/office/drawing/2014/main" id="{9F0F2A30-1722-4F1C-8959-A233C14A3842}"/>
              </a:ext>
            </a:extLst>
          </p:cNvPr>
          <p:cNvGrpSpPr/>
          <p:nvPr userDrawn="1"/>
        </p:nvGrpSpPr>
        <p:grpSpPr>
          <a:xfrm>
            <a:off x="12391601" y="0"/>
            <a:ext cx="3183678" cy="5340257"/>
            <a:chOff x="12391601" y="0"/>
            <a:chExt cx="3183678" cy="5340257"/>
          </a:xfrm>
        </p:grpSpPr>
        <p:grpSp>
          <p:nvGrpSpPr>
            <p:cNvPr id="102" name="Meer informatie">
              <a:extLst>
                <a:ext uri="{FF2B5EF4-FFF2-40B4-BE49-F238E27FC236}">
                  <a16:creationId xmlns:a16="http://schemas.microsoft.com/office/drawing/2014/main" id="{F4ACB53F-F887-4EC3-A96C-7BF4CDE86837}"/>
                </a:ext>
              </a:extLst>
            </p:cNvPr>
            <p:cNvGrpSpPr/>
            <p:nvPr userDrawn="1"/>
          </p:nvGrpSpPr>
          <p:grpSpPr>
            <a:xfrm>
              <a:off x="12396764" y="4556984"/>
              <a:ext cx="3178515" cy="783273"/>
              <a:chOff x="-3741486" y="3386444"/>
              <a:chExt cx="3178515" cy="783273"/>
            </a:xfrm>
          </p:grpSpPr>
          <p:sp>
            <p:nvSpPr>
              <p:cNvPr id="142" name="Freeform 101">
                <a:extLst>
                  <a:ext uri="{FF2B5EF4-FFF2-40B4-BE49-F238E27FC236}">
                    <a16:creationId xmlns:a16="http://schemas.microsoft.com/office/drawing/2014/main" id="{B4DFDFA3-BE44-4E2C-9FAB-20FA036FC8FF}"/>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3" name="Rechthoek 142">
                <a:extLst>
                  <a:ext uri="{FF2B5EF4-FFF2-40B4-BE49-F238E27FC236}">
                    <a16:creationId xmlns:a16="http://schemas.microsoft.com/office/drawing/2014/main" id="{E8D6457D-4E95-4CA7-B69E-E3F5BBCE732C}"/>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4" name="Rechte verbindingslijn 143">
                <a:extLst>
                  <a:ext uri="{FF2B5EF4-FFF2-40B4-BE49-F238E27FC236}">
                    <a16:creationId xmlns:a16="http://schemas.microsoft.com/office/drawing/2014/main" id="{AEF391C0-3737-4176-B63F-8F4AF1AEA725}"/>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03" name="Rechthoek 102">
              <a:extLst>
                <a:ext uri="{FF2B5EF4-FFF2-40B4-BE49-F238E27FC236}">
                  <a16:creationId xmlns:a16="http://schemas.microsoft.com/office/drawing/2014/main" id="{EBB13F05-75BE-4AA4-9AE3-18CC2651D509}"/>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04" name="Ovaal 103">
              <a:extLst>
                <a:ext uri="{FF2B5EF4-FFF2-40B4-BE49-F238E27FC236}">
                  <a16:creationId xmlns:a16="http://schemas.microsoft.com/office/drawing/2014/main" id="{C2D1B02B-D0D1-4E2E-8821-61FE8E7B7224}"/>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5" name="Rechte verbindingslijn 104">
              <a:extLst>
                <a:ext uri="{FF2B5EF4-FFF2-40B4-BE49-F238E27FC236}">
                  <a16:creationId xmlns:a16="http://schemas.microsoft.com/office/drawing/2014/main" id="{BC29F619-4674-4AF4-B0B0-63812FB7D67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6" name="Rechte verbindingslijn 105">
              <a:extLst>
                <a:ext uri="{FF2B5EF4-FFF2-40B4-BE49-F238E27FC236}">
                  <a16:creationId xmlns:a16="http://schemas.microsoft.com/office/drawing/2014/main" id="{47BAD2B6-8BA4-489D-9823-403347AC46C4}"/>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7" name="Rechthoek 106">
              <a:extLst>
                <a:ext uri="{FF2B5EF4-FFF2-40B4-BE49-F238E27FC236}">
                  <a16:creationId xmlns:a16="http://schemas.microsoft.com/office/drawing/2014/main" id="{C1938C9D-3B58-4B5B-BBA5-49279D3FB07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08" name="Rechte verbindingslijn 107">
              <a:extLst>
                <a:ext uri="{FF2B5EF4-FFF2-40B4-BE49-F238E27FC236}">
                  <a16:creationId xmlns:a16="http://schemas.microsoft.com/office/drawing/2014/main" id="{7285F41C-E561-4960-B0C0-2C1BF1A353F1}"/>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09" name="Ovaal 108">
              <a:extLst>
                <a:ext uri="{FF2B5EF4-FFF2-40B4-BE49-F238E27FC236}">
                  <a16:creationId xmlns:a16="http://schemas.microsoft.com/office/drawing/2014/main" id="{18A6BAF1-2A81-4004-825E-145D74B25D8E}"/>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0" name="Rechthoek 109">
              <a:extLst>
                <a:ext uri="{FF2B5EF4-FFF2-40B4-BE49-F238E27FC236}">
                  <a16:creationId xmlns:a16="http://schemas.microsoft.com/office/drawing/2014/main" id="{22EF39C7-38CA-4EA7-B3AA-0375B5C6894E}"/>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1" name="Groep 110">
              <a:extLst>
                <a:ext uri="{FF2B5EF4-FFF2-40B4-BE49-F238E27FC236}">
                  <a16:creationId xmlns:a16="http://schemas.microsoft.com/office/drawing/2014/main" id="{2A08D245-433B-4B44-B7E3-81B49F9C22A7}"/>
                </a:ext>
              </a:extLst>
            </p:cNvPr>
            <p:cNvGrpSpPr/>
            <p:nvPr userDrawn="1"/>
          </p:nvGrpSpPr>
          <p:grpSpPr>
            <a:xfrm>
              <a:off x="12757282" y="2184550"/>
              <a:ext cx="825500" cy="209550"/>
              <a:chOff x="13504624" y="2482850"/>
              <a:chExt cx="825500" cy="209550"/>
            </a:xfrm>
          </p:grpSpPr>
          <p:sp>
            <p:nvSpPr>
              <p:cNvPr id="139" name="Rechthoek 138">
                <a:extLst>
                  <a:ext uri="{FF2B5EF4-FFF2-40B4-BE49-F238E27FC236}">
                    <a16:creationId xmlns:a16="http://schemas.microsoft.com/office/drawing/2014/main" id="{EEB20CC2-5126-49F9-8B1B-013C57944FA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40" name="Rechte verbindingslijn 139">
                <a:extLst>
                  <a:ext uri="{FF2B5EF4-FFF2-40B4-BE49-F238E27FC236}">
                    <a16:creationId xmlns:a16="http://schemas.microsoft.com/office/drawing/2014/main" id="{10175D8A-3937-451E-8287-B1A81637C62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1" name="Gelijkbenige driehoek 140">
                <a:extLst>
                  <a:ext uri="{FF2B5EF4-FFF2-40B4-BE49-F238E27FC236}">
                    <a16:creationId xmlns:a16="http://schemas.microsoft.com/office/drawing/2014/main" id="{A2633F6A-B22B-4948-9FB5-665451F994E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2" name="Groep 111">
              <a:extLst>
                <a:ext uri="{FF2B5EF4-FFF2-40B4-BE49-F238E27FC236}">
                  <a16:creationId xmlns:a16="http://schemas.microsoft.com/office/drawing/2014/main" id="{23E6A65D-E075-42C0-9AFC-8CE1C3E82B57}"/>
                </a:ext>
              </a:extLst>
            </p:cNvPr>
            <p:cNvGrpSpPr/>
            <p:nvPr userDrawn="1"/>
          </p:nvGrpSpPr>
          <p:grpSpPr>
            <a:xfrm>
              <a:off x="12757282" y="1141626"/>
              <a:ext cx="294789" cy="318834"/>
              <a:chOff x="14466489" y="1001522"/>
              <a:chExt cx="290627" cy="314333"/>
            </a:xfrm>
          </p:grpSpPr>
          <p:sp>
            <p:nvSpPr>
              <p:cNvPr id="133" name="Rechthoek 132">
                <a:extLst>
                  <a:ext uri="{FF2B5EF4-FFF2-40B4-BE49-F238E27FC236}">
                    <a16:creationId xmlns:a16="http://schemas.microsoft.com/office/drawing/2014/main" id="{4AE43953-8CF8-4761-81D1-C69C738F329C}"/>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4" name="Ovaal 133">
                <a:extLst>
                  <a:ext uri="{FF2B5EF4-FFF2-40B4-BE49-F238E27FC236}">
                    <a16:creationId xmlns:a16="http://schemas.microsoft.com/office/drawing/2014/main" id="{4D09128B-C132-4BEE-8950-6E98811EA92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5" name="Vrije vorm: vorm 134">
                <a:extLst>
                  <a:ext uri="{FF2B5EF4-FFF2-40B4-BE49-F238E27FC236}">
                    <a16:creationId xmlns:a16="http://schemas.microsoft.com/office/drawing/2014/main" id="{CA9C0B4A-8E29-499B-B963-A3B1329C5DF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6" name="Rechthoek: afgeronde hoeken 135">
                <a:extLst>
                  <a:ext uri="{FF2B5EF4-FFF2-40B4-BE49-F238E27FC236}">
                    <a16:creationId xmlns:a16="http://schemas.microsoft.com/office/drawing/2014/main" id="{D8FB00B9-03ED-4DCB-8736-0ABBF042E39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37" name="Rechte verbindingslijn 136">
                <a:extLst>
                  <a:ext uri="{FF2B5EF4-FFF2-40B4-BE49-F238E27FC236}">
                    <a16:creationId xmlns:a16="http://schemas.microsoft.com/office/drawing/2014/main" id="{241A6416-1E1A-44A1-B1FA-ABCC83A77DF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6B3C1373-B005-4C60-B68D-3870BBA5C793}"/>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3" name="Ovaal 112">
              <a:extLst>
                <a:ext uri="{FF2B5EF4-FFF2-40B4-BE49-F238E27FC236}">
                  <a16:creationId xmlns:a16="http://schemas.microsoft.com/office/drawing/2014/main" id="{690DE161-406B-4B3B-B934-995738A96741}"/>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4" name="Rechthoek 113">
              <a:extLst>
                <a:ext uri="{FF2B5EF4-FFF2-40B4-BE49-F238E27FC236}">
                  <a16:creationId xmlns:a16="http://schemas.microsoft.com/office/drawing/2014/main" id="{508D4B2E-3705-47A2-B22C-B794DA5F94F7}"/>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5" name="Rechte verbindingslijn 114">
              <a:extLst>
                <a:ext uri="{FF2B5EF4-FFF2-40B4-BE49-F238E27FC236}">
                  <a16:creationId xmlns:a16="http://schemas.microsoft.com/office/drawing/2014/main" id="{E4349536-28C5-43F8-808C-632015FAA53A}"/>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6" name="Groep 115">
              <a:extLst>
                <a:ext uri="{FF2B5EF4-FFF2-40B4-BE49-F238E27FC236}">
                  <a16:creationId xmlns:a16="http://schemas.microsoft.com/office/drawing/2014/main" id="{D32EAC07-0A87-4C68-B2A2-CE09C4D76540}"/>
                </a:ext>
              </a:extLst>
            </p:cNvPr>
            <p:cNvGrpSpPr/>
            <p:nvPr userDrawn="1"/>
          </p:nvGrpSpPr>
          <p:grpSpPr>
            <a:xfrm>
              <a:off x="12696514" y="3701158"/>
              <a:ext cx="514284" cy="612918"/>
              <a:chOff x="12682980" y="3403241"/>
              <a:chExt cx="622284" cy="741632"/>
            </a:xfrm>
          </p:grpSpPr>
          <p:grpSp>
            <p:nvGrpSpPr>
              <p:cNvPr id="117" name="Groep 116">
                <a:extLst>
                  <a:ext uri="{FF2B5EF4-FFF2-40B4-BE49-F238E27FC236}">
                    <a16:creationId xmlns:a16="http://schemas.microsoft.com/office/drawing/2014/main" id="{08938DD8-55D9-4B92-932F-B593DF936950}"/>
                  </a:ext>
                </a:extLst>
              </p:cNvPr>
              <p:cNvGrpSpPr/>
              <p:nvPr userDrawn="1"/>
            </p:nvGrpSpPr>
            <p:grpSpPr>
              <a:xfrm>
                <a:off x="12771568" y="3403241"/>
                <a:ext cx="467138" cy="448489"/>
                <a:chOff x="12782195" y="3403241"/>
                <a:chExt cx="467138" cy="448489"/>
              </a:xfrm>
            </p:grpSpPr>
            <p:grpSp>
              <p:nvGrpSpPr>
                <p:cNvPr id="120" name="Groep 119">
                  <a:extLst>
                    <a:ext uri="{FF2B5EF4-FFF2-40B4-BE49-F238E27FC236}">
                      <a16:creationId xmlns:a16="http://schemas.microsoft.com/office/drawing/2014/main" id="{07476838-8678-4CA3-932A-4C7C60B22167}"/>
                    </a:ext>
                  </a:extLst>
                </p:cNvPr>
                <p:cNvGrpSpPr/>
                <p:nvPr userDrawn="1"/>
              </p:nvGrpSpPr>
              <p:grpSpPr>
                <a:xfrm>
                  <a:off x="12782195" y="3403241"/>
                  <a:ext cx="412967" cy="393907"/>
                  <a:chOff x="13554906" y="3320109"/>
                  <a:chExt cx="443906" cy="423419"/>
                </a:xfrm>
              </p:grpSpPr>
              <p:grpSp>
                <p:nvGrpSpPr>
                  <p:cNvPr id="127" name="Groep 126">
                    <a:extLst>
                      <a:ext uri="{FF2B5EF4-FFF2-40B4-BE49-F238E27FC236}">
                        <a16:creationId xmlns:a16="http://schemas.microsoft.com/office/drawing/2014/main" id="{E55DC550-F375-4C7F-A950-C51BC8D4B53C}"/>
                      </a:ext>
                    </a:extLst>
                  </p:cNvPr>
                  <p:cNvGrpSpPr/>
                  <p:nvPr userDrawn="1"/>
                </p:nvGrpSpPr>
                <p:grpSpPr>
                  <a:xfrm>
                    <a:off x="13554906" y="3320109"/>
                    <a:ext cx="443906" cy="423419"/>
                    <a:chOff x="12909684" y="1276143"/>
                    <a:chExt cx="443906" cy="423419"/>
                  </a:xfrm>
                </p:grpSpPr>
                <p:sp>
                  <p:nvSpPr>
                    <p:cNvPr id="130" name="Rechthoek 129">
                      <a:extLst>
                        <a:ext uri="{FF2B5EF4-FFF2-40B4-BE49-F238E27FC236}">
                          <a16:creationId xmlns:a16="http://schemas.microsoft.com/office/drawing/2014/main" id="{5640C374-B840-4F21-8B78-560B873D1F73}"/>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1" name="Rechthoek 130">
                      <a:extLst>
                        <a:ext uri="{FF2B5EF4-FFF2-40B4-BE49-F238E27FC236}">
                          <a16:creationId xmlns:a16="http://schemas.microsoft.com/office/drawing/2014/main" id="{B425D816-037B-49D4-B9C4-AE9F0AED1097}"/>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2" name="Ovaal 131">
                      <a:extLst>
                        <a:ext uri="{FF2B5EF4-FFF2-40B4-BE49-F238E27FC236}">
                          <a16:creationId xmlns:a16="http://schemas.microsoft.com/office/drawing/2014/main" id="{26B98F5A-B870-4AA9-9278-8FF2EA2A8BB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8" name="Afbeelding 127">
                    <a:extLst>
                      <a:ext uri="{FF2B5EF4-FFF2-40B4-BE49-F238E27FC236}">
                        <a16:creationId xmlns:a16="http://schemas.microsoft.com/office/drawing/2014/main" id="{4A19D5AE-BC35-4519-A223-54F4C08552D7}"/>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9" name="Afbeelding 128">
                    <a:extLst>
                      <a:ext uri="{FF2B5EF4-FFF2-40B4-BE49-F238E27FC236}">
                        <a16:creationId xmlns:a16="http://schemas.microsoft.com/office/drawing/2014/main" id="{98B913BE-A4CF-42EF-92FB-126B4DE01C2C}"/>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21" name="Groep 120">
                  <a:extLst>
                    <a:ext uri="{FF2B5EF4-FFF2-40B4-BE49-F238E27FC236}">
                      <a16:creationId xmlns:a16="http://schemas.microsoft.com/office/drawing/2014/main" id="{3FFD81C9-1AC7-414B-B68A-81C1139B07D2}"/>
                    </a:ext>
                  </a:extLst>
                </p:cNvPr>
                <p:cNvGrpSpPr/>
                <p:nvPr userDrawn="1"/>
              </p:nvGrpSpPr>
              <p:grpSpPr>
                <a:xfrm>
                  <a:off x="13103513" y="3705268"/>
                  <a:ext cx="145820" cy="146462"/>
                  <a:chOff x="13096169" y="3602278"/>
                  <a:chExt cx="145820" cy="146462"/>
                </a:xfrm>
              </p:grpSpPr>
              <p:sp>
                <p:nvSpPr>
                  <p:cNvPr id="125" name="Rechthoek 124">
                    <a:extLst>
                      <a:ext uri="{FF2B5EF4-FFF2-40B4-BE49-F238E27FC236}">
                        <a16:creationId xmlns:a16="http://schemas.microsoft.com/office/drawing/2014/main" id="{DE54BF27-E846-426C-B275-2D5CF49894E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6" name="Rechthoek 125">
                    <a:extLst>
                      <a:ext uri="{FF2B5EF4-FFF2-40B4-BE49-F238E27FC236}">
                        <a16:creationId xmlns:a16="http://schemas.microsoft.com/office/drawing/2014/main" id="{26A75939-5FA0-406A-82D2-D5569364772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2" name="Groep 121">
                  <a:extLst>
                    <a:ext uri="{FF2B5EF4-FFF2-40B4-BE49-F238E27FC236}">
                      <a16:creationId xmlns:a16="http://schemas.microsoft.com/office/drawing/2014/main" id="{DC0D25DD-7367-419C-B127-F4BB00E3BA40}"/>
                    </a:ext>
                  </a:extLst>
                </p:cNvPr>
                <p:cNvGrpSpPr/>
                <p:nvPr userDrawn="1"/>
              </p:nvGrpSpPr>
              <p:grpSpPr>
                <a:xfrm rot="10800000">
                  <a:off x="13061402" y="3665637"/>
                  <a:ext cx="145820" cy="146462"/>
                  <a:chOff x="13096169" y="3602278"/>
                  <a:chExt cx="145820" cy="146462"/>
                </a:xfrm>
              </p:grpSpPr>
              <p:sp>
                <p:nvSpPr>
                  <p:cNvPr id="123" name="Rechthoek 122">
                    <a:extLst>
                      <a:ext uri="{FF2B5EF4-FFF2-40B4-BE49-F238E27FC236}">
                        <a16:creationId xmlns:a16="http://schemas.microsoft.com/office/drawing/2014/main" id="{E1D34D04-9094-45A6-8166-D7DE3C85603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4" name="Rechthoek 123">
                    <a:extLst>
                      <a:ext uri="{FF2B5EF4-FFF2-40B4-BE49-F238E27FC236}">
                        <a16:creationId xmlns:a16="http://schemas.microsoft.com/office/drawing/2014/main" id="{C13DB961-12BA-40E6-9DDF-238FDD129D3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8" name="Rechthoek 117">
                <a:extLst>
                  <a:ext uri="{FF2B5EF4-FFF2-40B4-BE49-F238E27FC236}">
                    <a16:creationId xmlns:a16="http://schemas.microsoft.com/office/drawing/2014/main" id="{844E877F-A168-45CF-917F-B8DD955FEE2F}"/>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9" name="Gelijkbenige driehoek 118">
                <a:extLst>
                  <a:ext uri="{FF2B5EF4-FFF2-40B4-BE49-F238E27FC236}">
                    <a16:creationId xmlns:a16="http://schemas.microsoft.com/office/drawing/2014/main" id="{DC0FE87D-8F30-4068-904E-53DF9482FF67}"/>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45" name="Tijdelijke aanduiding voor tekst 7">
            <a:extLst>
              <a:ext uri="{FF2B5EF4-FFF2-40B4-BE49-F238E27FC236}">
                <a16:creationId xmlns:a16="http://schemas.microsoft.com/office/drawing/2014/main" id="{1111BB86-72B0-47EB-9156-1AF00AC44953}"/>
              </a:ext>
            </a:extLst>
          </p:cNvPr>
          <p:cNvSpPr>
            <a:spLocks noGrp="1"/>
          </p:cNvSpPr>
          <p:nvPr>
            <p:ph type="body" sz="quarter" idx="55" hasCustomPrompt="1"/>
          </p:nvPr>
        </p:nvSpPr>
        <p:spPr>
          <a:xfrm>
            <a:off x="638914" y="5664638"/>
            <a:ext cx="1584000" cy="720000"/>
          </a:xfrm>
          <a: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lvl1pPr marL="0" indent="0">
              <a:buNone/>
              <a:defRPr sz="100"/>
            </a:lvl1pPr>
          </a:lstStyle>
          <a:p>
            <a:pPr lvl="0"/>
            <a:r>
              <a:rPr lang="nl-NL" dirty="0"/>
              <a:t> </a:t>
            </a:r>
          </a:p>
        </p:txBody>
      </p:sp>
      <p:sp>
        <p:nvSpPr>
          <p:cNvPr id="146" name="Tijdelijke aanduiding voor verticale tekst 2">
            <a:extLst>
              <a:ext uri="{FF2B5EF4-FFF2-40B4-BE49-F238E27FC236}">
                <a16:creationId xmlns:a16="http://schemas.microsoft.com/office/drawing/2014/main" id="{C7A69251-220B-47F6-819F-20A38F408D05}"/>
              </a:ext>
            </a:extLst>
          </p:cNvPr>
          <p:cNvSpPr>
            <a:spLocks noGrp="1"/>
          </p:cNvSpPr>
          <p:nvPr>
            <p:ph type="body" orient="vert" idx="1" hasCustomPrompt="1"/>
          </p:nvPr>
        </p:nvSpPr>
        <p:spPr>
          <a:xfrm>
            <a:off x="637344" y="1772461"/>
            <a:ext cx="5389454" cy="3690228"/>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Kopje</a:t>
            </a:r>
          </a:p>
          <a:p>
            <a:pPr lvl="5"/>
            <a:r>
              <a:rPr lang="nl-NL" noProof="0" dirty="0" err="1"/>
              <a:t>Bullet</a:t>
            </a:r>
            <a:endParaRPr lang="nl-NL" noProof="0" dirty="0"/>
          </a:p>
          <a:p>
            <a:pPr lvl="6"/>
            <a:r>
              <a:rPr lang="nl-NL" noProof="0" dirty="0"/>
              <a:t>Sub-</a:t>
            </a:r>
            <a:r>
              <a:rPr lang="nl-NL" noProof="0" dirty="0" err="1"/>
              <a:t>bullet</a:t>
            </a:r>
            <a:r>
              <a:rPr lang="nl-NL" noProof="0" dirty="0"/>
              <a:t> #1</a:t>
            </a:r>
          </a:p>
          <a:p>
            <a:pPr lvl="7"/>
            <a:r>
              <a:rPr lang="nl-NL" noProof="0" dirty="0"/>
              <a:t>Sub-</a:t>
            </a:r>
            <a:r>
              <a:rPr lang="nl-NL" noProof="0" dirty="0" err="1"/>
              <a:t>bullet</a:t>
            </a:r>
            <a:r>
              <a:rPr lang="nl-NL" noProof="0" dirty="0"/>
              <a:t> #2</a:t>
            </a:r>
          </a:p>
          <a:p>
            <a:pPr lvl="8"/>
            <a:r>
              <a:rPr lang="nl-NL" noProof="0" dirty="0"/>
              <a:t>Leestekst</a:t>
            </a:r>
          </a:p>
        </p:txBody>
      </p:sp>
    </p:spTree>
    <p:extLst>
      <p:ext uri="{BB962C8B-B14F-4D97-AF65-F5344CB8AC3E}">
        <p14:creationId xmlns:p14="http://schemas.microsoft.com/office/powerpoint/2010/main" val="91564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amp; BEELD (60%/100%)">
    <p:spTree>
      <p:nvGrpSpPr>
        <p:cNvPr id="1" name=""/>
        <p:cNvGrpSpPr/>
        <p:nvPr/>
      </p:nvGrpSpPr>
      <p:grpSpPr>
        <a:xfrm>
          <a:off x="0" y="0"/>
          <a:ext cx="0" cy="0"/>
          <a:chOff x="0" y="0"/>
          <a:chExt cx="0" cy="0"/>
        </a:xfrm>
      </p:grpSpPr>
      <p:sp>
        <p:nvSpPr>
          <p:cNvPr id="9" name="Tijdelijke aanduiding voor afbeelding 12">
            <a:extLst>
              <a:ext uri="{FF2B5EF4-FFF2-40B4-BE49-F238E27FC236}">
                <a16:creationId xmlns:a16="http://schemas.microsoft.com/office/drawing/2014/main" id="{077E730C-35E4-4478-87F0-D283B69D7D26}"/>
              </a:ext>
            </a:extLst>
          </p:cNvPr>
          <p:cNvSpPr>
            <a:spLocks noGrp="1"/>
          </p:cNvSpPr>
          <p:nvPr>
            <p:ph type="pic" sz="quarter" idx="14" hasCustomPrompt="1"/>
          </p:nvPr>
        </p:nvSpPr>
        <p:spPr>
          <a:xfrm>
            <a:off x="-19515" y="0"/>
            <a:ext cx="12211516"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84" name="Tijdelijke aanduiding voor tekst 7">
            <a:extLst>
              <a:ext uri="{FF2B5EF4-FFF2-40B4-BE49-F238E27FC236}">
                <a16:creationId xmlns:a16="http://schemas.microsoft.com/office/drawing/2014/main" id="{65B6AFB5-F826-42BB-8148-04B1AF8AA79F}"/>
              </a:ext>
            </a:extLst>
          </p:cNvPr>
          <p:cNvSpPr>
            <a:spLocks noGrp="1"/>
          </p:cNvSpPr>
          <p:nvPr>
            <p:ph type="body" sz="quarter" idx="54" hasCustomPrompt="1"/>
          </p:nvPr>
        </p:nvSpPr>
        <p:spPr>
          <a:xfrm>
            <a:off x="0" y="0"/>
            <a:ext cx="6681086" cy="6858000"/>
          </a:xfrm>
          <a:solidFill>
            <a:schemeClr val="accent1"/>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5389454" cy="408448"/>
          </a:xfrm>
        </p:spPr>
        <p:txBody>
          <a:bodyPr/>
          <a:lstStyle>
            <a:lvl1pPr>
              <a:defRPr/>
            </a:lvl1pPr>
          </a:lstStyle>
          <a:p>
            <a:r>
              <a:rPr lang="nl-NL" noProof="0"/>
              <a:t>Plaats hier je titel</a:t>
            </a:r>
            <a:endParaRPr lang="nl-NL"/>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4960679" y="-798828"/>
            <a:ext cx="2270674"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TEKST &amp; BEELD (75%/100%)</a:t>
            </a:r>
          </a:p>
        </p:txBody>
      </p:sp>
      <p:grpSp>
        <p:nvGrpSpPr>
          <p:cNvPr id="18" name="Instructie">
            <a:extLst>
              <a:ext uri="{FF2B5EF4-FFF2-40B4-BE49-F238E27FC236}">
                <a16:creationId xmlns:a16="http://schemas.microsoft.com/office/drawing/2014/main" id="{BB567BED-067D-454D-AC06-1F00F8136477}"/>
              </a:ext>
            </a:extLst>
          </p:cNvPr>
          <p:cNvGrpSpPr/>
          <p:nvPr userDrawn="1"/>
        </p:nvGrpSpPr>
        <p:grpSpPr>
          <a:xfrm>
            <a:off x="-3437547" y="1434"/>
            <a:ext cx="3201327" cy="6001164"/>
            <a:chOff x="-3437547" y="1434"/>
            <a:chExt cx="3201327" cy="6001164"/>
          </a:xfrm>
        </p:grpSpPr>
        <p:cxnSp>
          <p:nvCxnSpPr>
            <p:cNvPr id="19" name="Rechte verbindingslijn 18">
              <a:extLst>
                <a:ext uri="{FF2B5EF4-FFF2-40B4-BE49-F238E27FC236}">
                  <a16:creationId xmlns:a16="http://schemas.microsoft.com/office/drawing/2014/main" id="{E02032CC-6D7D-4949-A948-DFD11ED46AA0}"/>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20" name="Ovaal 19">
              <a:extLst>
                <a:ext uri="{FF2B5EF4-FFF2-40B4-BE49-F238E27FC236}">
                  <a16:creationId xmlns:a16="http://schemas.microsoft.com/office/drawing/2014/main" id="{510EBD3B-0856-4BB0-BAC6-6F2C72A6D0DA}"/>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1" name="Rechthoek 20">
              <a:extLst>
                <a:ext uri="{FF2B5EF4-FFF2-40B4-BE49-F238E27FC236}">
                  <a16:creationId xmlns:a16="http://schemas.microsoft.com/office/drawing/2014/main" id="{FDB692F5-AB69-441D-ADD8-25D77602E2B1}"/>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 name="Ovaal 21">
              <a:extLst>
                <a:ext uri="{FF2B5EF4-FFF2-40B4-BE49-F238E27FC236}">
                  <a16:creationId xmlns:a16="http://schemas.microsoft.com/office/drawing/2014/main" id="{0908AD57-C844-4BBC-9B64-55BCB829E2DF}"/>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3" name="Rechthoek 22">
              <a:extLst>
                <a:ext uri="{FF2B5EF4-FFF2-40B4-BE49-F238E27FC236}">
                  <a16:creationId xmlns:a16="http://schemas.microsoft.com/office/drawing/2014/main" id="{585C930B-B926-4B08-BD4A-DE2373223FD0}"/>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4" name="Ovaal 23">
              <a:extLst>
                <a:ext uri="{FF2B5EF4-FFF2-40B4-BE49-F238E27FC236}">
                  <a16:creationId xmlns:a16="http://schemas.microsoft.com/office/drawing/2014/main" id="{40FD3817-1730-40D3-AEEE-5AE8C204B27B}"/>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 name="Rechthoek 24">
              <a:extLst>
                <a:ext uri="{FF2B5EF4-FFF2-40B4-BE49-F238E27FC236}">
                  <a16:creationId xmlns:a16="http://schemas.microsoft.com/office/drawing/2014/main" id="{6A808AB0-24B0-43BC-AB35-C9AEAB1D6675}"/>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26" name="Ovaal 25">
              <a:extLst>
                <a:ext uri="{FF2B5EF4-FFF2-40B4-BE49-F238E27FC236}">
                  <a16:creationId xmlns:a16="http://schemas.microsoft.com/office/drawing/2014/main" id="{202A1687-2EBA-4A11-8955-4EE8F90AA2AD}"/>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7" name="Rechthoek 26">
              <a:extLst>
                <a:ext uri="{FF2B5EF4-FFF2-40B4-BE49-F238E27FC236}">
                  <a16:creationId xmlns:a16="http://schemas.microsoft.com/office/drawing/2014/main" id="{91E0A297-718A-4A9E-9611-8EBDE0153D38}"/>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28" name="Meer informatie">
              <a:extLst>
                <a:ext uri="{FF2B5EF4-FFF2-40B4-BE49-F238E27FC236}">
                  <a16:creationId xmlns:a16="http://schemas.microsoft.com/office/drawing/2014/main" id="{45233522-F828-49EC-BE33-E020A3671C0D}"/>
                </a:ext>
              </a:extLst>
            </p:cNvPr>
            <p:cNvGrpSpPr/>
            <p:nvPr userDrawn="1"/>
          </p:nvGrpSpPr>
          <p:grpSpPr>
            <a:xfrm>
              <a:off x="-3421298" y="5206936"/>
              <a:ext cx="3178515" cy="795662"/>
              <a:chOff x="-3741486" y="3387723"/>
              <a:chExt cx="3178515" cy="795662"/>
            </a:xfrm>
          </p:grpSpPr>
          <p:sp>
            <p:nvSpPr>
              <p:cNvPr id="98" name="Freeform 101">
                <a:extLst>
                  <a:ext uri="{FF2B5EF4-FFF2-40B4-BE49-F238E27FC236}">
                    <a16:creationId xmlns:a16="http://schemas.microsoft.com/office/drawing/2014/main" id="{C8E36A58-002D-4A99-AAC1-7C4182B15DC3}"/>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9" name="Rechthoek 98">
                <a:extLst>
                  <a:ext uri="{FF2B5EF4-FFF2-40B4-BE49-F238E27FC236}">
                    <a16:creationId xmlns:a16="http://schemas.microsoft.com/office/drawing/2014/main" id="{0C2F6FA5-59A2-402C-BBEE-8EC22F795380}"/>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00" name="Rechte verbindingslijn 99">
                <a:extLst>
                  <a:ext uri="{FF2B5EF4-FFF2-40B4-BE49-F238E27FC236}">
                    <a16:creationId xmlns:a16="http://schemas.microsoft.com/office/drawing/2014/main" id="{B87ECE8D-12A3-40E8-BF38-9981823E5A41}"/>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9" name="Rechthoek 28">
              <a:extLst>
                <a:ext uri="{FF2B5EF4-FFF2-40B4-BE49-F238E27FC236}">
                  <a16:creationId xmlns:a16="http://schemas.microsoft.com/office/drawing/2014/main" id="{7E7B001B-58E8-446A-A87A-64D7FAA3D58C}"/>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30" name="Ovaal 29">
              <a:extLst>
                <a:ext uri="{FF2B5EF4-FFF2-40B4-BE49-F238E27FC236}">
                  <a16:creationId xmlns:a16="http://schemas.microsoft.com/office/drawing/2014/main" id="{A77F12C4-CFF8-42D4-86BE-594F18A34DA2}"/>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1" name="Rechte verbindingslijn 30">
              <a:extLst>
                <a:ext uri="{FF2B5EF4-FFF2-40B4-BE49-F238E27FC236}">
                  <a16:creationId xmlns:a16="http://schemas.microsoft.com/office/drawing/2014/main" id="{1FE513A5-669C-4D87-B9C6-7D59E8C4B94F}"/>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2" name="Groep 31">
              <a:extLst>
                <a:ext uri="{FF2B5EF4-FFF2-40B4-BE49-F238E27FC236}">
                  <a16:creationId xmlns:a16="http://schemas.microsoft.com/office/drawing/2014/main" id="{10525F73-2CF2-4DFA-85BD-75B550494656}"/>
                </a:ext>
              </a:extLst>
            </p:cNvPr>
            <p:cNvGrpSpPr/>
            <p:nvPr userDrawn="1"/>
          </p:nvGrpSpPr>
          <p:grpSpPr>
            <a:xfrm>
              <a:off x="-3437547" y="349413"/>
              <a:ext cx="2933825" cy="558875"/>
              <a:chOff x="-3419346" y="368233"/>
              <a:chExt cx="3904920" cy="743862"/>
            </a:xfrm>
          </p:grpSpPr>
          <p:sp>
            <p:nvSpPr>
              <p:cNvPr id="44" name="Rechthoek 43">
                <a:extLst>
                  <a:ext uri="{FF2B5EF4-FFF2-40B4-BE49-F238E27FC236}">
                    <a16:creationId xmlns:a16="http://schemas.microsoft.com/office/drawing/2014/main" id="{5FBDF96F-631B-4CB3-87FA-5D97FA17C9CB}"/>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 name="Rechte verbindingslijn 44">
                <a:extLst>
                  <a:ext uri="{FF2B5EF4-FFF2-40B4-BE49-F238E27FC236}">
                    <a16:creationId xmlns:a16="http://schemas.microsoft.com/office/drawing/2014/main" id="{7DC9B3CF-D588-4941-BF2D-7D1D24C295B2}"/>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63B93459-E71F-450C-A9D3-AD08AD3BC459}"/>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hthoek 46">
                <a:extLst>
                  <a:ext uri="{FF2B5EF4-FFF2-40B4-BE49-F238E27FC236}">
                    <a16:creationId xmlns:a16="http://schemas.microsoft.com/office/drawing/2014/main" id="{7BA6EE34-C75A-481B-A62C-EADBC851D4C3}"/>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8" name="Groep 47">
                <a:extLst>
                  <a:ext uri="{FF2B5EF4-FFF2-40B4-BE49-F238E27FC236}">
                    <a16:creationId xmlns:a16="http://schemas.microsoft.com/office/drawing/2014/main" id="{302D1F07-663D-475C-AA5F-48767DB760E2}"/>
                  </a:ext>
                </a:extLst>
              </p:cNvPr>
              <p:cNvGrpSpPr/>
              <p:nvPr userDrawn="1"/>
            </p:nvGrpSpPr>
            <p:grpSpPr>
              <a:xfrm>
                <a:off x="-3002834" y="720303"/>
                <a:ext cx="182598" cy="143759"/>
                <a:chOff x="-3310843" y="700986"/>
                <a:chExt cx="182598" cy="143759"/>
              </a:xfrm>
            </p:grpSpPr>
            <p:grpSp>
              <p:nvGrpSpPr>
                <p:cNvPr id="89" name="Groep 88">
                  <a:extLst>
                    <a:ext uri="{FF2B5EF4-FFF2-40B4-BE49-F238E27FC236}">
                      <a16:creationId xmlns:a16="http://schemas.microsoft.com/office/drawing/2014/main" id="{F43E5590-4E84-46A3-93CB-BF7822AFD99A}"/>
                    </a:ext>
                  </a:extLst>
                </p:cNvPr>
                <p:cNvGrpSpPr/>
                <p:nvPr userDrawn="1"/>
              </p:nvGrpSpPr>
              <p:grpSpPr>
                <a:xfrm>
                  <a:off x="-3310843" y="700986"/>
                  <a:ext cx="182598" cy="143759"/>
                  <a:chOff x="-3310843" y="700986"/>
                  <a:chExt cx="182598" cy="143759"/>
                </a:xfrm>
              </p:grpSpPr>
              <p:cxnSp>
                <p:nvCxnSpPr>
                  <p:cNvPr id="93" name="Rechte verbindingslijn 92">
                    <a:extLst>
                      <a:ext uri="{FF2B5EF4-FFF2-40B4-BE49-F238E27FC236}">
                        <a16:creationId xmlns:a16="http://schemas.microsoft.com/office/drawing/2014/main" id="{6BF890BE-3F8F-41A4-AC8C-3AE4DC8A3B5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D846492F-1363-41E8-91B7-F45CA31A0CFE}"/>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D8052EE6-8578-44DE-82D2-257E76392439}"/>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A97EB29A-1FB8-43C8-B90E-126BB0B9294E}"/>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7" name="Rechte verbindingslijn 96">
                    <a:extLst>
                      <a:ext uri="{FF2B5EF4-FFF2-40B4-BE49-F238E27FC236}">
                        <a16:creationId xmlns:a16="http://schemas.microsoft.com/office/drawing/2014/main" id="{A74FBDEC-6563-4DA7-9EDE-7D43DC78FC2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0" name="Groep 89">
                  <a:extLst>
                    <a:ext uri="{FF2B5EF4-FFF2-40B4-BE49-F238E27FC236}">
                      <a16:creationId xmlns:a16="http://schemas.microsoft.com/office/drawing/2014/main" id="{C4103B18-48D9-43CB-8788-2DCF30FDB2CB}"/>
                    </a:ext>
                  </a:extLst>
                </p:cNvPr>
                <p:cNvGrpSpPr/>
                <p:nvPr userDrawn="1"/>
              </p:nvGrpSpPr>
              <p:grpSpPr>
                <a:xfrm flipH="1">
                  <a:off x="-3310774" y="735854"/>
                  <a:ext cx="88801" cy="72568"/>
                  <a:chOff x="-2091059" y="1395403"/>
                  <a:chExt cx="157316" cy="128558"/>
                </a:xfrm>
              </p:grpSpPr>
              <p:sp>
                <p:nvSpPr>
                  <p:cNvPr id="91" name="Rechthoek 90">
                    <a:extLst>
                      <a:ext uri="{FF2B5EF4-FFF2-40B4-BE49-F238E27FC236}">
                        <a16:creationId xmlns:a16="http://schemas.microsoft.com/office/drawing/2014/main" id="{DBC2CE8B-83A1-4DD4-85B8-19FAADC3D21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2" name="Pijl: punthaak 91">
                    <a:extLst>
                      <a:ext uri="{FF2B5EF4-FFF2-40B4-BE49-F238E27FC236}">
                        <a16:creationId xmlns:a16="http://schemas.microsoft.com/office/drawing/2014/main" id="{AC3CCE20-20C6-4A19-8D97-AD0E6E62762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9" name="Groep 48">
                <a:extLst>
                  <a:ext uri="{FF2B5EF4-FFF2-40B4-BE49-F238E27FC236}">
                    <a16:creationId xmlns:a16="http://schemas.microsoft.com/office/drawing/2014/main" id="{791A28EB-D0CB-48CD-BAB2-3871DC1B5A7D}"/>
                  </a:ext>
                </a:extLst>
              </p:cNvPr>
              <p:cNvGrpSpPr/>
              <p:nvPr userDrawn="1"/>
            </p:nvGrpSpPr>
            <p:grpSpPr>
              <a:xfrm>
                <a:off x="-3326107" y="720303"/>
                <a:ext cx="182598" cy="143759"/>
                <a:chOff x="-3634116" y="700986"/>
                <a:chExt cx="182598" cy="143759"/>
              </a:xfrm>
            </p:grpSpPr>
            <p:grpSp>
              <p:nvGrpSpPr>
                <p:cNvPr id="78" name="Groep 77">
                  <a:extLst>
                    <a:ext uri="{FF2B5EF4-FFF2-40B4-BE49-F238E27FC236}">
                      <a16:creationId xmlns:a16="http://schemas.microsoft.com/office/drawing/2014/main" id="{BAE3FF4E-FAFB-443F-98E2-119791B02B62}"/>
                    </a:ext>
                  </a:extLst>
                </p:cNvPr>
                <p:cNvGrpSpPr/>
                <p:nvPr userDrawn="1"/>
              </p:nvGrpSpPr>
              <p:grpSpPr>
                <a:xfrm>
                  <a:off x="-3634116" y="700986"/>
                  <a:ext cx="182598" cy="143759"/>
                  <a:chOff x="-3634116" y="700986"/>
                  <a:chExt cx="182598" cy="143759"/>
                </a:xfrm>
              </p:grpSpPr>
              <p:cxnSp>
                <p:nvCxnSpPr>
                  <p:cNvPr id="83" name="Rechte verbindingslijn 82">
                    <a:extLst>
                      <a:ext uri="{FF2B5EF4-FFF2-40B4-BE49-F238E27FC236}">
                        <a16:creationId xmlns:a16="http://schemas.microsoft.com/office/drawing/2014/main" id="{38B5340B-E98D-4E7B-AF10-36E9B3D72FB0}"/>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7D670699-650A-4537-9049-2BCD65024577}"/>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85C56D09-7338-4C90-8821-CCD8450BAEF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28BF8DC4-B5D3-4C6A-80C1-1C4EB9BC1B18}"/>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57F75FF8-A2F7-4A9C-91CA-46632D5FD36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B72FDD7D-61DF-49E4-9768-33980A76BE93}"/>
                    </a:ext>
                  </a:extLst>
                </p:cNvPr>
                <p:cNvGrpSpPr/>
                <p:nvPr userDrawn="1"/>
              </p:nvGrpSpPr>
              <p:grpSpPr>
                <a:xfrm>
                  <a:off x="-3634047" y="735854"/>
                  <a:ext cx="88801" cy="72568"/>
                  <a:chOff x="-2091059" y="1395403"/>
                  <a:chExt cx="157316" cy="128558"/>
                </a:xfrm>
              </p:grpSpPr>
              <p:sp>
                <p:nvSpPr>
                  <p:cNvPr id="80" name="Rechthoek 79">
                    <a:extLst>
                      <a:ext uri="{FF2B5EF4-FFF2-40B4-BE49-F238E27FC236}">
                        <a16:creationId xmlns:a16="http://schemas.microsoft.com/office/drawing/2014/main" id="{28007C12-8BE9-497E-AE65-41387AE86D1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Pijl: punthaak 80">
                    <a:extLst>
                      <a:ext uri="{FF2B5EF4-FFF2-40B4-BE49-F238E27FC236}">
                        <a16:creationId xmlns:a16="http://schemas.microsoft.com/office/drawing/2014/main" id="{CB556572-68F7-4733-922D-A2A06BAAC87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50" name="Rechte verbindingslijn 49">
                <a:extLst>
                  <a:ext uri="{FF2B5EF4-FFF2-40B4-BE49-F238E27FC236}">
                    <a16:creationId xmlns:a16="http://schemas.microsoft.com/office/drawing/2014/main" id="{EBEBAEAE-0787-4CE9-A499-184AD739EC6A}"/>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1" name="Rechte verbindingslijn 50">
                <a:extLst>
                  <a:ext uri="{FF2B5EF4-FFF2-40B4-BE49-F238E27FC236}">
                    <a16:creationId xmlns:a16="http://schemas.microsoft.com/office/drawing/2014/main" id="{E51AB10E-6131-4D52-8980-588FBE02AE3A}"/>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2" name="Groep 51">
                <a:extLst>
                  <a:ext uri="{FF2B5EF4-FFF2-40B4-BE49-F238E27FC236}">
                    <a16:creationId xmlns:a16="http://schemas.microsoft.com/office/drawing/2014/main" id="{D19E73EB-C3F2-4112-8CE4-5F7331E2B20A}"/>
                  </a:ext>
                </a:extLst>
              </p:cNvPr>
              <p:cNvGrpSpPr/>
              <p:nvPr userDrawn="1"/>
            </p:nvGrpSpPr>
            <p:grpSpPr>
              <a:xfrm>
                <a:off x="-2425037" y="370226"/>
                <a:ext cx="357690" cy="330595"/>
                <a:chOff x="-2721817" y="347336"/>
                <a:chExt cx="432805" cy="400021"/>
              </a:xfrm>
            </p:grpSpPr>
            <p:sp>
              <p:nvSpPr>
                <p:cNvPr id="67" name="Rechthoek 66">
                  <a:extLst>
                    <a:ext uri="{FF2B5EF4-FFF2-40B4-BE49-F238E27FC236}">
                      <a16:creationId xmlns:a16="http://schemas.microsoft.com/office/drawing/2014/main" id="{DC2B7E43-9A25-47B1-94CF-C1AD273C6D1F}"/>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68" name="Groep 67">
                  <a:extLst>
                    <a:ext uri="{FF2B5EF4-FFF2-40B4-BE49-F238E27FC236}">
                      <a16:creationId xmlns:a16="http://schemas.microsoft.com/office/drawing/2014/main" id="{0E06258C-55B6-428A-8430-7A2CA588074A}"/>
                    </a:ext>
                  </a:extLst>
                </p:cNvPr>
                <p:cNvGrpSpPr/>
                <p:nvPr userDrawn="1"/>
              </p:nvGrpSpPr>
              <p:grpSpPr>
                <a:xfrm>
                  <a:off x="-2652453" y="431583"/>
                  <a:ext cx="294076" cy="231526"/>
                  <a:chOff x="-3634116" y="700986"/>
                  <a:chExt cx="182598" cy="143759"/>
                </a:xfrm>
              </p:grpSpPr>
              <p:grpSp>
                <p:nvGrpSpPr>
                  <p:cNvPr id="69" name="Groep 68">
                    <a:extLst>
                      <a:ext uri="{FF2B5EF4-FFF2-40B4-BE49-F238E27FC236}">
                        <a16:creationId xmlns:a16="http://schemas.microsoft.com/office/drawing/2014/main" id="{2C58D63D-86FA-47EE-A45B-36066CF399E6}"/>
                      </a:ext>
                    </a:extLst>
                  </p:cNvPr>
                  <p:cNvGrpSpPr/>
                  <p:nvPr userDrawn="1"/>
                </p:nvGrpSpPr>
                <p:grpSpPr>
                  <a:xfrm>
                    <a:off x="-3634116" y="700986"/>
                    <a:ext cx="182598" cy="143759"/>
                    <a:chOff x="-3634116" y="700986"/>
                    <a:chExt cx="182598" cy="143759"/>
                  </a:xfrm>
                </p:grpSpPr>
                <p:cxnSp>
                  <p:nvCxnSpPr>
                    <p:cNvPr id="73" name="Rechte verbindingslijn 72">
                      <a:extLst>
                        <a:ext uri="{FF2B5EF4-FFF2-40B4-BE49-F238E27FC236}">
                          <a16:creationId xmlns:a16="http://schemas.microsoft.com/office/drawing/2014/main" id="{FE816631-90D7-4065-817F-0E5304333D0B}"/>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B540AE74-D8AA-4ADF-9DDF-77898D167DD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294C407B-A8CB-4D28-A14C-E3BB1F460222}"/>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372B194E-AB14-417A-9154-E0A38590B08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B775651E-B42F-425A-8FBA-BBC3691C6F7A}"/>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70" name="Groep 69">
                    <a:extLst>
                      <a:ext uri="{FF2B5EF4-FFF2-40B4-BE49-F238E27FC236}">
                        <a16:creationId xmlns:a16="http://schemas.microsoft.com/office/drawing/2014/main" id="{EA59CA98-4423-4A29-8EDC-9BD5FFE901FF}"/>
                      </a:ext>
                    </a:extLst>
                  </p:cNvPr>
                  <p:cNvGrpSpPr/>
                  <p:nvPr userDrawn="1"/>
                </p:nvGrpSpPr>
                <p:grpSpPr>
                  <a:xfrm>
                    <a:off x="-3634047" y="735854"/>
                    <a:ext cx="88801" cy="72568"/>
                    <a:chOff x="-2091059" y="1395403"/>
                    <a:chExt cx="157316" cy="128558"/>
                  </a:xfrm>
                </p:grpSpPr>
                <p:sp>
                  <p:nvSpPr>
                    <p:cNvPr id="71" name="Rechthoek 70">
                      <a:extLst>
                        <a:ext uri="{FF2B5EF4-FFF2-40B4-BE49-F238E27FC236}">
                          <a16:creationId xmlns:a16="http://schemas.microsoft.com/office/drawing/2014/main" id="{39F63C44-CBF3-4E89-92E6-F468E551A79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2" name="Pijl: punthaak 71">
                      <a:extLst>
                        <a:ext uri="{FF2B5EF4-FFF2-40B4-BE49-F238E27FC236}">
                          <a16:creationId xmlns:a16="http://schemas.microsoft.com/office/drawing/2014/main" id="{92F68135-3471-4A41-A658-B7146346C77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3" name="Groep 52">
                <a:extLst>
                  <a:ext uri="{FF2B5EF4-FFF2-40B4-BE49-F238E27FC236}">
                    <a16:creationId xmlns:a16="http://schemas.microsoft.com/office/drawing/2014/main" id="{7671D8E0-0A79-4414-BC18-A96AA32FBA1D}"/>
                  </a:ext>
                </a:extLst>
              </p:cNvPr>
              <p:cNvGrpSpPr/>
              <p:nvPr userDrawn="1"/>
            </p:nvGrpSpPr>
            <p:grpSpPr>
              <a:xfrm>
                <a:off x="-2425037" y="781500"/>
                <a:ext cx="357690" cy="330595"/>
                <a:chOff x="-2721817" y="782525"/>
                <a:chExt cx="432805" cy="400021"/>
              </a:xfrm>
            </p:grpSpPr>
            <p:sp>
              <p:nvSpPr>
                <p:cNvPr id="56" name="Rechthoek 55">
                  <a:extLst>
                    <a:ext uri="{FF2B5EF4-FFF2-40B4-BE49-F238E27FC236}">
                      <a16:creationId xmlns:a16="http://schemas.microsoft.com/office/drawing/2014/main" id="{08DED9FB-AE77-409E-B912-4FF678E2762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7" name="Groep 56">
                  <a:extLst>
                    <a:ext uri="{FF2B5EF4-FFF2-40B4-BE49-F238E27FC236}">
                      <a16:creationId xmlns:a16="http://schemas.microsoft.com/office/drawing/2014/main" id="{9AF56E88-97A5-4961-962F-D5A6CE480100}"/>
                    </a:ext>
                  </a:extLst>
                </p:cNvPr>
                <p:cNvGrpSpPr/>
                <p:nvPr userDrawn="1"/>
              </p:nvGrpSpPr>
              <p:grpSpPr>
                <a:xfrm>
                  <a:off x="-2652453" y="866772"/>
                  <a:ext cx="294076" cy="231526"/>
                  <a:chOff x="-3310843" y="700986"/>
                  <a:chExt cx="182598" cy="143759"/>
                </a:xfrm>
              </p:grpSpPr>
              <p:grpSp>
                <p:nvGrpSpPr>
                  <p:cNvPr id="58" name="Groep 57">
                    <a:extLst>
                      <a:ext uri="{FF2B5EF4-FFF2-40B4-BE49-F238E27FC236}">
                        <a16:creationId xmlns:a16="http://schemas.microsoft.com/office/drawing/2014/main" id="{BED550AB-12B3-48CB-BFB4-D56686ECD1C1}"/>
                      </a:ext>
                    </a:extLst>
                  </p:cNvPr>
                  <p:cNvGrpSpPr/>
                  <p:nvPr userDrawn="1"/>
                </p:nvGrpSpPr>
                <p:grpSpPr>
                  <a:xfrm>
                    <a:off x="-3310843" y="700986"/>
                    <a:ext cx="182598" cy="143759"/>
                    <a:chOff x="-3310843" y="700986"/>
                    <a:chExt cx="182598" cy="143759"/>
                  </a:xfrm>
                </p:grpSpPr>
                <p:cxnSp>
                  <p:nvCxnSpPr>
                    <p:cNvPr id="62" name="Rechte verbindingslijn 61">
                      <a:extLst>
                        <a:ext uri="{FF2B5EF4-FFF2-40B4-BE49-F238E27FC236}">
                          <a16:creationId xmlns:a16="http://schemas.microsoft.com/office/drawing/2014/main" id="{792D2E75-9C27-4F4B-88B0-AD299BD4FE0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D911E067-5632-4650-AA24-AD8BEF0C104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8A0354D2-DC09-45B4-911E-0504D76DEFF6}"/>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5669533C-09B8-4972-8F30-822BE5D304AD}"/>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6" name="Rechte verbindingslijn 65">
                      <a:extLst>
                        <a:ext uri="{FF2B5EF4-FFF2-40B4-BE49-F238E27FC236}">
                          <a16:creationId xmlns:a16="http://schemas.microsoft.com/office/drawing/2014/main" id="{0C451AC7-FED4-4DEA-9956-5A11140B505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9" name="Groep 58">
                    <a:extLst>
                      <a:ext uri="{FF2B5EF4-FFF2-40B4-BE49-F238E27FC236}">
                        <a16:creationId xmlns:a16="http://schemas.microsoft.com/office/drawing/2014/main" id="{736EAF5B-C7FD-4035-B643-086063FBBE78}"/>
                      </a:ext>
                    </a:extLst>
                  </p:cNvPr>
                  <p:cNvGrpSpPr/>
                  <p:nvPr userDrawn="1"/>
                </p:nvGrpSpPr>
                <p:grpSpPr>
                  <a:xfrm flipH="1">
                    <a:off x="-3310774" y="735854"/>
                    <a:ext cx="88801" cy="72568"/>
                    <a:chOff x="-2091059" y="1395403"/>
                    <a:chExt cx="157316" cy="128558"/>
                  </a:xfrm>
                </p:grpSpPr>
                <p:sp>
                  <p:nvSpPr>
                    <p:cNvPr id="60" name="Rechthoek 59">
                      <a:extLst>
                        <a:ext uri="{FF2B5EF4-FFF2-40B4-BE49-F238E27FC236}">
                          <a16:creationId xmlns:a16="http://schemas.microsoft.com/office/drawing/2014/main" id="{15BB5463-195F-4549-8026-1A84229C3A0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Pijl: punthaak 60">
                      <a:extLst>
                        <a:ext uri="{FF2B5EF4-FFF2-40B4-BE49-F238E27FC236}">
                          <a16:creationId xmlns:a16="http://schemas.microsoft.com/office/drawing/2014/main" id="{C726014F-C978-47C9-AC4F-842BF68D33F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4" name="Rechthoek 53">
                <a:extLst>
                  <a:ext uri="{FF2B5EF4-FFF2-40B4-BE49-F238E27FC236}">
                    <a16:creationId xmlns:a16="http://schemas.microsoft.com/office/drawing/2014/main" id="{62F88A8F-2FEC-4E10-8EE0-19CE983CF87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5" name="Rechthoek 54">
                <a:extLst>
                  <a:ext uri="{FF2B5EF4-FFF2-40B4-BE49-F238E27FC236}">
                    <a16:creationId xmlns:a16="http://schemas.microsoft.com/office/drawing/2014/main" id="{D36A935A-CAEB-481D-B601-CDE08F17678E}"/>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3" name="Rechte verbindingslijn 32">
              <a:extLst>
                <a:ext uri="{FF2B5EF4-FFF2-40B4-BE49-F238E27FC236}">
                  <a16:creationId xmlns:a16="http://schemas.microsoft.com/office/drawing/2014/main" id="{DC50A76F-4B7C-4DFB-B56D-107EE1B6EAAD}"/>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4" name="Rechthoek 33">
              <a:extLst>
                <a:ext uri="{FF2B5EF4-FFF2-40B4-BE49-F238E27FC236}">
                  <a16:creationId xmlns:a16="http://schemas.microsoft.com/office/drawing/2014/main" id="{D0D1F41F-60F5-4901-92CB-80A0D4BFF30C}"/>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5" name="Ovaal 34">
              <a:extLst>
                <a:ext uri="{FF2B5EF4-FFF2-40B4-BE49-F238E27FC236}">
                  <a16:creationId xmlns:a16="http://schemas.microsoft.com/office/drawing/2014/main" id="{20696DE8-0E3B-4EC0-ABC9-112161C9D8A2}"/>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6" name="Rechthoek 35">
              <a:extLst>
                <a:ext uri="{FF2B5EF4-FFF2-40B4-BE49-F238E27FC236}">
                  <a16:creationId xmlns:a16="http://schemas.microsoft.com/office/drawing/2014/main" id="{939E790F-BE2D-4160-8A12-008F0412058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37" name="Ovaal 36">
              <a:extLst>
                <a:ext uri="{FF2B5EF4-FFF2-40B4-BE49-F238E27FC236}">
                  <a16:creationId xmlns:a16="http://schemas.microsoft.com/office/drawing/2014/main" id="{5CD3D218-2534-4D97-9F48-472E12CCD94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 name="Rechthoek 37">
              <a:extLst>
                <a:ext uri="{FF2B5EF4-FFF2-40B4-BE49-F238E27FC236}">
                  <a16:creationId xmlns:a16="http://schemas.microsoft.com/office/drawing/2014/main" id="{594DFF9F-E7EB-49CC-B76F-FBE9033FC7B8}"/>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9" name="Ovaal 38">
              <a:extLst>
                <a:ext uri="{FF2B5EF4-FFF2-40B4-BE49-F238E27FC236}">
                  <a16:creationId xmlns:a16="http://schemas.microsoft.com/office/drawing/2014/main" id="{58DA30A8-8C34-4AF5-8D76-B6841561C2C2}"/>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0" name="Rechthoek 39">
              <a:extLst>
                <a:ext uri="{FF2B5EF4-FFF2-40B4-BE49-F238E27FC236}">
                  <a16:creationId xmlns:a16="http://schemas.microsoft.com/office/drawing/2014/main" id="{AD02CAC7-7EEF-44F5-842A-DC276B9D6A69}"/>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41" name="Ovaal 40">
              <a:extLst>
                <a:ext uri="{FF2B5EF4-FFF2-40B4-BE49-F238E27FC236}">
                  <a16:creationId xmlns:a16="http://schemas.microsoft.com/office/drawing/2014/main" id="{36691578-BD14-4DA2-BD26-1DB1F70CD7A7}"/>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 name="Rechthoek 41">
              <a:extLst>
                <a:ext uri="{FF2B5EF4-FFF2-40B4-BE49-F238E27FC236}">
                  <a16:creationId xmlns:a16="http://schemas.microsoft.com/office/drawing/2014/main" id="{99545EB3-5DC4-49D8-93A6-87BC6FCFACE9}"/>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43" name="Rechthoek 42">
              <a:extLst>
                <a:ext uri="{FF2B5EF4-FFF2-40B4-BE49-F238E27FC236}">
                  <a16:creationId xmlns:a16="http://schemas.microsoft.com/office/drawing/2014/main" id="{CF995A1F-14FF-466B-8C30-3CC8EA5242B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1" name="Instructie">
            <a:extLst>
              <a:ext uri="{FF2B5EF4-FFF2-40B4-BE49-F238E27FC236}">
                <a16:creationId xmlns:a16="http://schemas.microsoft.com/office/drawing/2014/main" id="{9F0F2A30-1722-4F1C-8959-A233C14A3842}"/>
              </a:ext>
            </a:extLst>
          </p:cNvPr>
          <p:cNvGrpSpPr/>
          <p:nvPr userDrawn="1"/>
        </p:nvGrpSpPr>
        <p:grpSpPr>
          <a:xfrm>
            <a:off x="12391601" y="0"/>
            <a:ext cx="3183678" cy="5340257"/>
            <a:chOff x="12391601" y="0"/>
            <a:chExt cx="3183678" cy="5340257"/>
          </a:xfrm>
        </p:grpSpPr>
        <p:grpSp>
          <p:nvGrpSpPr>
            <p:cNvPr id="102" name="Meer informatie">
              <a:extLst>
                <a:ext uri="{FF2B5EF4-FFF2-40B4-BE49-F238E27FC236}">
                  <a16:creationId xmlns:a16="http://schemas.microsoft.com/office/drawing/2014/main" id="{F4ACB53F-F887-4EC3-A96C-7BF4CDE86837}"/>
                </a:ext>
              </a:extLst>
            </p:cNvPr>
            <p:cNvGrpSpPr/>
            <p:nvPr userDrawn="1"/>
          </p:nvGrpSpPr>
          <p:grpSpPr>
            <a:xfrm>
              <a:off x="12396764" y="4556984"/>
              <a:ext cx="3178515" cy="783273"/>
              <a:chOff x="-3741486" y="3386444"/>
              <a:chExt cx="3178515" cy="783273"/>
            </a:xfrm>
          </p:grpSpPr>
          <p:sp>
            <p:nvSpPr>
              <p:cNvPr id="142" name="Freeform 101">
                <a:extLst>
                  <a:ext uri="{FF2B5EF4-FFF2-40B4-BE49-F238E27FC236}">
                    <a16:creationId xmlns:a16="http://schemas.microsoft.com/office/drawing/2014/main" id="{B4DFDFA3-BE44-4E2C-9FAB-20FA036FC8FF}"/>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3" name="Rechthoek 142">
                <a:extLst>
                  <a:ext uri="{FF2B5EF4-FFF2-40B4-BE49-F238E27FC236}">
                    <a16:creationId xmlns:a16="http://schemas.microsoft.com/office/drawing/2014/main" id="{E8D6457D-4E95-4CA7-B69E-E3F5BBCE732C}"/>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4" name="Rechte verbindingslijn 143">
                <a:extLst>
                  <a:ext uri="{FF2B5EF4-FFF2-40B4-BE49-F238E27FC236}">
                    <a16:creationId xmlns:a16="http://schemas.microsoft.com/office/drawing/2014/main" id="{AEF391C0-3737-4176-B63F-8F4AF1AEA725}"/>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03" name="Rechthoek 102">
              <a:extLst>
                <a:ext uri="{FF2B5EF4-FFF2-40B4-BE49-F238E27FC236}">
                  <a16:creationId xmlns:a16="http://schemas.microsoft.com/office/drawing/2014/main" id="{EBB13F05-75BE-4AA4-9AE3-18CC2651D509}"/>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04" name="Ovaal 103">
              <a:extLst>
                <a:ext uri="{FF2B5EF4-FFF2-40B4-BE49-F238E27FC236}">
                  <a16:creationId xmlns:a16="http://schemas.microsoft.com/office/drawing/2014/main" id="{C2D1B02B-D0D1-4E2E-8821-61FE8E7B7224}"/>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5" name="Rechte verbindingslijn 104">
              <a:extLst>
                <a:ext uri="{FF2B5EF4-FFF2-40B4-BE49-F238E27FC236}">
                  <a16:creationId xmlns:a16="http://schemas.microsoft.com/office/drawing/2014/main" id="{BC29F619-4674-4AF4-B0B0-63812FB7D67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6" name="Rechte verbindingslijn 105">
              <a:extLst>
                <a:ext uri="{FF2B5EF4-FFF2-40B4-BE49-F238E27FC236}">
                  <a16:creationId xmlns:a16="http://schemas.microsoft.com/office/drawing/2014/main" id="{47BAD2B6-8BA4-489D-9823-403347AC46C4}"/>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7" name="Rechthoek 106">
              <a:extLst>
                <a:ext uri="{FF2B5EF4-FFF2-40B4-BE49-F238E27FC236}">
                  <a16:creationId xmlns:a16="http://schemas.microsoft.com/office/drawing/2014/main" id="{C1938C9D-3B58-4B5B-BBA5-49279D3FB07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08" name="Rechte verbindingslijn 107">
              <a:extLst>
                <a:ext uri="{FF2B5EF4-FFF2-40B4-BE49-F238E27FC236}">
                  <a16:creationId xmlns:a16="http://schemas.microsoft.com/office/drawing/2014/main" id="{7285F41C-E561-4960-B0C0-2C1BF1A353F1}"/>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09" name="Ovaal 108">
              <a:extLst>
                <a:ext uri="{FF2B5EF4-FFF2-40B4-BE49-F238E27FC236}">
                  <a16:creationId xmlns:a16="http://schemas.microsoft.com/office/drawing/2014/main" id="{18A6BAF1-2A81-4004-825E-145D74B25D8E}"/>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0" name="Rechthoek 109">
              <a:extLst>
                <a:ext uri="{FF2B5EF4-FFF2-40B4-BE49-F238E27FC236}">
                  <a16:creationId xmlns:a16="http://schemas.microsoft.com/office/drawing/2014/main" id="{22EF39C7-38CA-4EA7-B3AA-0375B5C6894E}"/>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1" name="Groep 110">
              <a:extLst>
                <a:ext uri="{FF2B5EF4-FFF2-40B4-BE49-F238E27FC236}">
                  <a16:creationId xmlns:a16="http://schemas.microsoft.com/office/drawing/2014/main" id="{2A08D245-433B-4B44-B7E3-81B49F9C22A7}"/>
                </a:ext>
              </a:extLst>
            </p:cNvPr>
            <p:cNvGrpSpPr/>
            <p:nvPr userDrawn="1"/>
          </p:nvGrpSpPr>
          <p:grpSpPr>
            <a:xfrm>
              <a:off x="12757282" y="2184550"/>
              <a:ext cx="825500" cy="209550"/>
              <a:chOff x="13504624" y="2482850"/>
              <a:chExt cx="825500" cy="209550"/>
            </a:xfrm>
          </p:grpSpPr>
          <p:sp>
            <p:nvSpPr>
              <p:cNvPr id="139" name="Rechthoek 138">
                <a:extLst>
                  <a:ext uri="{FF2B5EF4-FFF2-40B4-BE49-F238E27FC236}">
                    <a16:creationId xmlns:a16="http://schemas.microsoft.com/office/drawing/2014/main" id="{EEB20CC2-5126-49F9-8B1B-013C57944FA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40" name="Rechte verbindingslijn 139">
                <a:extLst>
                  <a:ext uri="{FF2B5EF4-FFF2-40B4-BE49-F238E27FC236}">
                    <a16:creationId xmlns:a16="http://schemas.microsoft.com/office/drawing/2014/main" id="{10175D8A-3937-451E-8287-B1A81637C62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1" name="Gelijkbenige driehoek 140">
                <a:extLst>
                  <a:ext uri="{FF2B5EF4-FFF2-40B4-BE49-F238E27FC236}">
                    <a16:creationId xmlns:a16="http://schemas.microsoft.com/office/drawing/2014/main" id="{A2633F6A-B22B-4948-9FB5-665451F994E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2" name="Groep 111">
              <a:extLst>
                <a:ext uri="{FF2B5EF4-FFF2-40B4-BE49-F238E27FC236}">
                  <a16:creationId xmlns:a16="http://schemas.microsoft.com/office/drawing/2014/main" id="{23E6A65D-E075-42C0-9AFC-8CE1C3E82B57}"/>
                </a:ext>
              </a:extLst>
            </p:cNvPr>
            <p:cNvGrpSpPr/>
            <p:nvPr userDrawn="1"/>
          </p:nvGrpSpPr>
          <p:grpSpPr>
            <a:xfrm>
              <a:off x="12757282" y="1141626"/>
              <a:ext cx="294789" cy="318834"/>
              <a:chOff x="14466489" y="1001522"/>
              <a:chExt cx="290627" cy="314333"/>
            </a:xfrm>
          </p:grpSpPr>
          <p:sp>
            <p:nvSpPr>
              <p:cNvPr id="133" name="Rechthoek 132">
                <a:extLst>
                  <a:ext uri="{FF2B5EF4-FFF2-40B4-BE49-F238E27FC236}">
                    <a16:creationId xmlns:a16="http://schemas.microsoft.com/office/drawing/2014/main" id="{4AE43953-8CF8-4761-81D1-C69C738F329C}"/>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4" name="Ovaal 133">
                <a:extLst>
                  <a:ext uri="{FF2B5EF4-FFF2-40B4-BE49-F238E27FC236}">
                    <a16:creationId xmlns:a16="http://schemas.microsoft.com/office/drawing/2014/main" id="{4D09128B-C132-4BEE-8950-6E98811EA92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5" name="Vrije vorm: vorm 134">
                <a:extLst>
                  <a:ext uri="{FF2B5EF4-FFF2-40B4-BE49-F238E27FC236}">
                    <a16:creationId xmlns:a16="http://schemas.microsoft.com/office/drawing/2014/main" id="{CA9C0B4A-8E29-499B-B963-A3B1329C5DF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6" name="Rechthoek: afgeronde hoeken 135">
                <a:extLst>
                  <a:ext uri="{FF2B5EF4-FFF2-40B4-BE49-F238E27FC236}">
                    <a16:creationId xmlns:a16="http://schemas.microsoft.com/office/drawing/2014/main" id="{D8FB00B9-03ED-4DCB-8736-0ABBF042E39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37" name="Rechte verbindingslijn 136">
                <a:extLst>
                  <a:ext uri="{FF2B5EF4-FFF2-40B4-BE49-F238E27FC236}">
                    <a16:creationId xmlns:a16="http://schemas.microsoft.com/office/drawing/2014/main" id="{241A6416-1E1A-44A1-B1FA-ABCC83A77DF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6B3C1373-B005-4C60-B68D-3870BBA5C793}"/>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3" name="Ovaal 112">
              <a:extLst>
                <a:ext uri="{FF2B5EF4-FFF2-40B4-BE49-F238E27FC236}">
                  <a16:creationId xmlns:a16="http://schemas.microsoft.com/office/drawing/2014/main" id="{690DE161-406B-4B3B-B934-995738A96741}"/>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4" name="Rechthoek 113">
              <a:extLst>
                <a:ext uri="{FF2B5EF4-FFF2-40B4-BE49-F238E27FC236}">
                  <a16:creationId xmlns:a16="http://schemas.microsoft.com/office/drawing/2014/main" id="{508D4B2E-3705-47A2-B22C-B794DA5F94F7}"/>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5" name="Rechte verbindingslijn 114">
              <a:extLst>
                <a:ext uri="{FF2B5EF4-FFF2-40B4-BE49-F238E27FC236}">
                  <a16:creationId xmlns:a16="http://schemas.microsoft.com/office/drawing/2014/main" id="{E4349536-28C5-43F8-808C-632015FAA53A}"/>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6" name="Groep 115">
              <a:extLst>
                <a:ext uri="{FF2B5EF4-FFF2-40B4-BE49-F238E27FC236}">
                  <a16:creationId xmlns:a16="http://schemas.microsoft.com/office/drawing/2014/main" id="{D32EAC07-0A87-4C68-B2A2-CE09C4D76540}"/>
                </a:ext>
              </a:extLst>
            </p:cNvPr>
            <p:cNvGrpSpPr/>
            <p:nvPr userDrawn="1"/>
          </p:nvGrpSpPr>
          <p:grpSpPr>
            <a:xfrm>
              <a:off x="12696514" y="3701158"/>
              <a:ext cx="514284" cy="612918"/>
              <a:chOff x="12682980" y="3403241"/>
              <a:chExt cx="622284" cy="741632"/>
            </a:xfrm>
          </p:grpSpPr>
          <p:grpSp>
            <p:nvGrpSpPr>
              <p:cNvPr id="117" name="Groep 116">
                <a:extLst>
                  <a:ext uri="{FF2B5EF4-FFF2-40B4-BE49-F238E27FC236}">
                    <a16:creationId xmlns:a16="http://schemas.microsoft.com/office/drawing/2014/main" id="{08938DD8-55D9-4B92-932F-B593DF936950}"/>
                  </a:ext>
                </a:extLst>
              </p:cNvPr>
              <p:cNvGrpSpPr/>
              <p:nvPr userDrawn="1"/>
            </p:nvGrpSpPr>
            <p:grpSpPr>
              <a:xfrm>
                <a:off x="12771568" y="3403241"/>
                <a:ext cx="467138" cy="448489"/>
                <a:chOff x="12782195" y="3403241"/>
                <a:chExt cx="467138" cy="448489"/>
              </a:xfrm>
            </p:grpSpPr>
            <p:grpSp>
              <p:nvGrpSpPr>
                <p:cNvPr id="120" name="Groep 119">
                  <a:extLst>
                    <a:ext uri="{FF2B5EF4-FFF2-40B4-BE49-F238E27FC236}">
                      <a16:creationId xmlns:a16="http://schemas.microsoft.com/office/drawing/2014/main" id="{07476838-8678-4CA3-932A-4C7C60B22167}"/>
                    </a:ext>
                  </a:extLst>
                </p:cNvPr>
                <p:cNvGrpSpPr/>
                <p:nvPr userDrawn="1"/>
              </p:nvGrpSpPr>
              <p:grpSpPr>
                <a:xfrm>
                  <a:off x="12782195" y="3403241"/>
                  <a:ext cx="412967" cy="393907"/>
                  <a:chOff x="13554906" y="3320109"/>
                  <a:chExt cx="443906" cy="423419"/>
                </a:xfrm>
              </p:grpSpPr>
              <p:grpSp>
                <p:nvGrpSpPr>
                  <p:cNvPr id="127" name="Groep 126">
                    <a:extLst>
                      <a:ext uri="{FF2B5EF4-FFF2-40B4-BE49-F238E27FC236}">
                        <a16:creationId xmlns:a16="http://schemas.microsoft.com/office/drawing/2014/main" id="{E55DC550-F375-4C7F-A950-C51BC8D4B53C}"/>
                      </a:ext>
                    </a:extLst>
                  </p:cNvPr>
                  <p:cNvGrpSpPr/>
                  <p:nvPr userDrawn="1"/>
                </p:nvGrpSpPr>
                <p:grpSpPr>
                  <a:xfrm>
                    <a:off x="13554906" y="3320109"/>
                    <a:ext cx="443906" cy="423419"/>
                    <a:chOff x="12909684" y="1276143"/>
                    <a:chExt cx="443906" cy="423419"/>
                  </a:xfrm>
                </p:grpSpPr>
                <p:sp>
                  <p:nvSpPr>
                    <p:cNvPr id="130" name="Rechthoek 129">
                      <a:extLst>
                        <a:ext uri="{FF2B5EF4-FFF2-40B4-BE49-F238E27FC236}">
                          <a16:creationId xmlns:a16="http://schemas.microsoft.com/office/drawing/2014/main" id="{5640C374-B840-4F21-8B78-560B873D1F73}"/>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1" name="Rechthoek 130">
                      <a:extLst>
                        <a:ext uri="{FF2B5EF4-FFF2-40B4-BE49-F238E27FC236}">
                          <a16:creationId xmlns:a16="http://schemas.microsoft.com/office/drawing/2014/main" id="{B425D816-037B-49D4-B9C4-AE9F0AED1097}"/>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2" name="Ovaal 131">
                      <a:extLst>
                        <a:ext uri="{FF2B5EF4-FFF2-40B4-BE49-F238E27FC236}">
                          <a16:creationId xmlns:a16="http://schemas.microsoft.com/office/drawing/2014/main" id="{26B98F5A-B870-4AA9-9278-8FF2EA2A8BB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8" name="Afbeelding 127">
                    <a:extLst>
                      <a:ext uri="{FF2B5EF4-FFF2-40B4-BE49-F238E27FC236}">
                        <a16:creationId xmlns:a16="http://schemas.microsoft.com/office/drawing/2014/main" id="{4A19D5AE-BC35-4519-A223-54F4C08552D7}"/>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9" name="Afbeelding 128">
                    <a:extLst>
                      <a:ext uri="{FF2B5EF4-FFF2-40B4-BE49-F238E27FC236}">
                        <a16:creationId xmlns:a16="http://schemas.microsoft.com/office/drawing/2014/main" id="{98B913BE-A4CF-42EF-92FB-126B4DE01C2C}"/>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21" name="Groep 120">
                  <a:extLst>
                    <a:ext uri="{FF2B5EF4-FFF2-40B4-BE49-F238E27FC236}">
                      <a16:creationId xmlns:a16="http://schemas.microsoft.com/office/drawing/2014/main" id="{3FFD81C9-1AC7-414B-B68A-81C1139B07D2}"/>
                    </a:ext>
                  </a:extLst>
                </p:cNvPr>
                <p:cNvGrpSpPr/>
                <p:nvPr userDrawn="1"/>
              </p:nvGrpSpPr>
              <p:grpSpPr>
                <a:xfrm>
                  <a:off x="13103513" y="3705268"/>
                  <a:ext cx="145820" cy="146462"/>
                  <a:chOff x="13096169" y="3602278"/>
                  <a:chExt cx="145820" cy="146462"/>
                </a:xfrm>
              </p:grpSpPr>
              <p:sp>
                <p:nvSpPr>
                  <p:cNvPr id="125" name="Rechthoek 124">
                    <a:extLst>
                      <a:ext uri="{FF2B5EF4-FFF2-40B4-BE49-F238E27FC236}">
                        <a16:creationId xmlns:a16="http://schemas.microsoft.com/office/drawing/2014/main" id="{DE54BF27-E846-426C-B275-2D5CF49894E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6" name="Rechthoek 125">
                    <a:extLst>
                      <a:ext uri="{FF2B5EF4-FFF2-40B4-BE49-F238E27FC236}">
                        <a16:creationId xmlns:a16="http://schemas.microsoft.com/office/drawing/2014/main" id="{26A75939-5FA0-406A-82D2-D5569364772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2" name="Groep 121">
                  <a:extLst>
                    <a:ext uri="{FF2B5EF4-FFF2-40B4-BE49-F238E27FC236}">
                      <a16:creationId xmlns:a16="http://schemas.microsoft.com/office/drawing/2014/main" id="{DC0D25DD-7367-419C-B127-F4BB00E3BA40}"/>
                    </a:ext>
                  </a:extLst>
                </p:cNvPr>
                <p:cNvGrpSpPr/>
                <p:nvPr userDrawn="1"/>
              </p:nvGrpSpPr>
              <p:grpSpPr>
                <a:xfrm rot="10800000">
                  <a:off x="13061402" y="3665637"/>
                  <a:ext cx="145820" cy="146462"/>
                  <a:chOff x="13096169" y="3602278"/>
                  <a:chExt cx="145820" cy="146462"/>
                </a:xfrm>
              </p:grpSpPr>
              <p:sp>
                <p:nvSpPr>
                  <p:cNvPr id="123" name="Rechthoek 122">
                    <a:extLst>
                      <a:ext uri="{FF2B5EF4-FFF2-40B4-BE49-F238E27FC236}">
                        <a16:creationId xmlns:a16="http://schemas.microsoft.com/office/drawing/2014/main" id="{E1D34D04-9094-45A6-8166-D7DE3C85603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4" name="Rechthoek 123">
                    <a:extLst>
                      <a:ext uri="{FF2B5EF4-FFF2-40B4-BE49-F238E27FC236}">
                        <a16:creationId xmlns:a16="http://schemas.microsoft.com/office/drawing/2014/main" id="{C13DB961-12BA-40E6-9DDF-238FDD129D3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8" name="Rechthoek 117">
                <a:extLst>
                  <a:ext uri="{FF2B5EF4-FFF2-40B4-BE49-F238E27FC236}">
                    <a16:creationId xmlns:a16="http://schemas.microsoft.com/office/drawing/2014/main" id="{844E877F-A168-45CF-917F-B8DD955FEE2F}"/>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9" name="Gelijkbenige driehoek 118">
                <a:extLst>
                  <a:ext uri="{FF2B5EF4-FFF2-40B4-BE49-F238E27FC236}">
                    <a16:creationId xmlns:a16="http://schemas.microsoft.com/office/drawing/2014/main" id="{DC0FE87D-8F30-4068-904E-53DF9482FF67}"/>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45" name="Tijdelijke aanduiding voor tekst 7">
            <a:extLst>
              <a:ext uri="{FF2B5EF4-FFF2-40B4-BE49-F238E27FC236}">
                <a16:creationId xmlns:a16="http://schemas.microsoft.com/office/drawing/2014/main" id="{BBD8AEB3-FF0A-4282-954E-A862D23DCAD2}"/>
              </a:ext>
            </a:extLst>
          </p:cNvPr>
          <p:cNvSpPr>
            <a:spLocks noGrp="1"/>
          </p:cNvSpPr>
          <p:nvPr>
            <p:ph type="body" sz="quarter" idx="55" hasCustomPrompt="1"/>
          </p:nvPr>
        </p:nvSpPr>
        <p:spPr>
          <a:xfrm>
            <a:off x="638914" y="5664638"/>
            <a:ext cx="1584000" cy="720000"/>
          </a:xfrm>
          <a: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lvl1pPr marL="0" indent="0">
              <a:buNone/>
              <a:defRPr sz="100"/>
            </a:lvl1pPr>
          </a:lstStyle>
          <a:p>
            <a:pPr lvl="0"/>
            <a:r>
              <a:rPr lang="nl-NL" dirty="0"/>
              <a:t> </a:t>
            </a:r>
          </a:p>
        </p:txBody>
      </p:sp>
      <p:sp>
        <p:nvSpPr>
          <p:cNvPr id="146" name="Tijdelijke aanduiding voor verticale tekst 2">
            <a:extLst>
              <a:ext uri="{FF2B5EF4-FFF2-40B4-BE49-F238E27FC236}">
                <a16:creationId xmlns:a16="http://schemas.microsoft.com/office/drawing/2014/main" id="{114F8C39-966A-49AB-9803-11E79C90696D}"/>
              </a:ext>
            </a:extLst>
          </p:cNvPr>
          <p:cNvSpPr>
            <a:spLocks noGrp="1"/>
          </p:cNvSpPr>
          <p:nvPr>
            <p:ph type="body" orient="vert" idx="1" hasCustomPrompt="1"/>
          </p:nvPr>
        </p:nvSpPr>
        <p:spPr>
          <a:xfrm>
            <a:off x="637344" y="1772461"/>
            <a:ext cx="5389454" cy="3690228"/>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Kopje</a:t>
            </a:r>
          </a:p>
          <a:p>
            <a:pPr lvl="5"/>
            <a:r>
              <a:rPr lang="nl-NL" noProof="0" dirty="0" err="1"/>
              <a:t>Bullet</a:t>
            </a:r>
            <a:endParaRPr lang="nl-NL" noProof="0" dirty="0"/>
          </a:p>
          <a:p>
            <a:pPr lvl="6"/>
            <a:r>
              <a:rPr lang="nl-NL" noProof="0" dirty="0"/>
              <a:t>Sub-</a:t>
            </a:r>
            <a:r>
              <a:rPr lang="nl-NL" noProof="0" dirty="0" err="1"/>
              <a:t>bullet</a:t>
            </a:r>
            <a:r>
              <a:rPr lang="nl-NL" noProof="0" dirty="0"/>
              <a:t> #1</a:t>
            </a:r>
          </a:p>
          <a:p>
            <a:pPr lvl="7"/>
            <a:r>
              <a:rPr lang="nl-NL" noProof="0" dirty="0"/>
              <a:t>Sub-</a:t>
            </a:r>
            <a:r>
              <a:rPr lang="nl-NL" noProof="0" dirty="0" err="1"/>
              <a:t>bullet</a:t>
            </a:r>
            <a:r>
              <a:rPr lang="nl-NL" noProof="0" dirty="0"/>
              <a:t> #2</a:t>
            </a:r>
          </a:p>
          <a:p>
            <a:pPr lvl="8"/>
            <a:r>
              <a:rPr lang="nl-NL" noProof="0" dirty="0"/>
              <a:t>Leestekst</a:t>
            </a:r>
          </a:p>
        </p:txBody>
      </p:sp>
    </p:spTree>
    <p:extLst>
      <p:ext uri="{BB962C8B-B14F-4D97-AF65-F5344CB8AC3E}">
        <p14:creationId xmlns:p14="http://schemas.microsoft.com/office/powerpoint/2010/main" val="786667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0% BEELD met titel">
    <p:spTree>
      <p:nvGrpSpPr>
        <p:cNvPr id="1" name=""/>
        <p:cNvGrpSpPr/>
        <p:nvPr/>
      </p:nvGrpSpPr>
      <p:grpSpPr>
        <a:xfrm>
          <a:off x="0" y="0"/>
          <a:ext cx="0" cy="0"/>
          <a:chOff x="0" y="0"/>
          <a:chExt cx="0" cy="0"/>
        </a:xfrm>
      </p:grpSpPr>
      <p:sp>
        <p:nvSpPr>
          <p:cNvPr id="9" name="Tijdelijke aanduiding voor afbeelding 12">
            <a:extLst>
              <a:ext uri="{FF2B5EF4-FFF2-40B4-BE49-F238E27FC236}">
                <a16:creationId xmlns:a16="http://schemas.microsoft.com/office/drawing/2014/main" id="{077E730C-35E4-4478-87F0-D283B69D7D26}"/>
              </a:ext>
            </a:extLst>
          </p:cNvPr>
          <p:cNvSpPr>
            <a:spLocks noGrp="1"/>
          </p:cNvSpPr>
          <p:nvPr>
            <p:ph type="pic" sz="quarter" idx="14" hasCustomPrompt="1"/>
          </p:nvPr>
        </p:nvSpPr>
        <p:spPr>
          <a:xfrm>
            <a:off x="-19515" y="0"/>
            <a:ext cx="12211516"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7361858" cy="408448"/>
          </a:xfrm>
        </p:spPr>
        <p:txBody>
          <a:bodyPr/>
          <a:lstStyle>
            <a:lvl1pPr>
              <a:defRPr/>
            </a:lvl1pPr>
          </a:lstStyle>
          <a:p>
            <a:r>
              <a:rPr lang="nl-NL" noProof="0" dirty="0"/>
              <a:t>Plaats hier je titel</a:t>
            </a:r>
            <a:endParaRPr lang="nl-NL" dirty="0"/>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4960679" y="-798828"/>
            <a:ext cx="2270674"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100% BEELD</a:t>
            </a:r>
          </a:p>
        </p:txBody>
      </p:sp>
      <p:grpSp>
        <p:nvGrpSpPr>
          <p:cNvPr id="18" name="Instructie">
            <a:extLst>
              <a:ext uri="{FF2B5EF4-FFF2-40B4-BE49-F238E27FC236}">
                <a16:creationId xmlns:a16="http://schemas.microsoft.com/office/drawing/2014/main" id="{BB567BED-067D-454D-AC06-1F00F8136477}"/>
              </a:ext>
            </a:extLst>
          </p:cNvPr>
          <p:cNvGrpSpPr/>
          <p:nvPr userDrawn="1"/>
        </p:nvGrpSpPr>
        <p:grpSpPr>
          <a:xfrm>
            <a:off x="-3437547" y="1434"/>
            <a:ext cx="3201327" cy="6001164"/>
            <a:chOff x="-3437547" y="1434"/>
            <a:chExt cx="3201327" cy="6001164"/>
          </a:xfrm>
        </p:grpSpPr>
        <p:cxnSp>
          <p:nvCxnSpPr>
            <p:cNvPr id="19" name="Rechte verbindingslijn 18">
              <a:extLst>
                <a:ext uri="{FF2B5EF4-FFF2-40B4-BE49-F238E27FC236}">
                  <a16:creationId xmlns:a16="http://schemas.microsoft.com/office/drawing/2014/main" id="{E02032CC-6D7D-4949-A948-DFD11ED46AA0}"/>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20" name="Ovaal 19">
              <a:extLst>
                <a:ext uri="{FF2B5EF4-FFF2-40B4-BE49-F238E27FC236}">
                  <a16:creationId xmlns:a16="http://schemas.microsoft.com/office/drawing/2014/main" id="{510EBD3B-0856-4BB0-BAC6-6F2C72A6D0DA}"/>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1" name="Rechthoek 20">
              <a:extLst>
                <a:ext uri="{FF2B5EF4-FFF2-40B4-BE49-F238E27FC236}">
                  <a16:creationId xmlns:a16="http://schemas.microsoft.com/office/drawing/2014/main" id="{FDB692F5-AB69-441D-ADD8-25D77602E2B1}"/>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 name="Ovaal 21">
              <a:extLst>
                <a:ext uri="{FF2B5EF4-FFF2-40B4-BE49-F238E27FC236}">
                  <a16:creationId xmlns:a16="http://schemas.microsoft.com/office/drawing/2014/main" id="{0908AD57-C844-4BBC-9B64-55BCB829E2DF}"/>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3" name="Rechthoek 22">
              <a:extLst>
                <a:ext uri="{FF2B5EF4-FFF2-40B4-BE49-F238E27FC236}">
                  <a16:creationId xmlns:a16="http://schemas.microsoft.com/office/drawing/2014/main" id="{585C930B-B926-4B08-BD4A-DE2373223FD0}"/>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4" name="Ovaal 23">
              <a:extLst>
                <a:ext uri="{FF2B5EF4-FFF2-40B4-BE49-F238E27FC236}">
                  <a16:creationId xmlns:a16="http://schemas.microsoft.com/office/drawing/2014/main" id="{40FD3817-1730-40D3-AEEE-5AE8C204B27B}"/>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 name="Rechthoek 24">
              <a:extLst>
                <a:ext uri="{FF2B5EF4-FFF2-40B4-BE49-F238E27FC236}">
                  <a16:creationId xmlns:a16="http://schemas.microsoft.com/office/drawing/2014/main" id="{6A808AB0-24B0-43BC-AB35-C9AEAB1D6675}"/>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26" name="Ovaal 25">
              <a:extLst>
                <a:ext uri="{FF2B5EF4-FFF2-40B4-BE49-F238E27FC236}">
                  <a16:creationId xmlns:a16="http://schemas.microsoft.com/office/drawing/2014/main" id="{202A1687-2EBA-4A11-8955-4EE8F90AA2AD}"/>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7" name="Rechthoek 26">
              <a:extLst>
                <a:ext uri="{FF2B5EF4-FFF2-40B4-BE49-F238E27FC236}">
                  <a16:creationId xmlns:a16="http://schemas.microsoft.com/office/drawing/2014/main" id="{91E0A297-718A-4A9E-9611-8EBDE0153D38}"/>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28" name="Meer informatie">
              <a:extLst>
                <a:ext uri="{FF2B5EF4-FFF2-40B4-BE49-F238E27FC236}">
                  <a16:creationId xmlns:a16="http://schemas.microsoft.com/office/drawing/2014/main" id="{45233522-F828-49EC-BE33-E020A3671C0D}"/>
                </a:ext>
              </a:extLst>
            </p:cNvPr>
            <p:cNvGrpSpPr/>
            <p:nvPr userDrawn="1"/>
          </p:nvGrpSpPr>
          <p:grpSpPr>
            <a:xfrm>
              <a:off x="-3421298" y="5206936"/>
              <a:ext cx="3178515" cy="795662"/>
              <a:chOff x="-3741486" y="3387723"/>
              <a:chExt cx="3178515" cy="795662"/>
            </a:xfrm>
          </p:grpSpPr>
          <p:sp>
            <p:nvSpPr>
              <p:cNvPr id="98" name="Freeform 101">
                <a:extLst>
                  <a:ext uri="{FF2B5EF4-FFF2-40B4-BE49-F238E27FC236}">
                    <a16:creationId xmlns:a16="http://schemas.microsoft.com/office/drawing/2014/main" id="{C8E36A58-002D-4A99-AAC1-7C4182B15DC3}"/>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9" name="Rechthoek 98">
                <a:extLst>
                  <a:ext uri="{FF2B5EF4-FFF2-40B4-BE49-F238E27FC236}">
                    <a16:creationId xmlns:a16="http://schemas.microsoft.com/office/drawing/2014/main" id="{0C2F6FA5-59A2-402C-BBEE-8EC22F795380}"/>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00" name="Rechte verbindingslijn 99">
                <a:extLst>
                  <a:ext uri="{FF2B5EF4-FFF2-40B4-BE49-F238E27FC236}">
                    <a16:creationId xmlns:a16="http://schemas.microsoft.com/office/drawing/2014/main" id="{B87ECE8D-12A3-40E8-BF38-9981823E5A41}"/>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9" name="Rechthoek 28">
              <a:extLst>
                <a:ext uri="{FF2B5EF4-FFF2-40B4-BE49-F238E27FC236}">
                  <a16:creationId xmlns:a16="http://schemas.microsoft.com/office/drawing/2014/main" id="{7E7B001B-58E8-446A-A87A-64D7FAA3D58C}"/>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30" name="Ovaal 29">
              <a:extLst>
                <a:ext uri="{FF2B5EF4-FFF2-40B4-BE49-F238E27FC236}">
                  <a16:creationId xmlns:a16="http://schemas.microsoft.com/office/drawing/2014/main" id="{A77F12C4-CFF8-42D4-86BE-594F18A34DA2}"/>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1" name="Rechte verbindingslijn 30">
              <a:extLst>
                <a:ext uri="{FF2B5EF4-FFF2-40B4-BE49-F238E27FC236}">
                  <a16:creationId xmlns:a16="http://schemas.microsoft.com/office/drawing/2014/main" id="{1FE513A5-669C-4D87-B9C6-7D59E8C4B94F}"/>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2" name="Groep 31">
              <a:extLst>
                <a:ext uri="{FF2B5EF4-FFF2-40B4-BE49-F238E27FC236}">
                  <a16:creationId xmlns:a16="http://schemas.microsoft.com/office/drawing/2014/main" id="{10525F73-2CF2-4DFA-85BD-75B550494656}"/>
                </a:ext>
              </a:extLst>
            </p:cNvPr>
            <p:cNvGrpSpPr/>
            <p:nvPr userDrawn="1"/>
          </p:nvGrpSpPr>
          <p:grpSpPr>
            <a:xfrm>
              <a:off x="-3437547" y="349413"/>
              <a:ext cx="2933825" cy="558875"/>
              <a:chOff x="-3419346" y="368233"/>
              <a:chExt cx="3904920" cy="743862"/>
            </a:xfrm>
          </p:grpSpPr>
          <p:sp>
            <p:nvSpPr>
              <p:cNvPr id="44" name="Rechthoek 43">
                <a:extLst>
                  <a:ext uri="{FF2B5EF4-FFF2-40B4-BE49-F238E27FC236}">
                    <a16:creationId xmlns:a16="http://schemas.microsoft.com/office/drawing/2014/main" id="{5FBDF96F-631B-4CB3-87FA-5D97FA17C9CB}"/>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 name="Rechte verbindingslijn 44">
                <a:extLst>
                  <a:ext uri="{FF2B5EF4-FFF2-40B4-BE49-F238E27FC236}">
                    <a16:creationId xmlns:a16="http://schemas.microsoft.com/office/drawing/2014/main" id="{7DC9B3CF-D588-4941-BF2D-7D1D24C295B2}"/>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63B93459-E71F-450C-A9D3-AD08AD3BC459}"/>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hthoek 46">
                <a:extLst>
                  <a:ext uri="{FF2B5EF4-FFF2-40B4-BE49-F238E27FC236}">
                    <a16:creationId xmlns:a16="http://schemas.microsoft.com/office/drawing/2014/main" id="{7BA6EE34-C75A-481B-A62C-EADBC851D4C3}"/>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8" name="Groep 47">
                <a:extLst>
                  <a:ext uri="{FF2B5EF4-FFF2-40B4-BE49-F238E27FC236}">
                    <a16:creationId xmlns:a16="http://schemas.microsoft.com/office/drawing/2014/main" id="{302D1F07-663D-475C-AA5F-48767DB760E2}"/>
                  </a:ext>
                </a:extLst>
              </p:cNvPr>
              <p:cNvGrpSpPr/>
              <p:nvPr userDrawn="1"/>
            </p:nvGrpSpPr>
            <p:grpSpPr>
              <a:xfrm>
                <a:off x="-3002834" y="720303"/>
                <a:ext cx="182598" cy="143759"/>
                <a:chOff x="-3310843" y="700986"/>
                <a:chExt cx="182598" cy="143759"/>
              </a:xfrm>
            </p:grpSpPr>
            <p:grpSp>
              <p:nvGrpSpPr>
                <p:cNvPr id="89" name="Groep 88">
                  <a:extLst>
                    <a:ext uri="{FF2B5EF4-FFF2-40B4-BE49-F238E27FC236}">
                      <a16:creationId xmlns:a16="http://schemas.microsoft.com/office/drawing/2014/main" id="{F43E5590-4E84-46A3-93CB-BF7822AFD99A}"/>
                    </a:ext>
                  </a:extLst>
                </p:cNvPr>
                <p:cNvGrpSpPr/>
                <p:nvPr userDrawn="1"/>
              </p:nvGrpSpPr>
              <p:grpSpPr>
                <a:xfrm>
                  <a:off x="-3310843" y="700986"/>
                  <a:ext cx="182598" cy="143759"/>
                  <a:chOff x="-3310843" y="700986"/>
                  <a:chExt cx="182598" cy="143759"/>
                </a:xfrm>
              </p:grpSpPr>
              <p:cxnSp>
                <p:nvCxnSpPr>
                  <p:cNvPr id="93" name="Rechte verbindingslijn 92">
                    <a:extLst>
                      <a:ext uri="{FF2B5EF4-FFF2-40B4-BE49-F238E27FC236}">
                        <a16:creationId xmlns:a16="http://schemas.microsoft.com/office/drawing/2014/main" id="{6BF890BE-3F8F-41A4-AC8C-3AE4DC8A3B5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D846492F-1363-41E8-91B7-F45CA31A0CFE}"/>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D8052EE6-8578-44DE-82D2-257E76392439}"/>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A97EB29A-1FB8-43C8-B90E-126BB0B9294E}"/>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7" name="Rechte verbindingslijn 96">
                    <a:extLst>
                      <a:ext uri="{FF2B5EF4-FFF2-40B4-BE49-F238E27FC236}">
                        <a16:creationId xmlns:a16="http://schemas.microsoft.com/office/drawing/2014/main" id="{A74FBDEC-6563-4DA7-9EDE-7D43DC78FC2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0" name="Groep 89">
                  <a:extLst>
                    <a:ext uri="{FF2B5EF4-FFF2-40B4-BE49-F238E27FC236}">
                      <a16:creationId xmlns:a16="http://schemas.microsoft.com/office/drawing/2014/main" id="{C4103B18-48D9-43CB-8788-2DCF30FDB2CB}"/>
                    </a:ext>
                  </a:extLst>
                </p:cNvPr>
                <p:cNvGrpSpPr/>
                <p:nvPr userDrawn="1"/>
              </p:nvGrpSpPr>
              <p:grpSpPr>
                <a:xfrm flipH="1">
                  <a:off x="-3310774" y="735854"/>
                  <a:ext cx="88801" cy="72568"/>
                  <a:chOff x="-2091059" y="1395403"/>
                  <a:chExt cx="157316" cy="128558"/>
                </a:xfrm>
              </p:grpSpPr>
              <p:sp>
                <p:nvSpPr>
                  <p:cNvPr id="91" name="Rechthoek 90">
                    <a:extLst>
                      <a:ext uri="{FF2B5EF4-FFF2-40B4-BE49-F238E27FC236}">
                        <a16:creationId xmlns:a16="http://schemas.microsoft.com/office/drawing/2014/main" id="{DBC2CE8B-83A1-4DD4-85B8-19FAADC3D21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2" name="Pijl: punthaak 91">
                    <a:extLst>
                      <a:ext uri="{FF2B5EF4-FFF2-40B4-BE49-F238E27FC236}">
                        <a16:creationId xmlns:a16="http://schemas.microsoft.com/office/drawing/2014/main" id="{AC3CCE20-20C6-4A19-8D97-AD0E6E62762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9" name="Groep 48">
                <a:extLst>
                  <a:ext uri="{FF2B5EF4-FFF2-40B4-BE49-F238E27FC236}">
                    <a16:creationId xmlns:a16="http://schemas.microsoft.com/office/drawing/2014/main" id="{791A28EB-D0CB-48CD-BAB2-3871DC1B5A7D}"/>
                  </a:ext>
                </a:extLst>
              </p:cNvPr>
              <p:cNvGrpSpPr/>
              <p:nvPr userDrawn="1"/>
            </p:nvGrpSpPr>
            <p:grpSpPr>
              <a:xfrm>
                <a:off x="-3326107" y="720303"/>
                <a:ext cx="182598" cy="143759"/>
                <a:chOff x="-3634116" y="700986"/>
                <a:chExt cx="182598" cy="143759"/>
              </a:xfrm>
            </p:grpSpPr>
            <p:grpSp>
              <p:nvGrpSpPr>
                <p:cNvPr id="78" name="Groep 77">
                  <a:extLst>
                    <a:ext uri="{FF2B5EF4-FFF2-40B4-BE49-F238E27FC236}">
                      <a16:creationId xmlns:a16="http://schemas.microsoft.com/office/drawing/2014/main" id="{BAE3FF4E-FAFB-443F-98E2-119791B02B62}"/>
                    </a:ext>
                  </a:extLst>
                </p:cNvPr>
                <p:cNvGrpSpPr/>
                <p:nvPr userDrawn="1"/>
              </p:nvGrpSpPr>
              <p:grpSpPr>
                <a:xfrm>
                  <a:off x="-3634116" y="700986"/>
                  <a:ext cx="182598" cy="143759"/>
                  <a:chOff x="-3634116" y="700986"/>
                  <a:chExt cx="182598" cy="143759"/>
                </a:xfrm>
              </p:grpSpPr>
              <p:cxnSp>
                <p:nvCxnSpPr>
                  <p:cNvPr id="83" name="Rechte verbindingslijn 82">
                    <a:extLst>
                      <a:ext uri="{FF2B5EF4-FFF2-40B4-BE49-F238E27FC236}">
                        <a16:creationId xmlns:a16="http://schemas.microsoft.com/office/drawing/2014/main" id="{38B5340B-E98D-4E7B-AF10-36E9B3D72FB0}"/>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7D670699-650A-4537-9049-2BCD65024577}"/>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85C56D09-7338-4C90-8821-CCD8450BAEF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28BF8DC4-B5D3-4C6A-80C1-1C4EB9BC1B18}"/>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57F75FF8-A2F7-4A9C-91CA-46632D5FD36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B72FDD7D-61DF-49E4-9768-33980A76BE93}"/>
                    </a:ext>
                  </a:extLst>
                </p:cNvPr>
                <p:cNvGrpSpPr/>
                <p:nvPr userDrawn="1"/>
              </p:nvGrpSpPr>
              <p:grpSpPr>
                <a:xfrm>
                  <a:off x="-3634047" y="735854"/>
                  <a:ext cx="88801" cy="72568"/>
                  <a:chOff x="-2091059" y="1395403"/>
                  <a:chExt cx="157316" cy="128558"/>
                </a:xfrm>
              </p:grpSpPr>
              <p:sp>
                <p:nvSpPr>
                  <p:cNvPr id="80" name="Rechthoek 79">
                    <a:extLst>
                      <a:ext uri="{FF2B5EF4-FFF2-40B4-BE49-F238E27FC236}">
                        <a16:creationId xmlns:a16="http://schemas.microsoft.com/office/drawing/2014/main" id="{28007C12-8BE9-497E-AE65-41387AE86D1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Pijl: punthaak 80">
                    <a:extLst>
                      <a:ext uri="{FF2B5EF4-FFF2-40B4-BE49-F238E27FC236}">
                        <a16:creationId xmlns:a16="http://schemas.microsoft.com/office/drawing/2014/main" id="{CB556572-68F7-4733-922D-A2A06BAAC87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50" name="Rechte verbindingslijn 49">
                <a:extLst>
                  <a:ext uri="{FF2B5EF4-FFF2-40B4-BE49-F238E27FC236}">
                    <a16:creationId xmlns:a16="http://schemas.microsoft.com/office/drawing/2014/main" id="{EBEBAEAE-0787-4CE9-A499-184AD739EC6A}"/>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1" name="Rechte verbindingslijn 50">
                <a:extLst>
                  <a:ext uri="{FF2B5EF4-FFF2-40B4-BE49-F238E27FC236}">
                    <a16:creationId xmlns:a16="http://schemas.microsoft.com/office/drawing/2014/main" id="{E51AB10E-6131-4D52-8980-588FBE02AE3A}"/>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2" name="Groep 51">
                <a:extLst>
                  <a:ext uri="{FF2B5EF4-FFF2-40B4-BE49-F238E27FC236}">
                    <a16:creationId xmlns:a16="http://schemas.microsoft.com/office/drawing/2014/main" id="{D19E73EB-C3F2-4112-8CE4-5F7331E2B20A}"/>
                  </a:ext>
                </a:extLst>
              </p:cNvPr>
              <p:cNvGrpSpPr/>
              <p:nvPr userDrawn="1"/>
            </p:nvGrpSpPr>
            <p:grpSpPr>
              <a:xfrm>
                <a:off x="-2425037" y="370226"/>
                <a:ext cx="357690" cy="330595"/>
                <a:chOff x="-2721817" y="347336"/>
                <a:chExt cx="432805" cy="400021"/>
              </a:xfrm>
            </p:grpSpPr>
            <p:sp>
              <p:nvSpPr>
                <p:cNvPr id="67" name="Rechthoek 66">
                  <a:extLst>
                    <a:ext uri="{FF2B5EF4-FFF2-40B4-BE49-F238E27FC236}">
                      <a16:creationId xmlns:a16="http://schemas.microsoft.com/office/drawing/2014/main" id="{DC2B7E43-9A25-47B1-94CF-C1AD273C6D1F}"/>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68" name="Groep 67">
                  <a:extLst>
                    <a:ext uri="{FF2B5EF4-FFF2-40B4-BE49-F238E27FC236}">
                      <a16:creationId xmlns:a16="http://schemas.microsoft.com/office/drawing/2014/main" id="{0E06258C-55B6-428A-8430-7A2CA588074A}"/>
                    </a:ext>
                  </a:extLst>
                </p:cNvPr>
                <p:cNvGrpSpPr/>
                <p:nvPr userDrawn="1"/>
              </p:nvGrpSpPr>
              <p:grpSpPr>
                <a:xfrm>
                  <a:off x="-2652453" y="431583"/>
                  <a:ext cx="294076" cy="231526"/>
                  <a:chOff x="-3634116" y="700986"/>
                  <a:chExt cx="182598" cy="143759"/>
                </a:xfrm>
              </p:grpSpPr>
              <p:grpSp>
                <p:nvGrpSpPr>
                  <p:cNvPr id="69" name="Groep 68">
                    <a:extLst>
                      <a:ext uri="{FF2B5EF4-FFF2-40B4-BE49-F238E27FC236}">
                        <a16:creationId xmlns:a16="http://schemas.microsoft.com/office/drawing/2014/main" id="{2C58D63D-86FA-47EE-A45B-36066CF399E6}"/>
                      </a:ext>
                    </a:extLst>
                  </p:cNvPr>
                  <p:cNvGrpSpPr/>
                  <p:nvPr userDrawn="1"/>
                </p:nvGrpSpPr>
                <p:grpSpPr>
                  <a:xfrm>
                    <a:off x="-3634116" y="700986"/>
                    <a:ext cx="182598" cy="143759"/>
                    <a:chOff x="-3634116" y="700986"/>
                    <a:chExt cx="182598" cy="143759"/>
                  </a:xfrm>
                </p:grpSpPr>
                <p:cxnSp>
                  <p:nvCxnSpPr>
                    <p:cNvPr id="73" name="Rechte verbindingslijn 72">
                      <a:extLst>
                        <a:ext uri="{FF2B5EF4-FFF2-40B4-BE49-F238E27FC236}">
                          <a16:creationId xmlns:a16="http://schemas.microsoft.com/office/drawing/2014/main" id="{FE816631-90D7-4065-817F-0E5304333D0B}"/>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B540AE74-D8AA-4ADF-9DDF-77898D167DD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294C407B-A8CB-4D28-A14C-E3BB1F460222}"/>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372B194E-AB14-417A-9154-E0A38590B08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B775651E-B42F-425A-8FBA-BBC3691C6F7A}"/>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70" name="Groep 69">
                    <a:extLst>
                      <a:ext uri="{FF2B5EF4-FFF2-40B4-BE49-F238E27FC236}">
                        <a16:creationId xmlns:a16="http://schemas.microsoft.com/office/drawing/2014/main" id="{EA59CA98-4423-4A29-8EDC-9BD5FFE901FF}"/>
                      </a:ext>
                    </a:extLst>
                  </p:cNvPr>
                  <p:cNvGrpSpPr/>
                  <p:nvPr userDrawn="1"/>
                </p:nvGrpSpPr>
                <p:grpSpPr>
                  <a:xfrm>
                    <a:off x="-3634047" y="735854"/>
                    <a:ext cx="88801" cy="72568"/>
                    <a:chOff x="-2091059" y="1395403"/>
                    <a:chExt cx="157316" cy="128558"/>
                  </a:xfrm>
                </p:grpSpPr>
                <p:sp>
                  <p:nvSpPr>
                    <p:cNvPr id="71" name="Rechthoek 70">
                      <a:extLst>
                        <a:ext uri="{FF2B5EF4-FFF2-40B4-BE49-F238E27FC236}">
                          <a16:creationId xmlns:a16="http://schemas.microsoft.com/office/drawing/2014/main" id="{39F63C44-CBF3-4E89-92E6-F468E551A79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2" name="Pijl: punthaak 71">
                      <a:extLst>
                        <a:ext uri="{FF2B5EF4-FFF2-40B4-BE49-F238E27FC236}">
                          <a16:creationId xmlns:a16="http://schemas.microsoft.com/office/drawing/2014/main" id="{92F68135-3471-4A41-A658-B7146346C77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3" name="Groep 52">
                <a:extLst>
                  <a:ext uri="{FF2B5EF4-FFF2-40B4-BE49-F238E27FC236}">
                    <a16:creationId xmlns:a16="http://schemas.microsoft.com/office/drawing/2014/main" id="{7671D8E0-0A79-4414-BC18-A96AA32FBA1D}"/>
                  </a:ext>
                </a:extLst>
              </p:cNvPr>
              <p:cNvGrpSpPr/>
              <p:nvPr userDrawn="1"/>
            </p:nvGrpSpPr>
            <p:grpSpPr>
              <a:xfrm>
                <a:off x="-2425037" y="781500"/>
                <a:ext cx="357690" cy="330595"/>
                <a:chOff x="-2721817" y="782525"/>
                <a:chExt cx="432805" cy="400021"/>
              </a:xfrm>
            </p:grpSpPr>
            <p:sp>
              <p:nvSpPr>
                <p:cNvPr id="56" name="Rechthoek 55">
                  <a:extLst>
                    <a:ext uri="{FF2B5EF4-FFF2-40B4-BE49-F238E27FC236}">
                      <a16:creationId xmlns:a16="http://schemas.microsoft.com/office/drawing/2014/main" id="{08DED9FB-AE77-409E-B912-4FF678E2762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7" name="Groep 56">
                  <a:extLst>
                    <a:ext uri="{FF2B5EF4-FFF2-40B4-BE49-F238E27FC236}">
                      <a16:creationId xmlns:a16="http://schemas.microsoft.com/office/drawing/2014/main" id="{9AF56E88-97A5-4961-962F-D5A6CE480100}"/>
                    </a:ext>
                  </a:extLst>
                </p:cNvPr>
                <p:cNvGrpSpPr/>
                <p:nvPr userDrawn="1"/>
              </p:nvGrpSpPr>
              <p:grpSpPr>
                <a:xfrm>
                  <a:off x="-2652453" y="866772"/>
                  <a:ext cx="294076" cy="231526"/>
                  <a:chOff x="-3310843" y="700986"/>
                  <a:chExt cx="182598" cy="143759"/>
                </a:xfrm>
              </p:grpSpPr>
              <p:grpSp>
                <p:nvGrpSpPr>
                  <p:cNvPr id="58" name="Groep 57">
                    <a:extLst>
                      <a:ext uri="{FF2B5EF4-FFF2-40B4-BE49-F238E27FC236}">
                        <a16:creationId xmlns:a16="http://schemas.microsoft.com/office/drawing/2014/main" id="{BED550AB-12B3-48CB-BFB4-D56686ECD1C1}"/>
                      </a:ext>
                    </a:extLst>
                  </p:cNvPr>
                  <p:cNvGrpSpPr/>
                  <p:nvPr userDrawn="1"/>
                </p:nvGrpSpPr>
                <p:grpSpPr>
                  <a:xfrm>
                    <a:off x="-3310843" y="700986"/>
                    <a:ext cx="182598" cy="143759"/>
                    <a:chOff x="-3310843" y="700986"/>
                    <a:chExt cx="182598" cy="143759"/>
                  </a:xfrm>
                </p:grpSpPr>
                <p:cxnSp>
                  <p:nvCxnSpPr>
                    <p:cNvPr id="62" name="Rechte verbindingslijn 61">
                      <a:extLst>
                        <a:ext uri="{FF2B5EF4-FFF2-40B4-BE49-F238E27FC236}">
                          <a16:creationId xmlns:a16="http://schemas.microsoft.com/office/drawing/2014/main" id="{792D2E75-9C27-4F4B-88B0-AD299BD4FE0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D911E067-5632-4650-AA24-AD8BEF0C104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8A0354D2-DC09-45B4-911E-0504D76DEFF6}"/>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5669533C-09B8-4972-8F30-822BE5D304AD}"/>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6" name="Rechte verbindingslijn 65">
                      <a:extLst>
                        <a:ext uri="{FF2B5EF4-FFF2-40B4-BE49-F238E27FC236}">
                          <a16:creationId xmlns:a16="http://schemas.microsoft.com/office/drawing/2014/main" id="{0C451AC7-FED4-4DEA-9956-5A11140B505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9" name="Groep 58">
                    <a:extLst>
                      <a:ext uri="{FF2B5EF4-FFF2-40B4-BE49-F238E27FC236}">
                        <a16:creationId xmlns:a16="http://schemas.microsoft.com/office/drawing/2014/main" id="{736EAF5B-C7FD-4035-B643-086063FBBE78}"/>
                      </a:ext>
                    </a:extLst>
                  </p:cNvPr>
                  <p:cNvGrpSpPr/>
                  <p:nvPr userDrawn="1"/>
                </p:nvGrpSpPr>
                <p:grpSpPr>
                  <a:xfrm flipH="1">
                    <a:off x="-3310774" y="735854"/>
                    <a:ext cx="88801" cy="72568"/>
                    <a:chOff x="-2091059" y="1395403"/>
                    <a:chExt cx="157316" cy="128558"/>
                  </a:xfrm>
                </p:grpSpPr>
                <p:sp>
                  <p:nvSpPr>
                    <p:cNvPr id="60" name="Rechthoek 59">
                      <a:extLst>
                        <a:ext uri="{FF2B5EF4-FFF2-40B4-BE49-F238E27FC236}">
                          <a16:creationId xmlns:a16="http://schemas.microsoft.com/office/drawing/2014/main" id="{15BB5463-195F-4549-8026-1A84229C3A0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Pijl: punthaak 60">
                      <a:extLst>
                        <a:ext uri="{FF2B5EF4-FFF2-40B4-BE49-F238E27FC236}">
                          <a16:creationId xmlns:a16="http://schemas.microsoft.com/office/drawing/2014/main" id="{C726014F-C978-47C9-AC4F-842BF68D33F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4" name="Rechthoek 53">
                <a:extLst>
                  <a:ext uri="{FF2B5EF4-FFF2-40B4-BE49-F238E27FC236}">
                    <a16:creationId xmlns:a16="http://schemas.microsoft.com/office/drawing/2014/main" id="{62F88A8F-2FEC-4E10-8EE0-19CE983CF87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5" name="Rechthoek 54">
                <a:extLst>
                  <a:ext uri="{FF2B5EF4-FFF2-40B4-BE49-F238E27FC236}">
                    <a16:creationId xmlns:a16="http://schemas.microsoft.com/office/drawing/2014/main" id="{D36A935A-CAEB-481D-B601-CDE08F17678E}"/>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3" name="Rechte verbindingslijn 32">
              <a:extLst>
                <a:ext uri="{FF2B5EF4-FFF2-40B4-BE49-F238E27FC236}">
                  <a16:creationId xmlns:a16="http://schemas.microsoft.com/office/drawing/2014/main" id="{DC50A76F-4B7C-4DFB-B56D-107EE1B6EAAD}"/>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4" name="Rechthoek 33">
              <a:extLst>
                <a:ext uri="{FF2B5EF4-FFF2-40B4-BE49-F238E27FC236}">
                  <a16:creationId xmlns:a16="http://schemas.microsoft.com/office/drawing/2014/main" id="{D0D1F41F-60F5-4901-92CB-80A0D4BFF30C}"/>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5" name="Ovaal 34">
              <a:extLst>
                <a:ext uri="{FF2B5EF4-FFF2-40B4-BE49-F238E27FC236}">
                  <a16:creationId xmlns:a16="http://schemas.microsoft.com/office/drawing/2014/main" id="{20696DE8-0E3B-4EC0-ABC9-112161C9D8A2}"/>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6" name="Rechthoek 35">
              <a:extLst>
                <a:ext uri="{FF2B5EF4-FFF2-40B4-BE49-F238E27FC236}">
                  <a16:creationId xmlns:a16="http://schemas.microsoft.com/office/drawing/2014/main" id="{939E790F-BE2D-4160-8A12-008F0412058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37" name="Ovaal 36">
              <a:extLst>
                <a:ext uri="{FF2B5EF4-FFF2-40B4-BE49-F238E27FC236}">
                  <a16:creationId xmlns:a16="http://schemas.microsoft.com/office/drawing/2014/main" id="{5CD3D218-2534-4D97-9F48-472E12CCD94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 name="Rechthoek 37">
              <a:extLst>
                <a:ext uri="{FF2B5EF4-FFF2-40B4-BE49-F238E27FC236}">
                  <a16:creationId xmlns:a16="http://schemas.microsoft.com/office/drawing/2014/main" id="{594DFF9F-E7EB-49CC-B76F-FBE9033FC7B8}"/>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9" name="Ovaal 38">
              <a:extLst>
                <a:ext uri="{FF2B5EF4-FFF2-40B4-BE49-F238E27FC236}">
                  <a16:creationId xmlns:a16="http://schemas.microsoft.com/office/drawing/2014/main" id="{58DA30A8-8C34-4AF5-8D76-B6841561C2C2}"/>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0" name="Rechthoek 39">
              <a:extLst>
                <a:ext uri="{FF2B5EF4-FFF2-40B4-BE49-F238E27FC236}">
                  <a16:creationId xmlns:a16="http://schemas.microsoft.com/office/drawing/2014/main" id="{AD02CAC7-7EEF-44F5-842A-DC276B9D6A69}"/>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41" name="Ovaal 40">
              <a:extLst>
                <a:ext uri="{FF2B5EF4-FFF2-40B4-BE49-F238E27FC236}">
                  <a16:creationId xmlns:a16="http://schemas.microsoft.com/office/drawing/2014/main" id="{36691578-BD14-4DA2-BD26-1DB1F70CD7A7}"/>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 name="Rechthoek 41">
              <a:extLst>
                <a:ext uri="{FF2B5EF4-FFF2-40B4-BE49-F238E27FC236}">
                  <a16:creationId xmlns:a16="http://schemas.microsoft.com/office/drawing/2014/main" id="{99545EB3-5DC4-49D8-93A6-87BC6FCFACE9}"/>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43" name="Rechthoek 42">
              <a:extLst>
                <a:ext uri="{FF2B5EF4-FFF2-40B4-BE49-F238E27FC236}">
                  <a16:creationId xmlns:a16="http://schemas.microsoft.com/office/drawing/2014/main" id="{CF995A1F-14FF-466B-8C30-3CC8EA5242B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1" name="Instructie">
            <a:extLst>
              <a:ext uri="{FF2B5EF4-FFF2-40B4-BE49-F238E27FC236}">
                <a16:creationId xmlns:a16="http://schemas.microsoft.com/office/drawing/2014/main" id="{9F0F2A30-1722-4F1C-8959-A233C14A3842}"/>
              </a:ext>
            </a:extLst>
          </p:cNvPr>
          <p:cNvGrpSpPr/>
          <p:nvPr userDrawn="1"/>
        </p:nvGrpSpPr>
        <p:grpSpPr>
          <a:xfrm>
            <a:off x="12391601" y="0"/>
            <a:ext cx="3183678" cy="5340257"/>
            <a:chOff x="12391601" y="0"/>
            <a:chExt cx="3183678" cy="5340257"/>
          </a:xfrm>
        </p:grpSpPr>
        <p:grpSp>
          <p:nvGrpSpPr>
            <p:cNvPr id="102" name="Meer informatie">
              <a:extLst>
                <a:ext uri="{FF2B5EF4-FFF2-40B4-BE49-F238E27FC236}">
                  <a16:creationId xmlns:a16="http://schemas.microsoft.com/office/drawing/2014/main" id="{F4ACB53F-F887-4EC3-A96C-7BF4CDE86837}"/>
                </a:ext>
              </a:extLst>
            </p:cNvPr>
            <p:cNvGrpSpPr/>
            <p:nvPr userDrawn="1"/>
          </p:nvGrpSpPr>
          <p:grpSpPr>
            <a:xfrm>
              <a:off x="12396764" y="4556984"/>
              <a:ext cx="3178515" cy="783273"/>
              <a:chOff x="-3741486" y="3386444"/>
              <a:chExt cx="3178515" cy="783273"/>
            </a:xfrm>
          </p:grpSpPr>
          <p:sp>
            <p:nvSpPr>
              <p:cNvPr id="142" name="Freeform 101">
                <a:extLst>
                  <a:ext uri="{FF2B5EF4-FFF2-40B4-BE49-F238E27FC236}">
                    <a16:creationId xmlns:a16="http://schemas.microsoft.com/office/drawing/2014/main" id="{B4DFDFA3-BE44-4E2C-9FAB-20FA036FC8FF}"/>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3" name="Rechthoek 142">
                <a:extLst>
                  <a:ext uri="{FF2B5EF4-FFF2-40B4-BE49-F238E27FC236}">
                    <a16:creationId xmlns:a16="http://schemas.microsoft.com/office/drawing/2014/main" id="{E8D6457D-4E95-4CA7-B69E-E3F5BBCE732C}"/>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4" name="Rechte verbindingslijn 143">
                <a:extLst>
                  <a:ext uri="{FF2B5EF4-FFF2-40B4-BE49-F238E27FC236}">
                    <a16:creationId xmlns:a16="http://schemas.microsoft.com/office/drawing/2014/main" id="{AEF391C0-3737-4176-B63F-8F4AF1AEA725}"/>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03" name="Rechthoek 102">
              <a:extLst>
                <a:ext uri="{FF2B5EF4-FFF2-40B4-BE49-F238E27FC236}">
                  <a16:creationId xmlns:a16="http://schemas.microsoft.com/office/drawing/2014/main" id="{EBB13F05-75BE-4AA4-9AE3-18CC2651D509}"/>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04" name="Ovaal 103">
              <a:extLst>
                <a:ext uri="{FF2B5EF4-FFF2-40B4-BE49-F238E27FC236}">
                  <a16:creationId xmlns:a16="http://schemas.microsoft.com/office/drawing/2014/main" id="{C2D1B02B-D0D1-4E2E-8821-61FE8E7B7224}"/>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5" name="Rechte verbindingslijn 104">
              <a:extLst>
                <a:ext uri="{FF2B5EF4-FFF2-40B4-BE49-F238E27FC236}">
                  <a16:creationId xmlns:a16="http://schemas.microsoft.com/office/drawing/2014/main" id="{BC29F619-4674-4AF4-B0B0-63812FB7D67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6" name="Rechte verbindingslijn 105">
              <a:extLst>
                <a:ext uri="{FF2B5EF4-FFF2-40B4-BE49-F238E27FC236}">
                  <a16:creationId xmlns:a16="http://schemas.microsoft.com/office/drawing/2014/main" id="{47BAD2B6-8BA4-489D-9823-403347AC46C4}"/>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7" name="Rechthoek 106">
              <a:extLst>
                <a:ext uri="{FF2B5EF4-FFF2-40B4-BE49-F238E27FC236}">
                  <a16:creationId xmlns:a16="http://schemas.microsoft.com/office/drawing/2014/main" id="{C1938C9D-3B58-4B5B-BBA5-49279D3FB07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08" name="Rechte verbindingslijn 107">
              <a:extLst>
                <a:ext uri="{FF2B5EF4-FFF2-40B4-BE49-F238E27FC236}">
                  <a16:creationId xmlns:a16="http://schemas.microsoft.com/office/drawing/2014/main" id="{7285F41C-E561-4960-B0C0-2C1BF1A353F1}"/>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09" name="Ovaal 108">
              <a:extLst>
                <a:ext uri="{FF2B5EF4-FFF2-40B4-BE49-F238E27FC236}">
                  <a16:creationId xmlns:a16="http://schemas.microsoft.com/office/drawing/2014/main" id="{18A6BAF1-2A81-4004-825E-145D74B25D8E}"/>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0" name="Rechthoek 109">
              <a:extLst>
                <a:ext uri="{FF2B5EF4-FFF2-40B4-BE49-F238E27FC236}">
                  <a16:creationId xmlns:a16="http://schemas.microsoft.com/office/drawing/2014/main" id="{22EF39C7-38CA-4EA7-B3AA-0375B5C6894E}"/>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1" name="Groep 110">
              <a:extLst>
                <a:ext uri="{FF2B5EF4-FFF2-40B4-BE49-F238E27FC236}">
                  <a16:creationId xmlns:a16="http://schemas.microsoft.com/office/drawing/2014/main" id="{2A08D245-433B-4B44-B7E3-81B49F9C22A7}"/>
                </a:ext>
              </a:extLst>
            </p:cNvPr>
            <p:cNvGrpSpPr/>
            <p:nvPr userDrawn="1"/>
          </p:nvGrpSpPr>
          <p:grpSpPr>
            <a:xfrm>
              <a:off x="12757282" y="2184550"/>
              <a:ext cx="825500" cy="209550"/>
              <a:chOff x="13504624" y="2482850"/>
              <a:chExt cx="825500" cy="209550"/>
            </a:xfrm>
          </p:grpSpPr>
          <p:sp>
            <p:nvSpPr>
              <p:cNvPr id="139" name="Rechthoek 138">
                <a:extLst>
                  <a:ext uri="{FF2B5EF4-FFF2-40B4-BE49-F238E27FC236}">
                    <a16:creationId xmlns:a16="http://schemas.microsoft.com/office/drawing/2014/main" id="{EEB20CC2-5126-49F9-8B1B-013C57944FA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40" name="Rechte verbindingslijn 139">
                <a:extLst>
                  <a:ext uri="{FF2B5EF4-FFF2-40B4-BE49-F238E27FC236}">
                    <a16:creationId xmlns:a16="http://schemas.microsoft.com/office/drawing/2014/main" id="{10175D8A-3937-451E-8287-B1A81637C62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1" name="Gelijkbenige driehoek 140">
                <a:extLst>
                  <a:ext uri="{FF2B5EF4-FFF2-40B4-BE49-F238E27FC236}">
                    <a16:creationId xmlns:a16="http://schemas.microsoft.com/office/drawing/2014/main" id="{A2633F6A-B22B-4948-9FB5-665451F994E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2" name="Groep 111">
              <a:extLst>
                <a:ext uri="{FF2B5EF4-FFF2-40B4-BE49-F238E27FC236}">
                  <a16:creationId xmlns:a16="http://schemas.microsoft.com/office/drawing/2014/main" id="{23E6A65D-E075-42C0-9AFC-8CE1C3E82B57}"/>
                </a:ext>
              </a:extLst>
            </p:cNvPr>
            <p:cNvGrpSpPr/>
            <p:nvPr userDrawn="1"/>
          </p:nvGrpSpPr>
          <p:grpSpPr>
            <a:xfrm>
              <a:off x="12757282" y="1141626"/>
              <a:ext cx="294789" cy="318834"/>
              <a:chOff x="14466489" y="1001522"/>
              <a:chExt cx="290627" cy="314333"/>
            </a:xfrm>
          </p:grpSpPr>
          <p:sp>
            <p:nvSpPr>
              <p:cNvPr id="133" name="Rechthoek 132">
                <a:extLst>
                  <a:ext uri="{FF2B5EF4-FFF2-40B4-BE49-F238E27FC236}">
                    <a16:creationId xmlns:a16="http://schemas.microsoft.com/office/drawing/2014/main" id="{4AE43953-8CF8-4761-81D1-C69C738F329C}"/>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4" name="Ovaal 133">
                <a:extLst>
                  <a:ext uri="{FF2B5EF4-FFF2-40B4-BE49-F238E27FC236}">
                    <a16:creationId xmlns:a16="http://schemas.microsoft.com/office/drawing/2014/main" id="{4D09128B-C132-4BEE-8950-6E98811EA92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5" name="Vrije vorm: vorm 134">
                <a:extLst>
                  <a:ext uri="{FF2B5EF4-FFF2-40B4-BE49-F238E27FC236}">
                    <a16:creationId xmlns:a16="http://schemas.microsoft.com/office/drawing/2014/main" id="{CA9C0B4A-8E29-499B-B963-A3B1329C5DF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6" name="Rechthoek: afgeronde hoeken 135">
                <a:extLst>
                  <a:ext uri="{FF2B5EF4-FFF2-40B4-BE49-F238E27FC236}">
                    <a16:creationId xmlns:a16="http://schemas.microsoft.com/office/drawing/2014/main" id="{D8FB00B9-03ED-4DCB-8736-0ABBF042E39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37" name="Rechte verbindingslijn 136">
                <a:extLst>
                  <a:ext uri="{FF2B5EF4-FFF2-40B4-BE49-F238E27FC236}">
                    <a16:creationId xmlns:a16="http://schemas.microsoft.com/office/drawing/2014/main" id="{241A6416-1E1A-44A1-B1FA-ABCC83A77DF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6B3C1373-B005-4C60-B68D-3870BBA5C793}"/>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3" name="Ovaal 112">
              <a:extLst>
                <a:ext uri="{FF2B5EF4-FFF2-40B4-BE49-F238E27FC236}">
                  <a16:creationId xmlns:a16="http://schemas.microsoft.com/office/drawing/2014/main" id="{690DE161-406B-4B3B-B934-995738A96741}"/>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4" name="Rechthoek 113">
              <a:extLst>
                <a:ext uri="{FF2B5EF4-FFF2-40B4-BE49-F238E27FC236}">
                  <a16:creationId xmlns:a16="http://schemas.microsoft.com/office/drawing/2014/main" id="{508D4B2E-3705-47A2-B22C-B794DA5F94F7}"/>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5" name="Rechte verbindingslijn 114">
              <a:extLst>
                <a:ext uri="{FF2B5EF4-FFF2-40B4-BE49-F238E27FC236}">
                  <a16:creationId xmlns:a16="http://schemas.microsoft.com/office/drawing/2014/main" id="{E4349536-28C5-43F8-808C-632015FAA53A}"/>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6" name="Groep 115">
              <a:extLst>
                <a:ext uri="{FF2B5EF4-FFF2-40B4-BE49-F238E27FC236}">
                  <a16:creationId xmlns:a16="http://schemas.microsoft.com/office/drawing/2014/main" id="{D32EAC07-0A87-4C68-B2A2-CE09C4D76540}"/>
                </a:ext>
              </a:extLst>
            </p:cNvPr>
            <p:cNvGrpSpPr/>
            <p:nvPr userDrawn="1"/>
          </p:nvGrpSpPr>
          <p:grpSpPr>
            <a:xfrm>
              <a:off x="12696514" y="3701158"/>
              <a:ext cx="514284" cy="612918"/>
              <a:chOff x="12682980" y="3403241"/>
              <a:chExt cx="622284" cy="741632"/>
            </a:xfrm>
          </p:grpSpPr>
          <p:grpSp>
            <p:nvGrpSpPr>
              <p:cNvPr id="117" name="Groep 116">
                <a:extLst>
                  <a:ext uri="{FF2B5EF4-FFF2-40B4-BE49-F238E27FC236}">
                    <a16:creationId xmlns:a16="http://schemas.microsoft.com/office/drawing/2014/main" id="{08938DD8-55D9-4B92-932F-B593DF936950}"/>
                  </a:ext>
                </a:extLst>
              </p:cNvPr>
              <p:cNvGrpSpPr/>
              <p:nvPr userDrawn="1"/>
            </p:nvGrpSpPr>
            <p:grpSpPr>
              <a:xfrm>
                <a:off x="12771568" y="3403241"/>
                <a:ext cx="467138" cy="448489"/>
                <a:chOff x="12782195" y="3403241"/>
                <a:chExt cx="467138" cy="448489"/>
              </a:xfrm>
            </p:grpSpPr>
            <p:grpSp>
              <p:nvGrpSpPr>
                <p:cNvPr id="120" name="Groep 119">
                  <a:extLst>
                    <a:ext uri="{FF2B5EF4-FFF2-40B4-BE49-F238E27FC236}">
                      <a16:creationId xmlns:a16="http://schemas.microsoft.com/office/drawing/2014/main" id="{07476838-8678-4CA3-932A-4C7C60B22167}"/>
                    </a:ext>
                  </a:extLst>
                </p:cNvPr>
                <p:cNvGrpSpPr/>
                <p:nvPr userDrawn="1"/>
              </p:nvGrpSpPr>
              <p:grpSpPr>
                <a:xfrm>
                  <a:off x="12782195" y="3403241"/>
                  <a:ext cx="412967" cy="393907"/>
                  <a:chOff x="13554906" y="3320109"/>
                  <a:chExt cx="443906" cy="423419"/>
                </a:xfrm>
              </p:grpSpPr>
              <p:grpSp>
                <p:nvGrpSpPr>
                  <p:cNvPr id="127" name="Groep 126">
                    <a:extLst>
                      <a:ext uri="{FF2B5EF4-FFF2-40B4-BE49-F238E27FC236}">
                        <a16:creationId xmlns:a16="http://schemas.microsoft.com/office/drawing/2014/main" id="{E55DC550-F375-4C7F-A950-C51BC8D4B53C}"/>
                      </a:ext>
                    </a:extLst>
                  </p:cNvPr>
                  <p:cNvGrpSpPr/>
                  <p:nvPr userDrawn="1"/>
                </p:nvGrpSpPr>
                <p:grpSpPr>
                  <a:xfrm>
                    <a:off x="13554906" y="3320109"/>
                    <a:ext cx="443906" cy="423419"/>
                    <a:chOff x="12909684" y="1276143"/>
                    <a:chExt cx="443906" cy="423419"/>
                  </a:xfrm>
                </p:grpSpPr>
                <p:sp>
                  <p:nvSpPr>
                    <p:cNvPr id="130" name="Rechthoek 129">
                      <a:extLst>
                        <a:ext uri="{FF2B5EF4-FFF2-40B4-BE49-F238E27FC236}">
                          <a16:creationId xmlns:a16="http://schemas.microsoft.com/office/drawing/2014/main" id="{5640C374-B840-4F21-8B78-560B873D1F73}"/>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1" name="Rechthoek 130">
                      <a:extLst>
                        <a:ext uri="{FF2B5EF4-FFF2-40B4-BE49-F238E27FC236}">
                          <a16:creationId xmlns:a16="http://schemas.microsoft.com/office/drawing/2014/main" id="{B425D816-037B-49D4-B9C4-AE9F0AED1097}"/>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2" name="Ovaal 131">
                      <a:extLst>
                        <a:ext uri="{FF2B5EF4-FFF2-40B4-BE49-F238E27FC236}">
                          <a16:creationId xmlns:a16="http://schemas.microsoft.com/office/drawing/2014/main" id="{26B98F5A-B870-4AA9-9278-8FF2EA2A8BB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8" name="Afbeelding 127">
                    <a:extLst>
                      <a:ext uri="{FF2B5EF4-FFF2-40B4-BE49-F238E27FC236}">
                        <a16:creationId xmlns:a16="http://schemas.microsoft.com/office/drawing/2014/main" id="{4A19D5AE-BC35-4519-A223-54F4C08552D7}"/>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9" name="Afbeelding 128">
                    <a:extLst>
                      <a:ext uri="{FF2B5EF4-FFF2-40B4-BE49-F238E27FC236}">
                        <a16:creationId xmlns:a16="http://schemas.microsoft.com/office/drawing/2014/main" id="{98B913BE-A4CF-42EF-92FB-126B4DE01C2C}"/>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21" name="Groep 120">
                  <a:extLst>
                    <a:ext uri="{FF2B5EF4-FFF2-40B4-BE49-F238E27FC236}">
                      <a16:creationId xmlns:a16="http://schemas.microsoft.com/office/drawing/2014/main" id="{3FFD81C9-1AC7-414B-B68A-81C1139B07D2}"/>
                    </a:ext>
                  </a:extLst>
                </p:cNvPr>
                <p:cNvGrpSpPr/>
                <p:nvPr userDrawn="1"/>
              </p:nvGrpSpPr>
              <p:grpSpPr>
                <a:xfrm>
                  <a:off x="13103513" y="3705268"/>
                  <a:ext cx="145820" cy="146462"/>
                  <a:chOff x="13096169" y="3602278"/>
                  <a:chExt cx="145820" cy="146462"/>
                </a:xfrm>
              </p:grpSpPr>
              <p:sp>
                <p:nvSpPr>
                  <p:cNvPr id="125" name="Rechthoek 124">
                    <a:extLst>
                      <a:ext uri="{FF2B5EF4-FFF2-40B4-BE49-F238E27FC236}">
                        <a16:creationId xmlns:a16="http://schemas.microsoft.com/office/drawing/2014/main" id="{DE54BF27-E846-426C-B275-2D5CF49894E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6" name="Rechthoek 125">
                    <a:extLst>
                      <a:ext uri="{FF2B5EF4-FFF2-40B4-BE49-F238E27FC236}">
                        <a16:creationId xmlns:a16="http://schemas.microsoft.com/office/drawing/2014/main" id="{26A75939-5FA0-406A-82D2-D5569364772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2" name="Groep 121">
                  <a:extLst>
                    <a:ext uri="{FF2B5EF4-FFF2-40B4-BE49-F238E27FC236}">
                      <a16:creationId xmlns:a16="http://schemas.microsoft.com/office/drawing/2014/main" id="{DC0D25DD-7367-419C-B127-F4BB00E3BA40}"/>
                    </a:ext>
                  </a:extLst>
                </p:cNvPr>
                <p:cNvGrpSpPr/>
                <p:nvPr userDrawn="1"/>
              </p:nvGrpSpPr>
              <p:grpSpPr>
                <a:xfrm rot="10800000">
                  <a:off x="13061402" y="3665637"/>
                  <a:ext cx="145820" cy="146462"/>
                  <a:chOff x="13096169" y="3602278"/>
                  <a:chExt cx="145820" cy="146462"/>
                </a:xfrm>
              </p:grpSpPr>
              <p:sp>
                <p:nvSpPr>
                  <p:cNvPr id="123" name="Rechthoek 122">
                    <a:extLst>
                      <a:ext uri="{FF2B5EF4-FFF2-40B4-BE49-F238E27FC236}">
                        <a16:creationId xmlns:a16="http://schemas.microsoft.com/office/drawing/2014/main" id="{E1D34D04-9094-45A6-8166-D7DE3C85603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4" name="Rechthoek 123">
                    <a:extLst>
                      <a:ext uri="{FF2B5EF4-FFF2-40B4-BE49-F238E27FC236}">
                        <a16:creationId xmlns:a16="http://schemas.microsoft.com/office/drawing/2014/main" id="{C13DB961-12BA-40E6-9DDF-238FDD129D3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8" name="Rechthoek 117">
                <a:extLst>
                  <a:ext uri="{FF2B5EF4-FFF2-40B4-BE49-F238E27FC236}">
                    <a16:creationId xmlns:a16="http://schemas.microsoft.com/office/drawing/2014/main" id="{844E877F-A168-45CF-917F-B8DD955FEE2F}"/>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9" name="Gelijkbenige driehoek 118">
                <a:extLst>
                  <a:ext uri="{FF2B5EF4-FFF2-40B4-BE49-F238E27FC236}">
                    <a16:creationId xmlns:a16="http://schemas.microsoft.com/office/drawing/2014/main" id="{DC0FE87D-8F30-4068-904E-53DF9482FF67}"/>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46" name="Tijdelijke aanduiding voor tekst 7">
            <a:extLst>
              <a:ext uri="{FF2B5EF4-FFF2-40B4-BE49-F238E27FC236}">
                <a16:creationId xmlns:a16="http://schemas.microsoft.com/office/drawing/2014/main" id="{1CA6764B-670D-44AD-9F09-EEC6335E04A1}"/>
              </a:ext>
            </a:extLst>
          </p:cNvPr>
          <p:cNvSpPr>
            <a:spLocks noGrp="1"/>
          </p:cNvSpPr>
          <p:nvPr>
            <p:ph type="body" sz="quarter" idx="55" hasCustomPrompt="1"/>
          </p:nvPr>
        </p:nvSpPr>
        <p:spPr>
          <a:xfrm>
            <a:off x="638914" y="5663091"/>
            <a:ext cx="1584000" cy="720000"/>
          </a:xfrm>
          <a: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lvl1pPr marL="0" indent="0">
              <a:buNone/>
              <a:defRPr sz="100"/>
            </a:lvl1pPr>
          </a:lstStyle>
          <a:p>
            <a:pPr lvl="0"/>
            <a:r>
              <a:rPr lang="nl-NL" dirty="0"/>
              <a:t> </a:t>
            </a:r>
          </a:p>
        </p:txBody>
      </p:sp>
    </p:spTree>
    <p:extLst>
      <p:ext uri="{BB962C8B-B14F-4D97-AF65-F5344CB8AC3E}">
        <p14:creationId xmlns:p14="http://schemas.microsoft.com/office/powerpoint/2010/main" val="3719876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loop &amp; Beeld (100%)">
    <p:spTree>
      <p:nvGrpSpPr>
        <p:cNvPr id="1" name=""/>
        <p:cNvGrpSpPr/>
        <p:nvPr/>
      </p:nvGrpSpPr>
      <p:grpSpPr>
        <a:xfrm>
          <a:off x="0" y="0"/>
          <a:ext cx="0" cy="0"/>
          <a:chOff x="0" y="0"/>
          <a:chExt cx="0" cy="0"/>
        </a:xfrm>
      </p:grpSpPr>
      <p:sp>
        <p:nvSpPr>
          <p:cNvPr id="8" name="Tijdelijke aanduiding voor afbeelding 12">
            <a:extLst>
              <a:ext uri="{FF2B5EF4-FFF2-40B4-BE49-F238E27FC236}">
                <a16:creationId xmlns:a16="http://schemas.microsoft.com/office/drawing/2014/main" id="{85DE66C5-9696-40F6-A729-1AE660D015A3}"/>
              </a:ext>
            </a:extLst>
          </p:cNvPr>
          <p:cNvSpPr>
            <a:spLocks noGrp="1"/>
          </p:cNvSpPr>
          <p:nvPr>
            <p:ph type="pic" sz="quarter" idx="14" hasCustomPrompt="1"/>
          </p:nvPr>
        </p:nvSpPr>
        <p:spPr>
          <a:xfrm>
            <a:off x="0" y="0"/>
            <a:ext cx="12192001"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55" name="Tijdelijke aanduiding voor tekst 7">
            <a:extLst>
              <a:ext uri="{FF2B5EF4-FFF2-40B4-BE49-F238E27FC236}">
                <a16:creationId xmlns:a16="http://schemas.microsoft.com/office/drawing/2014/main" id="{06442FF5-6BE7-4F70-AFDC-ABD0A0DE404E}"/>
              </a:ext>
            </a:extLst>
          </p:cNvPr>
          <p:cNvSpPr>
            <a:spLocks noGrp="1"/>
          </p:cNvSpPr>
          <p:nvPr>
            <p:ph type="body" sz="quarter" idx="56" hasCustomPrompt="1"/>
          </p:nvPr>
        </p:nvSpPr>
        <p:spPr>
          <a:xfrm>
            <a:off x="6750" y="0"/>
            <a:ext cx="6089250" cy="6858000"/>
          </a:xfrm>
          <a:gradFill flip="none" rotWithShape="1">
            <a:gsLst>
              <a:gs pos="0">
                <a:schemeClr val="tx1">
                  <a:alpha val="80000"/>
                </a:schemeClr>
              </a:gs>
              <a:gs pos="100000">
                <a:schemeClr val="tx1">
                  <a:alpha val="0"/>
                </a:schemeClr>
              </a:gs>
            </a:gsLst>
            <a:lin ang="0" scaled="1"/>
            <a:tileRect/>
          </a:gra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51" name="Tijdelijke aanduiding voor tekst 7">
            <a:extLst>
              <a:ext uri="{FF2B5EF4-FFF2-40B4-BE49-F238E27FC236}">
                <a16:creationId xmlns:a16="http://schemas.microsoft.com/office/drawing/2014/main" id="{F24E7A92-7940-4313-AD15-B649A48FD30A}"/>
              </a:ext>
            </a:extLst>
          </p:cNvPr>
          <p:cNvSpPr>
            <a:spLocks noGrp="1"/>
          </p:cNvSpPr>
          <p:nvPr>
            <p:ph type="body" sz="quarter" idx="54" hasCustomPrompt="1"/>
          </p:nvPr>
        </p:nvSpPr>
        <p:spPr>
          <a:xfrm>
            <a:off x="0" y="0"/>
            <a:ext cx="150125" cy="6858000"/>
          </a:xfrm>
          <a:solidFill>
            <a:schemeClr val="accent1"/>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4173490" cy="1538400"/>
          </a:xfrm>
        </p:spPr>
        <p:txBody>
          <a:bodyPr/>
          <a:lstStyle>
            <a:lvl1pPr>
              <a:defRPr>
                <a:solidFill>
                  <a:schemeClr val="accent1"/>
                </a:solidFill>
              </a:defRPr>
            </a:lvl1pPr>
          </a:lstStyle>
          <a:p>
            <a:r>
              <a:rPr lang="nl-NL" noProof="0" dirty="0"/>
              <a:t>Plaats hier je titel</a:t>
            </a:r>
            <a:endParaRPr lang="nl-NL" dirty="0"/>
          </a:p>
        </p:txBody>
      </p:sp>
      <p:sp>
        <p:nvSpPr>
          <p:cNvPr id="53" name="Tekstvak 52">
            <a:extLst>
              <a:ext uri="{FF2B5EF4-FFF2-40B4-BE49-F238E27FC236}">
                <a16:creationId xmlns:a16="http://schemas.microsoft.com/office/drawing/2014/main" id="{F8C540C9-29BF-4890-B2A6-6B0A0FA99826}"/>
              </a:ext>
            </a:extLst>
          </p:cNvPr>
          <p:cNvSpPr txBox="1"/>
          <p:nvPr userDrawn="1"/>
        </p:nvSpPr>
        <p:spPr>
          <a:xfrm>
            <a:off x="5320566" y="-798828"/>
            <a:ext cx="1550901" cy="374415"/>
          </a:xfrm>
          <a:prstGeom prst="rect">
            <a:avLst/>
          </a:prstGeom>
          <a:solidFill>
            <a:schemeClr val="accent1"/>
          </a:solidFill>
        </p:spPr>
        <p:txBody>
          <a:bodyPr wrap="none" lIns="180000" tIns="180000" rIns="180000" bIns="180000" rtlCol="0" anchor="ctr">
            <a:noAutofit/>
          </a:bodyPr>
          <a:lstStyle/>
          <a:p>
            <a:pPr algn="ctr"/>
            <a:r>
              <a:rPr lang="nl-NL" sz="1400" b="1" cap="all" spc="50" baseline="0">
                <a:solidFill>
                  <a:schemeClr val="bg1"/>
                </a:solidFill>
                <a:latin typeface="+mn-lt"/>
                <a:cs typeface="Calibri" panose="020F0502020204030204" pitchFamily="34" charset="0"/>
              </a:rPr>
              <a:t>Beeld (100%)</a:t>
            </a:r>
          </a:p>
        </p:txBody>
      </p:sp>
      <p:grpSp>
        <p:nvGrpSpPr>
          <p:cNvPr id="11" name="Instructie">
            <a:extLst>
              <a:ext uri="{FF2B5EF4-FFF2-40B4-BE49-F238E27FC236}">
                <a16:creationId xmlns:a16="http://schemas.microsoft.com/office/drawing/2014/main" id="{5240EDFC-2940-4E0A-BBAD-C22D61E42C22}"/>
              </a:ext>
            </a:extLst>
          </p:cNvPr>
          <p:cNvGrpSpPr/>
          <p:nvPr userDrawn="1"/>
        </p:nvGrpSpPr>
        <p:grpSpPr>
          <a:xfrm>
            <a:off x="12391601" y="0"/>
            <a:ext cx="3183678" cy="4784167"/>
            <a:chOff x="12391601" y="0"/>
            <a:chExt cx="3183678" cy="4784167"/>
          </a:xfrm>
        </p:grpSpPr>
        <p:grpSp>
          <p:nvGrpSpPr>
            <p:cNvPr id="12" name="Groep 11">
              <a:extLst>
                <a:ext uri="{FF2B5EF4-FFF2-40B4-BE49-F238E27FC236}">
                  <a16:creationId xmlns:a16="http://schemas.microsoft.com/office/drawing/2014/main" id="{664BD2DE-FF9A-40E8-85DC-0713F4C05ECD}"/>
                </a:ext>
              </a:extLst>
            </p:cNvPr>
            <p:cNvGrpSpPr/>
            <p:nvPr userDrawn="1"/>
          </p:nvGrpSpPr>
          <p:grpSpPr>
            <a:xfrm>
              <a:off x="12757282" y="3100116"/>
              <a:ext cx="1499406" cy="678267"/>
              <a:chOff x="12757283" y="3120781"/>
              <a:chExt cx="1499406" cy="678267"/>
            </a:xfrm>
          </p:grpSpPr>
          <p:sp>
            <p:nvSpPr>
              <p:cNvPr id="39" name="Rechthoek 38">
                <a:extLst>
                  <a:ext uri="{FF2B5EF4-FFF2-40B4-BE49-F238E27FC236}">
                    <a16:creationId xmlns:a16="http://schemas.microsoft.com/office/drawing/2014/main" id="{5582017E-EB06-4A74-83FA-5F4A44FEC2A8}"/>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40" name="Rechthoek 39">
                <a:extLst>
                  <a:ext uri="{FF2B5EF4-FFF2-40B4-BE49-F238E27FC236}">
                    <a16:creationId xmlns:a16="http://schemas.microsoft.com/office/drawing/2014/main" id="{F7093D06-33D4-4112-9AAF-152570452CAE}"/>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 name="Tekstvak 40">
                <a:extLst>
                  <a:ext uri="{FF2B5EF4-FFF2-40B4-BE49-F238E27FC236}">
                    <a16:creationId xmlns:a16="http://schemas.microsoft.com/office/drawing/2014/main" id="{9FDE8713-65A4-4DB4-90DC-A764E98442DD}"/>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42" name="Tekstvak 41">
                <a:extLst>
                  <a:ext uri="{FF2B5EF4-FFF2-40B4-BE49-F238E27FC236}">
                    <a16:creationId xmlns:a16="http://schemas.microsoft.com/office/drawing/2014/main" id="{78ABA48B-DB8C-4168-A044-40B5ED64E79A}"/>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43" name="Picture 3">
                <a:extLst>
                  <a:ext uri="{FF2B5EF4-FFF2-40B4-BE49-F238E27FC236}">
                    <a16:creationId xmlns:a16="http://schemas.microsoft.com/office/drawing/2014/main" id="{72970164-5546-4C9B-B772-2EC7AF91609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Gelijkbenige driehoek 43">
                <a:extLst>
                  <a:ext uri="{FF2B5EF4-FFF2-40B4-BE49-F238E27FC236}">
                    <a16:creationId xmlns:a16="http://schemas.microsoft.com/office/drawing/2014/main" id="{A5AE9A6E-82AD-4681-9FE3-2FD9B81BA07A}"/>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5" name="Groep 44">
                <a:extLst>
                  <a:ext uri="{FF2B5EF4-FFF2-40B4-BE49-F238E27FC236}">
                    <a16:creationId xmlns:a16="http://schemas.microsoft.com/office/drawing/2014/main" id="{EAED1FB7-AE73-4DBE-B1D1-DDE8FF97D581}"/>
                  </a:ext>
                </a:extLst>
              </p:cNvPr>
              <p:cNvGrpSpPr/>
              <p:nvPr userDrawn="1"/>
            </p:nvGrpSpPr>
            <p:grpSpPr>
              <a:xfrm>
                <a:off x="12822311" y="3178534"/>
                <a:ext cx="182309" cy="163794"/>
                <a:chOff x="12832541" y="3162395"/>
                <a:chExt cx="219532" cy="197236"/>
              </a:xfrm>
            </p:grpSpPr>
            <p:sp>
              <p:nvSpPr>
                <p:cNvPr id="50" name="Rechthoek 49">
                  <a:extLst>
                    <a:ext uri="{FF2B5EF4-FFF2-40B4-BE49-F238E27FC236}">
                      <a16:creationId xmlns:a16="http://schemas.microsoft.com/office/drawing/2014/main" id="{462A3C93-5682-4B9E-B017-9DE02178BA3C}"/>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52" name="Rechthoek 51">
                  <a:extLst>
                    <a:ext uri="{FF2B5EF4-FFF2-40B4-BE49-F238E27FC236}">
                      <a16:creationId xmlns:a16="http://schemas.microsoft.com/office/drawing/2014/main" id="{8D1C8BB8-8F76-4A14-BC4E-90A97D249DCF}"/>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56" name="Rechthoek 55">
                  <a:extLst>
                    <a:ext uri="{FF2B5EF4-FFF2-40B4-BE49-F238E27FC236}">
                      <a16:creationId xmlns:a16="http://schemas.microsoft.com/office/drawing/2014/main" id="{D9FF6CFF-8196-4B94-9B53-11DE5227E01F}"/>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46" name="Groep 45">
                <a:extLst>
                  <a:ext uri="{FF2B5EF4-FFF2-40B4-BE49-F238E27FC236}">
                    <a16:creationId xmlns:a16="http://schemas.microsoft.com/office/drawing/2014/main" id="{44A729B3-B37B-44A1-A7A6-7846D32E8F19}"/>
                  </a:ext>
                </a:extLst>
              </p:cNvPr>
              <p:cNvGrpSpPr/>
              <p:nvPr userDrawn="1"/>
            </p:nvGrpSpPr>
            <p:grpSpPr>
              <a:xfrm>
                <a:off x="12822311" y="3480352"/>
                <a:ext cx="182309" cy="163794"/>
                <a:chOff x="12832541" y="3162395"/>
                <a:chExt cx="219532" cy="197236"/>
              </a:xfrm>
            </p:grpSpPr>
            <p:sp>
              <p:nvSpPr>
                <p:cNvPr id="47" name="Rechthoek 46">
                  <a:extLst>
                    <a:ext uri="{FF2B5EF4-FFF2-40B4-BE49-F238E27FC236}">
                      <a16:creationId xmlns:a16="http://schemas.microsoft.com/office/drawing/2014/main" id="{B034CC38-D675-4EC7-B887-10DE315E345A}"/>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48" name="Rechthoek 47">
                  <a:extLst>
                    <a:ext uri="{FF2B5EF4-FFF2-40B4-BE49-F238E27FC236}">
                      <a16:creationId xmlns:a16="http://schemas.microsoft.com/office/drawing/2014/main" id="{65B1ED0C-719C-403B-8157-BFA90016E6B7}"/>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49" name="Rechthoek 48">
                  <a:extLst>
                    <a:ext uri="{FF2B5EF4-FFF2-40B4-BE49-F238E27FC236}">
                      <a16:creationId xmlns:a16="http://schemas.microsoft.com/office/drawing/2014/main" id="{6B78FBBA-9F95-4E31-AE2C-8EC8E708EC41}"/>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nvGrpSpPr>
            <p:cNvPr id="13" name="Meer informatie">
              <a:extLst>
                <a:ext uri="{FF2B5EF4-FFF2-40B4-BE49-F238E27FC236}">
                  <a16:creationId xmlns:a16="http://schemas.microsoft.com/office/drawing/2014/main" id="{A5D3797A-2ACA-43D9-B7B8-25AA5FDD961C}"/>
                </a:ext>
              </a:extLst>
            </p:cNvPr>
            <p:cNvGrpSpPr/>
            <p:nvPr userDrawn="1"/>
          </p:nvGrpSpPr>
          <p:grpSpPr>
            <a:xfrm>
              <a:off x="12396764" y="4000894"/>
              <a:ext cx="3178515" cy="783273"/>
              <a:chOff x="-3741486" y="3386444"/>
              <a:chExt cx="3178515" cy="783273"/>
            </a:xfrm>
          </p:grpSpPr>
          <p:sp>
            <p:nvSpPr>
              <p:cNvPr id="36" name="Freeform 101">
                <a:extLst>
                  <a:ext uri="{FF2B5EF4-FFF2-40B4-BE49-F238E27FC236}">
                    <a16:creationId xmlns:a16="http://schemas.microsoft.com/office/drawing/2014/main" id="{1C0E5195-3CA1-482D-B9A9-539481C7CB78}"/>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7" name="Rechthoek 36">
                <a:extLst>
                  <a:ext uri="{FF2B5EF4-FFF2-40B4-BE49-F238E27FC236}">
                    <a16:creationId xmlns:a16="http://schemas.microsoft.com/office/drawing/2014/main" id="{1AC5EE8D-FE7B-4C24-ACAA-DC3969BB4333}"/>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8" name="Rechte verbindingslijn 37">
                <a:extLst>
                  <a:ext uri="{FF2B5EF4-FFF2-40B4-BE49-F238E27FC236}">
                    <a16:creationId xmlns:a16="http://schemas.microsoft.com/office/drawing/2014/main" id="{B600BFE4-91EA-41C8-BE92-A64381303C6F}"/>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4" name="Rechthoek 13">
              <a:extLst>
                <a:ext uri="{FF2B5EF4-FFF2-40B4-BE49-F238E27FC236}">
                  <a16:creationId xmlns:a16="http://schemas.microsoft.com/office/drawing/2014/main" id="{BC08237D-D18C-4873-9331-074F901D4B09}"/>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15" name="Ovaal 14">
              <a:extLst>
                <a:ext uri="{FF2B5EF4-FFF2-40B4-BE49-F238E27FC236}">
                  <a16:creationId xmlns:a16="http://schemas.microsoft.com/office/drawing/2014/main" id="{8481B677-8DB7-48A8-81EB-8F027409C682}"/>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 name="Rechte verbindingslijn 15">
              <a:extLst>
                <a:ext uri="{FF2B5EF4-FFF2-40B4-BE49-F238E27FC236}">
                  <a16:creationId xmlns:a16="http://schemas.microsoft.com/office/drawing/2014/main" id="{0B17B4FC-22AF-46DB-881D-8D462443E442}"/>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7" name="Rechte verbindingslijn 16">
              <a:extLst>
                <a:ext uri="{FF2B5EF4-FFF2-40B4-BE49-F238E27FC236}">
                  <a16:creationId xmlns:a16="http://schemas.microsoft.com/office/drawing/2014/main" id="{85448308-F4D4-4521-8AF2-4769E25FB5F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 name="Rechthoek 17">
              <a:extLst>
                <a:ext uri="{FF2B5EF4-FFF2-40B4-BE49-F238E27FC236}">
                  <a16:creationId xmlns:a16="http://schemas.microsoft.com/office/drawing/2014/main" id="{FBEBD111-8DA0-41EC-8DAE-99FC7F989C83}"/>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 name="Rechte verbindingslijn 18">
              <a:extLst>
                <a:ext uri="{FF2B5EF4-FFF2-40B4-BE49-F238E27FC236}">
                  <a16:creationId xmlns:a16="http://schemas.microsoft.com/office/drawing/2014/main" id="{C2EDF307-26BB-4249-8FDE-FDB262DEEE6E}"/>
                </a:ext>
              </a:extLst>
            </p:cNvPr>
            <p:cNvCxnSpPr>
              <a:cxnSpLocks/>
            </p:cNvCxnSpPr>
            <p:nvPr userDrawn="1"/>
          </p:nvCxnSpPr>
          <p:spPr>
            <a:xfrm>
              <a:off x="12397261" y="3883011"/>
              <a:ext cx="3178017" cy="0"/>
            </a:xfrm>
            <a:prstGeom prst="line">
              <a:avLst/>
            </a:prstGeom>
            <a:noFill/>
            <a:ln w="3175" cap="flat" cmpd="sng" algn="ctr">
              <a:solidFill>
                <a:schemeClr val="accent1"/>
              </a:solidFill>
              <a:prstDash val="solid"/>
            </a:ln>
            <a:effectLst/>
          </p:spPr>
        </p:cxnSp>
        <p:sp>
          <p:nvSpPr>
            <p:cNvPr id="20" name="Ovaal 19">
              <a:extLst>
                <a:ext uri="{FF2B5EF4-FFF2-40B4-BE49-F238E27FC236}">
                  <a16:creationId xmlns:a16="http://schemas.microsoft.com/office/drawing/2014/main" id="{C155629A-9625-4F4B-863D-248E7D034896}"/>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1" name="Rechthoek 20">
              <a:extLst>
                <a:ext uri="{FF2B5EF4-FFF2-40B4-BE49-F238E27FC236}">
                  <a16:creationId xmlns:a16="http://schemas.microsoft.com/office/drawing/2014/main" id="{E7495519-5866-45E0-8624-3D17E13DD675}"/>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2" name="Groep 21">
              <a:extLst>
                <a:ext uri="{FF2B5EF4-FFF2-40B4-BE49-F238E27FC236}">
                  <a16:creationId xmlns:a16="http://schemas.microsoft.com/office/drawing/2014/main" id="{FF37A0DD-40F8-48A2-9AE2-CF4463BD93F6}"/>
                </a:ext>
              </a:extLst>
            </p:cNvPr>
            <p:cNvGrpSpPr/>
            <p:nvPr userDrawn="1"/>
          </p:nvGrpSpPr>
          <p:grpSpPr>
            <a:xfrm>
              <a:off x="12757282" y="2184550"/>
              <a:ext cx="825500" cy="209550"/>
              <a:chOff x="13504624" y="2482850"/>
              <a:chExt cx="825500" cy="209550"/>
            </a:xfrm>
          </p:grpSpPr>
          <p:sp>
            <p:nvSpPr>
              <p:cNvPr id="33" name="Rechthoek 32">
                <a:extLst>
                  <a:ext uri="{FF2B5EF4-FFF2-40B4-BE49-F238E27FC236}">
                    <a16:creationId xmlns:a16="http://schemas.microsoft.com/office/drawing/2014/main" id="{ED77B054-285D-4AB7-B975-02B650CEEBD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4" name="Rechte verbindingslijn 33">
                <a:extLst>
                  <a:ext uri="{FF2B5EF4-FFF2-40B4-BE49-F238E27FC236}">
                    <a16:creationId xmlns:a16="http://schemas.microsoft.com/office/drawing/2014/main" id="{E1F5217F-4894-49CC-85A1-433BAEF1222F}"/>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5" name="Gelijkbenige driehoek 34">
                <a:extLst>
                  <a:ext uri="{FF2B5EF4-FFF2-40B4-BE49-F238E27FC236}">
                    <a16:creationId xmlns:a16="http://schemas.microsoft.com/office/drawing/2014/main" id="{D8A5EB17-48DA-4179-A713-8E3227770C2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3" name="Groep 22">
              <a:extLst>
                <a:ext uri="{FF2B5EF4-FFF2-40B4-BE49-F238E27FC236}">
                  <a16:creationId xmlns:a16="http://schemas.microsoft.com/office/drawing/2014/main" id="{893DBCF3-6D1B-4B55-B388-8F1B0B8602BE}"/>
                </a:ext>
              </a:extLst>
            </p:cNvPr>
            <p:cNvGrpSpPr/>
            <p:nvPr userDrawn="1"/>
          </p:nvGrpSpPr>
          <p:grpSpPr>
            <a:xfrm>
              <a:off x="12757282" y="1141626"/>
              <a:ext cx="294789" cy="318834"/>
              <a:chOff x="14466489" y="1001522"/>
              <a:chExt cx="290627" cy="314333"/>
            </a:xfrm>
          </p:grpSpPr>
          <p:sp>
            <p:nvSpPr>
              <p:cNvPr id="27" name="Rechthoek 26">
                <a:extLst>
                  <a:ext uri="{FF2B5EF4-FFF2-40B4-BE49-F238E27FC236}">
                    <a16:creationId xmlns:a16="http://schemas.microsoft.com/office/drawing/2014/main" id="{C8CC40CF-AE66-4F8E-8AC5-B201C25C1CF8}"/>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 name="Ovaal 27">
                <a:extLst>
                  <a:ext uri="{FF2B5EF4-FFF2-40B4-BE49-F238E27FC236}">
                    <a16:creationId xmlns:a16="http://schemas.microsoft.com/office/drawing/2014/main" id="{F80EB9C1-FB06-47BD-B94E-C5D977F50565}"/>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 name="Vrije vorm: vorm 28">
                <a:extLst>
                  <a:ext uri="{FF2B5EF4-FFF2-40B4-BE49-F238E27FC236}">
                    <a16:creationId xmlns:a16="http://schemas.microsoft.com/office/drawing/2014/main" id="{9E6CC491-AE58-484B-A4C1-AFA03E4CCE8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 name="Rechthoek: afgeronde hoeken 29">
                <a:extLst>
                  <a:ext uri="{FF2B5EF4-FFF2-40B4-BE49-F238E27FC236}">
                    <a16:creationId xmlns:a16="http://schemas.microsoft.com/office/drawing/2014/main" id="{55019DF0-2E17-4897-B1DD-DCDF7271A776}"/>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1" name="Rechte verbindingslijn 30">
                <a:extLst>
                  <a:ext uri="{FF2B5EF4-FFF2-40B4-BE49-F238E27FC236}">
                    <a16:creationId xmlns:a16="http://schemas.microsoft.com/office/drawing/2014/main" id="{4EAE273E-5718-4278-B575-7D5B2B913A2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Rechte verbindingslijn 31">
                <a:extLst>
                  <a:ext uri="{FF2B5EF4-FFF2-40B4-BE49-F238E27FC236}">
                    <a16:creationId xmlns:a16="http://schemas.microsoft.com/office/drawing/2014/main" id="{3343E28B-4F0F-4A26-9418-3021322616FD}"/>
                  </a:ext>
                </a:extLst>
              </p:cNvPr>
              <p:cNvCxnSpPr>
                <a:cxnSpLocks/>
                <a:stCxn id="3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4" name="Ovaal 23">
              <a:extLst>
                <a:ext uri="{FF2B5EF4-FFF2-40B4-BE49-F238E27FC236}">
                  <a16:creationId xmlns:a16="http://schemas.microsoft.com/office/drawing/2014/main" id="{7D4DEA8C-C855-44F2-AE30-60A16C3C3C23}"/>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5" name="Rechthoek 24">
              <a:extLst>
                <a:ext uri="{FF2B5EF4-FFF2-40B4-BE49-F238E27FC236}">
                  <a16:creationId xmlns:a16="http://schemas.microsoft.com/office/drawing/2014/main" id="{AC807F41-A574-4A40-A8B3-C58C5A569D81}"/>
                </a:ext>
              </a:extLst>
            </p:cNvPr>
            <p:cNvSpPr/>
            <p:nvPr userDrawn="1"/>
          </p:nvSpPr>
          <p:spPr>
            <a:xfrm>
              <a:off x="12757283" y="2684015"/>
              <a:ext cx="2817996" cy="31661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6" name="Rechte verbindingslijn 25">
              <a:extLst>
                <a:ext uri="{FF2B5EF4-FFF2-40B4-BE49-F238E27FC236}">
                  <a16:creationId xmlns:a16="http://schemas.microsoft.com/office/drawing/2014/main" id="{2EF67105-E9B2-4709-BA2C-3AF8D7B213B5}"/>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
        <p:nvSpPr>
          <p:cNvPr id="57" name="Tijdelijke aanduiding voor tekst 7">
            <a:extLst>
              <a:ext uri="{FF2B5EF4-FFF2-40B4-BE49-F238E27FC236}">
                <a16:creationId xmlns:a16="http://schemas.microsoft.com/office/drawing/2014/main" id="{8B63952E-DFB9-4AF7-B69A-2285EC3FD49C}"/>
              </a:ext>
            </a:extLst>
          </p:cNvPr>
          <p:cNvSpPr>
            <a:spLocks noGrp="1"/>
          </p:cNvSpPr>
          <p:nvPr>
            <p:ph type="body" sz="quarter" idx="55" hasCustomPrompt="1"/>
          </p:nvPr>
        </p:nvSpPr>
        <p:spPr>
          <a:xfrm>
            <a:off x="637984" y="5663091"/>
            <a:ext cx="1584000" cy="720000"/>
          </a:xfrm>
          <a: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txBody>
          <a:bodyPr/>
          <a:lstStyle>
            <a:lvl1pPr marL="0" indent="0">
              <a:buNone/>
              <a:defRPr sz="100"/>
            </a:lvl1pPr>
          </a:lstStyle>
          <a:p>
            <a:pPr lvl="0"/>
            <a:r>
              <a:rPr lang="nl-NL" dirty="0"/>
              <a:t> </a:t>
            </a:r>
          </a:p>
        </p:txBody>
      </p:sp>
    </p:spTree>
    <p:extLst>
      <p:ext uri="{BB962C8B-B14F-4D97-AF65-F5344CB8AC3E}">
        <p14:creationId xmlns:p14="http://schemas.microsoft.com/office/powerpoint/2010/main" val="176661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6" presetClass="emph" presetSubtype="0" accel="16000" decel="84000" fill="hold" grpId="0" nodeType="withEffect">
                                  <p:stCondLst>
                                    <p:cond delay="0"/>
                                  </p:stCondLst>
                                  <p:childTnLst>
                                    <p:animScale>
                                      <p:cBhvr>
                                        <p:cTn id="9" dur="4000" fill="hold"/>
                                        <p:tgtEl>
                                          <p:spTgt spid="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eeld (100%) wit logo">
    <p:spTree>
      <p:nvGrpSpPr>
        <p:cNvPr id="1" name=""/>
        <p:cNvGrpSpPr/>
        <p:nvPr/>
      </p:nvGrpSpPr>
      <p:grpSpPr>
        <a:xfrm>
          <a:off x="0" y="0"/>
          <a:ext cx="0" cy="0"/>
          <a:chOff x="0" y="0"/>
          <a:chExt cx="0" cy="0"/>
        </a:xfrm>
      </p:grpSpPr>
      <p:sp>
        <p:nvSpPr>
          <p:cNvPr id="8" name="Tijdelijke aanduiding voor afbeelding 12">
            <a:extLst>
              <a:ext uri="{FF2B5EF4-FFF2-40B4-BE49-F238E27FC236}">
                <a16:creationId xmlns:a16="http://schemas.microsoft.com/office/drawing/2014/main" id="{85DE66C5-9696-40F6-A729-1AE660D015A3}"/>
              </a:ext>
            </a:extLst>
          </p:cNvPr>
          <p:cNvSpPr>
            <a:spLocks noGrp="1"/>
          </p:cNvSpPr>
          <p:nvPr>
            <p:ph type="pic" sz="quarter" idx="14" hasCustomPrompt="1"/>
          </p:nvPr>
        </p:nvSpPr>
        <p:spPr>
          <a:xfrm>
            <a:off x="0" y="0"/>
            <a:ext cx="12192001"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53" name="Tekstvak 52">
            <a:extLst>
              <a:ext uri="{FF2B5EF4-FFF2-40B4-BE49-F238E27FC236}">
                <a16:creationId xmlns:a16="http://schemas.microsoft.com/office/drawing/2014/main" id="{F8C540C9-29BF-4890-B2A6-6B0A0FA99826}"/>
              </a:ext>
            </a:extLst>
          </p:cNvPr>
          <p:cNvSpPr txBox="1"/>
          <p:nvPr userDrawn="1"/>
        </p:nvSpPr>
        <p:spPr>
          <a:xfrm>
            <a:off x="5320566" y="-798828"/>
            <a:ext cx="1550901" cy="374415"/>
          </a:xfrm>
          <a:prstGeom prst="rect">
            <a:avLst/>
          </a:prstGeom>
          <a:solidFill>
            <a:schemeClr val="accent1"/>
          </a:solidFill>
        </p:spPr>
        <p:txBody>
          <a:bodyPr wrap="none" lIns="180000" tIns="180000" rIns="180000" bIns="180000" rtlCol="0" anchor="ctr">
            <a:noAutofit/>
          </a:bodyPr>
          <a:lstStyle/>
          <a:p>
            <a:pPr algn="ctr"/>
            <a:r>
              <a:rPr lang="nl-NL" sz="1400" b="1" cap="all" spc="50" baseline="0">
                <a:solidFill>
                  <a:schemeClr val="bg1"/>
                </a:solidFill>
                <a:latin typeface="+mn-lt"/>
                <a:cs typeface="Calibri" panose="020F0502020204030204" pitchFamily="34" charset="0"/>
              </a:rPr>
              <a:t>Beeld (100%)</a:t>
            </a:r>
          </a:p>
        </p:txBody>
      </p:sp>
      <p:sp>
        <p:nvSpPr>
          <p:cNvPr id="11" name="Tijdelijke aanduiding voor tekst 7">
            <a:extLst>
              <a:ext uri="{FF2B5EF4-FFF2-40B4-BE49-F238E27FC236}">
                <a16:creationId xmlns:a16="http://schemas.microsoft.com/office/drawing/2014/main" id="{FDF59690-139F-4982-909D-697C33FA26C2}"/>
              </a:ext>
            </a:extLst>
          </p:cNvPr>
          <p:cNvSpPr>
            <a:spLocks noGrp="1"/>
          </p:cNvSpPr>
          <p:nvPr>
            <p:ph type="body" sz="quarter" idx="54" hasCustomPrompt="1"/>
          </p:nvPr>
        </p:nvSpPr>
        <p:spPr>
          <a:xfrm>
            <a:off x="0" y="0"/>
            <a:ext cx="150125" cy="6858000"/>
          </a:xfrm>
          <a:solidFill>
            <a:schemeClr val="accent1"/>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grpSp>
        <p:nvGrpSpPr>
          <p:cNvPr id="52" name="Instructie">
            <a:extLst>
              <a:ext uri="{FF2B5EF4-FFF2-40B4-BE49-F238E27FC236}">
                <a16:creationId xmlns:a16="http://schemas.microsoft.com/office/drawing/2014/main" id="{306DCE51-12F4-439E-8927-C8784DB7FEED}"/>
              </a:ext>
            </a:extLst>
          </p:cNvPr>
          <p:cNvGrpSpPr/>
          <p:nvPr userDrawn="1"/>
        </p:nvGrpSpPr>
        <p:grpSpPr>
          <a:xfrm>
            <a:off x="12391601" y="0"/>
            <a:ext cx="3183678" cy="5340257"/>
            <a:chOff x="12391601" y="0"/>
            <a:chExt cx="3183678" cy="5340257"/>
          </a:xfrm>
        </p:grpSpPr>
        <p:grpSp>
          <p:nvGrpSpPr>
            <p:cNvPr id="55" name="Meer informatie">
              <a:extLst>
                <a:ext uri="{FF2B5EF4-FFF2-40B4-BE49-F238E27FC236}">
                  <a16:creationId xmlns:a16="http://schemas.microsoft.com/office/drawing/2014/main" id="{7A9895A5-CCC0-4A21-BF8C-58680976134D}"/>
                </a:ext>
              </a:extLst>
            </p:cNvPr>
            <p:cNvGrpSpPr/>
            <p:nvPr userDrawn="1"/>
          </p:nvGrpSpPr>
          <p:grpSpPr>
            <a:xfrm>
              <a:off x="12396764" y="4556984"/>
              <a:ext cx="3178515" cy="783273"/>
              <a:chOff x="-3741486" y="3386444"/>
              <a:chExt cx="3178515" cy="783273"/>
            </a:xfrm>
          </p:grpSpPr>
          <p:sp>
            <p:nvSpPr>
              <p:cNvPr id="95" name="Freeform 101">
                <a:extLst>
                  <a:ext uri="{FF2B5EF4-FFF2-40B4-BE49-F238E27FC236}">
                    <a16:creationId xmlns:a16="http://schemas.microsoft.com/office/drawing/2014/main" id="{4CB34D06-AC6F-4FE0-8B2A-5B640A852232}"/>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6" name="Rechthoek 95">
                <a:extLst>
                  <a:ext uri="{FF2B5EF4-FFF2-40B4-BE49-F238E27FC236}">
                    <a16:creationId xmlns:a16="http://schemas.microsoft.com/office/drawing/2014/main" id="{B751A042-00F4-4A1D-80C8-BF38FA4753D1}"/>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97" name="Rechte verbindingslijn 96">
                <a:extLst>
                  <a:ext uri="{FF2B5EF4-FFF2-40B4-BE49-F238E27FC236}">
                    <a16:creationId xmlns:a16="http://schemas.microsoft.com/office/drawing/2014/main" id="{5466A0EE-0B3F-47FE-9769-EA49E2F7077B}"/>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56" name="Rechthoek 55">
              <a:extLst>
                <a:ext uri="{FF2B5EF4-FFF2-40B4-BE49-F238E27FC236}">
                  <a16:creationId xmlns:a16="http://schemas.microsoft.com/office/drawing/2014/main" id="{4602EB16-70D8-4E80-AF7A-4B2E085FB585}"/>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57" name="Ovaal 56">
              <a:extLst>
                <a:ext uri="{FF2B5EF4-FFF2-40B4-BE49-F238E27FC236}">
                  <a16:creationId xmlns:a16="http://schemas.microsoft.com/office/drawing/2014/main" id="{DB160DCD-FE7B-4FCF-8B62-48DE561F5E29}"/>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58" name="Rechte verbindingslijn 57">
              <a:extLst>
                <a:ext uri="{FF2B5EF4-FFF2-40B4-BE49-F238E27FC236}">
                  <a16:creationId xmlns:a16="http://schemas.microsoft.com/office/drawing/2014/main" id="{C979912A-A9DC-42A3-9D74-43F848A2572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59" name="Rechte verbindingslijn 58">
              <a:extLst>
                <a:ext uri="{FF2B5EF4-FFF2-40B4-BE49-F238E27FC236}">
                  <a16:creationId xmlns:a16="http://schemas.microsoft.com/office/drawing/2014/main" id="{8160813E-A41A-48F0-B1A1-9CC573CB0781}"/>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60" name="Rechthoek 59">
              <a:extLst>
                <a:ext uri="{FF2B5EF4-FFF2-40B4-BE49-F238E27FC236}">
                  <a16:creationId xmlns:a16="http://schemas.microsoft.com/office/drawing/2014/main" id="{B7C83F40-89E3-413B-B8A8-5B144FD43E8F}"/>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61" name="Rechte verbindingslijn 60">
              <a:extLst>
                <a:ext uri="{FF2B5EF4-FFF2-40B4-BE49-F238E27FC236}">
                  <a16:creationId xmlns:a16="http://schemas.microsoft.com/office/drawing/2014/main" id="{FD837B31-A806-48AE-B11F-917B0A6C8AF3}"/>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62" name="Ovaal 61">
              <a:extLst>
                <a:ext uri="{FF2B5EF4-FFF2-40B4-BE49-F238E27FC236}">
                  <a16:creationId xmlns:a16="http://schemas.microsoft.com/office/drawing/2014/main" id="{FCBDFACA-9AEF-4707-87D0-CE1B9279ACE9}"/>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63" name="Rechthoek 62">
              <a:extLst>
                <a:ext uri="{FF2B5EF4-FFF2-40B4-BE49-F238E27FC236}">
                  <a16:creationId xmlns:a16="http://schemas.microsoft.com/office/drawing/2014/main" id="{E6AB0EE0-8F82-4543-A7FE-BC43A9AC3BC1}"/>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64" name="Groep 63">
              <a:extLst>
                <a:ext uri="{FF2B5EF4-FFF2-40B4-BE49-F238E27FC236}">
                  <a16:creationId xmlns:a16="http://schemas.microsoft.com/office/drawing/2014/main" id="{E839BC9E-B1A9-4887-9028-37195ABCE5D8}"/>
                </a:ext>
              </a:extLst>
            </p:cNvPr>
            <p:cNvGrpSpPr/>
            <p:nvPr userDrawn="1"/>
          </p:nvGrpSpPr>
          <p:grpSpPr>
            <a:xfrm>
              <a:off x="12757282" y="2184550"/>
              <a:ext cx="825500" cy="209550"/>
              <a:chOff x="13504624" y="2482850"/>
              <a:chExt cx="825500" cy="209550"/>
            </a:xfrm>
          </p:grpSpPr>
          <p:sp>
            <p:nvSpPr>
              <p:cNvPr id="92" name="Rechthoek 91">
                <a:extLst>
                  <a:ext uri="{FF2B5EF4-FFF2-40B4-BE49-F238E27FC236}">
                    <a16:creationId xmlns:a16="http://schemas.microsoft.com/office/drawing/2014/main" id="{940BEC34-7BB3-4D66-B72D-9249061278E4}"/>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93" name="Rechte verbindingslijn 92">
                <a:extLst>
                  <a:ext uri="{FF2B5EF4-FFF2-40B4-BE49-F238E27FC236}">
                    <a16:creationId xmlns:a16="http://schemas.microsoft.com/office/drawing/2014/main" id="{F58CA62D-516D-46CA-9726-9D4F132653B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94" name="Gelijkbenige driehoek 93">
                <a:extLst>
                  <a:ext uri="{FF2B5EF4-FFF2-40B4-BE49-F238E27FC236}">
                    <a16:creationId xmlns:a16="http://schemas.microsoft.com/office/drawing/2014/main" id="{C47EC82A-CE4E-490C-B128-2D8960BCEF8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65" name="Groep 64">
              <a:extLst>
                <a:ext uri="{FF2B5EF4-FFF2-40B4-BE49-F238E27FC236}">
                  <a16:creationId xmlns:a16="http://schemas.microsoft.com/office/drawing/2014/main" id="{9A4D7A37-BE7A-40AA-BA65-4AE139CC01B7}"/>
                </a:ext>
              </a:extLst>
            </p:cNvPr>
            <p:cNvGrpSpPr/>
            <p:nvPr userDrawn="1"/>
          </p:nvGrpSpPr>
          <p:grpSpPr>
            <a:xfrm>
              <a:off x="12757282" y="1141626"/>
              <a:ext cx="294789" cy="318834"/>
              <a:chOff x="14466489" y="1001522"/>
              <a:chExt cx="290627" cy="314333"/>
            </a:xfrm>
          </p:grpSpPr>
          <p:sp>
            <p:nvSpPr>
              <p:cNvPr id="86" name="Rechthoek 85">
                <a:extLst>
                  <a:ext uri="{FF2B5EF4-FFF2-40B4-BE49-F238E27FC236}">
                    <a16:creationId xmlns:a16="http://schemas.microsoft.com/office/drawing/2014/main" id="{4329CB6E-4E40-428E-AB6B-485408938FD4}"/>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7" name="Ovaal 86">
                <a:extLst>
                  <a:ext uri="{FF2B5EF4-FFF2-40B4-BE49-F238E27FC236}">
                    <a16:creationId xmlns:a16="http://schemas.microsoft.com/office/drawing/2014/main" id="{151DD9D6-0B03-4891-961C-A63715F926A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8" name="Vrije vorm: vorm 87">
                <a:extLst>
                  <a:ext uri="{FF2B5EF4-FFF2-40B4-BE49-F238E27FC236}">
                    <a16:creationId xmlns:a16="http://schemas.microsoft.com/office/drawing/2014/main" id="{65B1E6E5-8258-4FD0-84C9-9CB19B5D508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9" name="Rechthoek: afgeronde hoeken 88">
                <a:extLst>
                  <a:ext uri="{FF2B5EF4-FFF2-40B4-BE49-F238E27FC236}">
                    <a16:creationId xmlns:a16="http://schemas.microsoft.com/office/drawing/2014/main" id="{152871B1-15A5-47EE-8B46-8E839DBF211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90" name="Rechte verbindingslijn 89">
                <a:extLst>
                  <a:ext uri="{FF2B5EF4-FFF2-40B4-BE49-F238E27FC236}">
                    <a16:creationId xmlns:a16="http://schemas.microsoft.com/office/drawing/2014/main" id="{79FCD7D5-D702-419C-A2D0-0514A12B7EC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91" name="Rechte verbindingslijn 90">
                <a:extLst>
                  <a:ext uri="{FF2B5EF4-FFF2-40B4-BE49-F238E27FC236}">
                    <a16:creationId xmlns:a16="http://schemas.microsoft.com/office/drawing/2014/main" id="{DD665621-3D4C-4823-9B4F-466A154CD355}"/>
                  </a:ext>
                </a:extLst>
              </p:cNvPr>
              <p:cNvCxnSpPr>
                <a:cxnSpLocks/>
                <a:stCxn id="8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66" name="Ovaal 65">
              <a:extLst>
                <a:ext uri="{FF2B5EF4-FFF2-40B4-BE49-F238E27FC236}">
                  <a16:creationId xmlns:a16="http://schemas.microsoft.com/office/drawing/2014/main" id="{3D4EB8D1-44A0-4DE6-951C-3DE8522F6F8D}"/>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67" name="Rechthoek 66">
              <a:extLst>
                <a:ext uri="{FF2B5EF4-FFF2-40B4-BE49-F238E27FC236}">
                  <a16:creationId xmlns:a16="http://schemas.microsoft.com/office/drawing/2014/main" id="{23632021-5C04-45DB-8B86-C86091656089}"/>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68" name="Rechte verbindingslijn 67">
              <a:extLst>
                <a:ext uri="{FF2B5EF4-FFF2-40B4-BE49-F238E27FC236}">
                  <a16:creationId xmlns:a16="http://schemas.microsoft.com/office/drawing/2014/main" id="{48B896BE-D660-4BB9-946C-22798AD3F490}"/>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69" name="Groep 68">
              <a:extLst>
                <a:ext uri="{FF2B5EF4-FFF2-40B4-BE49-F238E27FC236}">
                  <a16:creationId xmlns:a16="http://schemas.microsoft.com/office/drawing/2014/main" id="{FC92EAD0-8E4C-42F2-B614-D2BF0C192DEB}"/>
                </a:ext>
              </a:extLst>
            </p:cNvPr>
            <p:cNvGrpSpPr/>
            <p:nvPr userDrawn="1"/>
          </p:nvGrpSpPr>
          <p:grpSpPr>
            <a:xfrm>
              <a:off x="12696514" y="3701158"/>
              <a:ext cx="514284" cy="612918"/>
              <a:chOff x="12682980" y="3403241"/>
              <a:chExt cx="622284" cy="741632"/>
            </a:xfrm>
          </p:grpSpPr>
          <p:grpSp>
            <p:nvGrpSpPr>
              <p:cNvPr id="70" name="Groep 69">
                <a:extLst>
                  <a:ext uri="{FF2B5EF4-FFF2-40B4-BE49-F238E27FC236}">
                    <a16:creationId xmlns:a16="http://schemas.microsoft.com/office/drawing/2014/main" id="{D3D48A55-34D7-42A2-803C-F84F1A8D6294}"/>
                  </a:ext>
                </a:extLst>
              </p:cNvPr>
              <p:cNvGrpSpPr/>
              <p:nvPr userDrawn="1"/>
            </p:nvGrpSpPr>
            <p:grpSpPr>
              <a:xfrm>
                <a:off x="12771568" y="3403241"/>
                <a:ext cx="467138" cy="448489"/>
                <a:chOff x="12782195" y="3403241"/>
                <a:chExt cx="467138" cy="448489"/>
              </a:xfrm>
            </p:grpSpPr>
            <p:grpSp>
              <p:nvGrpSpPr>
                <p:cNvPr id="73" name="Groep 72">
                  <a:extLst>
                    <a:ext uri="{FF2B5EF4-FFF2-40B4-BE49-F238E27FC236}">
                      <a16:creationId xmlns:a16="http://schemas.microsoft.com/office/drawing/2014/main" id="{A87BE19E-3822-442E-B2D7-2AE7F8808D08}"/>
                    </a:ext>
                  </a:extLst>
                </p:cNvPr>
                <p:cNvGrpSpPr/>
                <p:nvPr userDrawn="1"/>
              </p:nvGrpSpPr>
              <p:grpSpPr>
                <a:xfrm>
                  <a:off x="12782195" y="3403241"/>
                  <a:ext cx="412967" cy="393907"/>
                  <a:chOff x="13554906" y="3320109"/>
                  <a:chExt cx="443906" cy="423419"/>
                </a:xfrm>
              </p:grpSpPr>
              <p:grpSp>
                <p:nvGrpSpPr>
                  <p:cNvPr id="80" name="Groep 79">
                    <a:extLst>
                      <a:ext uri="{FF2B5EF4-FFF2-40B4-BE49-F238E27FC236}">
                        <a16:creationId xmlns:a16="http://schemas.microsoft.com/office/drawing/2014/main" id="{0A5321C6-9418-43B5-A723-EB962F09C939}"/>
                      </a:ext>
                    </a:extLst>
                  </p:cNvPr>
                  <p:cNvGrpSpPr/>
                  <p:nvPr userDrawn="1"/>
                </p:nvGrpSpPr>
                <p:grpSpPr>
                  <a:xfrm>
                    <a:off x="13554906" y="3320109"/>
                    <a:ext cx="443906" cy="423419"/>
                    <a:chOff x="12909684" y="1276143"/>
                    <a:chExt cx="443906" cy="423419"/>
                  </a:xfrm>
                </p:grpSpPr>
                <p:sp>
                  <p:nvSpPr>
                    <p:cNvPr id="83" name="Rechthoek 82">
                      <a:extLst>
                        <a:ext uri="{FF2B5EF4-FFF2-40B4-BE49-F238E27FC236}">
                          <a16:creationId xmlns:a16="http://schemas.microsoft.com/office/drawing/2014/main" id="{68F34AC4-5A9C-4CAC-9A84-7F6A82166717}"/>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4" name="Rechthoek 83">
                      <a:extLst>
                        <a:ext uri="{FF2B5EF4-FFF2-40B4-BE49-F238E27FC236}">
                          <a16:creationId xmlns:a16="http://schemas.microsoft.com/office/drawing/2014/main" id="{F23712B7-E467-4491-9041-76AADB750D8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5" name="Ovaal 84">
                      <a:extLst>
                        <a:ext uri="{FF2B5EF4-FFF2-40B4-BE49-F238E27FC236}">
                          <a16:creationId xmlns:a16="http://schemas.microsoft.com/office/drawing/2014/main" id="{778B9551-43B9-4DD4-88FB-CA72F9B2CAB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81" name="Afbeelding 80">
                    <a:extLst>
                      <a:ext uri="{FF2B5EF4-FFF2-40B4-BE49-F238E27FC236}">
                        <a16:creationId xmlns:a16="http://schemas.microsoft.com/office/drawing/2014/main" id="{28E72B5B-620E-4F48-8139-D7C9BF335597}"/>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82" name="Afbeelding 81">
                    <a:extLst>
                      <a:ext uri="{FF2B5EF4-FFF2-40B4-BE49-F238E27FC236}">
                        <a16:creationId xmlns:a16="http://schemas.microsoft.com/office/drawing/2014/main" id="{1937B83E-06FC-40E6-A541-406BC23EEA5C}"/>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74" name="Groep 73">
                  <a:extLst>
                    <a:ext uri="{FF2B5EF4-FFF2-40B4-BE49-F238E27FC236}">
                      <a16:creationId xmlns:a16="http://schemas.microsoft.com/office/drawing/2014/main" id="{7B375B0C-B3A3-4347-AFB4-DB1BB9FC1FD5}"/>
                    </a:ext>
                  </a:extLst>
                </p:cNvPr>
                <p:cNvGrpSpPr/>
                <p:nvPr userDrawn="1"/>
              </p:nvGrpSpPr>
              <p:grpSpPr>
                <a:xfrm>
                  <a:off x="13103513" y="3705268"/>
                  <a:ext cx="145820" cy="146462"/>
                  <a:chOff x="13096169" y="3602278"/>
                  <a:chExt cx="145820" cy="146462"/>
                </a:xfrm>
              </p:grpSpPr>
              <p:sp>
                <p:nvSpPr>
                  <p:cNvPr id="78" name="Rechthoek 77">
                    <a:extLst>
                      <a:ext uri="{FF2B5EF4-FFF2-40B4-BE49-F238E27FC236}">
                        <a16:creationId xmlns:a16="http://schemas.microsoft.com/office/drawing/2014/main" id="{BDAA78B7-E453-4082-B217-4C72F0A6542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9" name="Rechthoek 78">
                    <a:extLst>
                      <a:ext uri="{FF2B5EF4-FFF2-40B4-BE49-F238E27FC236}">
                        <a16:creationId xmlns:a16="http://schemas.microsoft.com/office/drawing/2014/main" id="{86AAA46A-8D28-462F-AA45-C998E619269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75" name="Groep 74">
                  <a:extLst>
                    <a:ext uri="{FF2B5EF4-FFF2-40B4-BE49-F238E27FC236}">
                      <a16:creationId xmlns:a16="http://schemas.microsoft.com/office/drawing/2014/main" id="{AA8FB817-65D9-497D-B6E1-35952AF954C1}"/>
                    </a:ext>
                  </a:extLst>
                </p:cNvPr>
                <p:cNvGrpSpPr/>
                <p:nvPr userDrawn="1"/>
              </p:nvGrpSpPr>
              <p:grpSpPr>
                <a:xfrm rot="10800000">
                  <a:off x="13061402" y="3665637"/>
                  <a:ext cx="145820" cy="146462"/>
                  <a:chOff x="13096169" y="3602278"/>
                  <a:chExt cx="145820" cy="146462"/>
                </a:xfrm>
              </p:grpSpPr>
              <p:sp>
                <p:nvSpPr>
                  <p:cNvPr id="76" name="Rechthoek 75">
                    <a:extLst>
                      <a:ext uri="{FF2B5EF4-FFF2-40B4-BE49-F238E27FC236}">
                        <a16:creationId xmlns:a16="http://schemas.microsoft.com/office/drawing/2014/main" id="{2D4A8384-AA25-4ADC-A271-57ECBC9A917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7" name="Rechthoek 76">
                    <a:extLst>
                      <a:ext uri="{FF2B5EF4-FFF2-40B4-BE49-F238E27FC236}">
                        <a16:creationId xmlns:a16="http://schemas.microsoft.com/office/drawing/2014/main" id="{67DB9F78-332E-4307-A34F-08A69ECF409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71" name="Rechthoek 70">
                <a:extLst>
                  <a:ext uri="{FF2B5EF4-FFF2-40B4-BE49-F238E27FC236}">
                    <a16:creationId xmlns:a16="http://schemas.microsoft.com/office/drawing/2014/main" id="{EA31B94E-7305-4550-A2C1-D515C73DB141}"/>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72" name="Gelijkbenige driehoek 71">
                <a:extLst>
                  <a:ext uri="{FF2B5EF4-FFF2-40B4-BE49-F238E27FC236}">
                    <a16:creationId xmlns:a16="http://schemas.microsoft.com/office/drawing/2014/main" id="{89EA571D-6AFD-4286-82E6-786ADF852DC5}"/>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50" name="Tijdelijke aanduiding voor tekst 7">
            <a:extLst>
              <a:ext uri="{FF2B5EF4-FFF2-40B4-BE49-F238E27FC236}">
                <a16:creationId xmlns:a16="http://schemas.microsoft.com/office/drawing/2014/main" id="{243D851D-A1D2-4B18-91EA-7D33D8347653}"/>
              </a:ext>
            </a:extLst>
          </p:cNvPr>
          <p:cNvSpPr>
            <a:spLocks noGrp="1"/>
          </p:cNvSpPr>
          <p:nvPr>
            <p:ph type="body" sz="quarter" idx="55" hasCustomPrompt="1"/>
          </p:nvPr>
        </p:nvSpPr>
        <p:spPr>
          <a:xfrm>
            <a:off x="637984" y="5663091"/>
            <a:ext cx="1584000" cy="720000"/>
          </a:xfrm>
          <a: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lvl1pPr marL="0" indent="0">
              <a:buNone/>
              <a:defRPr sz="100"/>
            </a:lvl1pPr>
          </a:lstStyle>
          <a:p>
            <a:pPr lvl="0"/>
            <a:r>
              <a:rPr lang="nl-NL" dirty="0"/>
              <a:t> </a:t>
            </a:r>
          </a:p>
        </p:txBody>
      </p:sp>
    </p:spTree>
    <p:extLst>
      <p:ext uri="{BB962C8B-B14F-4D97-AF65-F5344CB8AC3E}">
        <p14:creationId xmlns:p14="http://schemas.microsoft.com/office/powerpoint/2010/main" val="297498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16000" decel="84000" fill="hold" grpId="0" nodeType="withEffect">
                                  <p:stCondLst>
                                    <p:cond delay="0"/>
                                  </p:stCondLst>
                                  <p:childTnLst>
                                    <p:animScale>
                                      <p:cBhvr>
                                        <p:cTn id="6" dur="4000" fill="hold"/>
                                        <p:tgtEl>
                                          <p:spTgt spid="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eeld (100%) FB logo">
    <p:spTree>
      <p:nvGrpSpPr>
        <p:cNvPr id="1" name=""/>
        <p:cNvGrpSpPr/>
        <p:nvPr/>
      </p:nvGrpSpPr>
      <p:grpSpPr>
        <a:xfrm>
          <a:off x="0" y="0"/>
          <a:ext cx="0" cy="0"/>
          <a:chOff x="0" y="0"/>
          <a:chExt cx="0" cy="0"/>
        </a:xfrm>
      </p:grpSpPr>
      <p:sp>
        <p:nvSpPr>
          <p:cNvPr id="8" name="Tijdelijke aanduiding voor afbeelding 12">
            <a:extLst>
              <a:ext uri="{FF2B5EF4-FFF2-40B4-BE49-F238E27FC236}">
                <a16:creationId xmlns:a16="http://schemas.microsoft.com/office/drawing/2014/main" id="{85DE66C5-9696-40F6-A729-1AE660D015A3}"/>
              </a:ext>
            </a:extLst>
          </p:cNvPr>
          <p:cNvSpPr>
            <a:spLocks noGrp="1"/>
          </p:cNvSpPr>
          <p:nvPr>
            <p:ph type="pic" sz="quarter" idx="14" hasCustomPrompt="1"/>
          </p:nvPr>
        </p:nvSpPr>
        <p:spPr>
          <a:xfrm>
            <a:off x="0" y="0"/>
            <a:ext cx="12192001"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dirty="0"/>
              <a:t>Klik op onderstaand pictogram</a:t>
            </a:r>
            <a:br>
              <a:rPr lang="nl-NL" dirty="0"/>
            </a:br>
            <a:r>
              <a:rPr lang="nl-NL" dirty="0"/>
              <a:t>om een afbeelding in te voegen</a:t>
            </a:r>
          </a:p>
        </p:txBody>
      </p:sp>
      <p:sp>
        <p:nvSpPr>
          <p:cNvPr id="53" name="Tekstvak 52">
            <a:extLst>
              <a:ext uri="{FF2B5EF4-FFF2-40B4-BE49-F238E27FC236}">
                <a16:creationId xmlns:a16="http://schemas.microsoft.com/office/drawing/2014/main" id="{F8C540C9-29BF-4890-B2A6-6B0A0FA99826}"/>
              </a:ext>
            </a:extLst>
          </p:cNvPr>
          <p:cNvSpPr txBox="1"/>
          <p:nvPr userDrawn="1"/>
        </p:nvSpPr>
        <p:spPr>
          <a:xfrm>
            <a:off x="5320566" y="-798828"/>
            <a:ext cx="1550901" cy="374415"/>
          </a:xfrm>
          <a:prstGeom prst="rect">
            <a:avLst/>
          </a:prstGeom>
          <a:solidFill>
            <a:schemeClr val="accent1"/>
          </a:solidFill>
        </p:spPr>
        <p:txBody>
          <a:bodyPr wrap="none" lIns="180000" tIns="180000" rIns="180000" bIns="180000" rtlCol="0" anchor="ctr">
            <a:noAutofit/>
          </a:bodyPr>
          <a:lstStyle/>
          <a:p>
            <a:pPr algn="ctr"/>
            <a:r>
              <a:rPr lang="nl-NL" sz="1400" b="1" cap="all" spc="50" baseline="0">
                <a:solidFill>
                  <a:schemeClr val="bg1"/>
                </a:solidFill>
                <a:latin typeface="+mn-lt"/>
                <a:cs typeface="Calibri" panose="020F0502020204030204" pitchFamily="34" charset="0"/>
              </a:rPr>
              <a:t>Beeld (100%)</a:t>
            </a:r>
          </a:p>
        </p:txBody>
      </p:sp>
      <p:sp>
        <p:nvSpPr>
          <p:cNvPr id="11" name="Tijdelijke aanduiding voor tekst 7">
            <a:extLst>
              <a:ext uri="{FF2B5EF4-FFF2-40B4-BE49-F238E27FC236}">
                <a16:creationId xmlns:a16="http://schemas.microsoft.com/office/drawing/2014/main" id="{FDF59690-139F-4982-909D-697C33FA26C2}"/>
              </a:ext>
            </a:extLst>
          </p:cNvPr>
          <p:cNvSpPr>
            <a:spLocks noGrp="1"/>
          </p:cNvSpPr>
          <p:nvPr>
            <p:ph type="body" sz="quarter" idx="54" hasCustomPrompt="1"/>
          </p:nvPr>
        </p:nvSpPr>
        <p:spPr>
          <a:xfrm>
            <a:off x="0" y="0"/>
            <a:ext cx="150125" cy="6858000"/>
          </a:xfrm>
          <a:solidFill>
            <a:schemeClr val="accent1"/>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grpSp>
        <p:nvGrpSpPr>
          <p:cNvPr id="52" name="Instructie">
            <a:extLst>
              <a:ext uri="{FF2B5EF4-FFF2-40B4-BE49-F238E27FC236}">
                <a16:creationId xmlns:a16="http://schemas.microsoft.com/office/drawing/2014/main" id="{306DCE51-12F4-439E-8927-C8784DB7FEED}"/>
              </a:ext>
            </a:extLst>
          </p:cNvPr>
          <p:cNvGrpSpPr/>
          <p:nvPr userDrawn="1"/>
        </p:nvGrpSpPr>
        <p:grpSpPr>
          <a:xfrm>
            <a:off x="12391601" y="0"/>
            <a:ext cx="3183678" cy="5340257"/>
            <a:chOff x="12391601" y="0"/>
            <a:chExt cx="3183678" cy="5340257"/>
          </a:xfrm>
        </p:grpSpPr>
        <p:grpSp>
          <p:nvGrpSpPr>
            <p:cNvPr id="55" name="Meer informatie">
              <a:extLst>
                <a:ext uri="{FF2B5EF4-FFF2-40B4-BE49-F238E27FC236}">
                  <a16:creationId xmlns:a16="http://schemas.microsoft.com/office/drawing/2014/main" id="{7A9895A5-CCC0-4A21-BF8C-58680976134D}"/>
                </a:ext>
              </a:extLst>
            </p:cNvPr>
            <p:cNvGrpSpPr/>
            <p:nvPr userDrawn="1"/>
          </p:nvGrpSpPr>
          <p:grpSpPr>
            <a:xfrm>
              <a:off x="12396764" y="4556984"/>
              <a:ext cx="3178515" cy="783273"/>
              <a:chOff x="-3741486" y="3386444"/>
              <a:chExt cx="3178515" cy="783273"/>
            </a:xfrm>
          </p:grpSpPr>
          <p:sp>
            <p:nvSpPr>
              <p:cNvPr id="95" name="Freeform 101">
                <a:extLst>
                  <a:ext uri="{FF2B5EF4-FFF2-40B4-BE49-F238E27FC236}">
                    <a16:creationId xmlns:a16="http://schemas.microsoft.com/office/drawing/2014/main" id="{4CB34D06-AC6F-4FE0-8B2A-5B640A852232}"/>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6" name="Rechthoek 95">
                <a:extLst>
                  <a:ext uri="{FF2B5EF4-FFF2-40B4-BE49-F238E27FC236}">
                    <a16:creationId xmlns:a16="http://schemas.microsoft.com/office/drawing/2014/main" id="{B751A042-00F4-4A1D-80C8-BF38FA4753D1}"/>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97" name="Rechte verbindingslijn 96">
                <a:extLst>
                  <a:ext uri="{FF2B5EF4-FFF2-40B4-BE49-F238E27FC236}">
                    <a16:creationId xmlns:a16="http://schemas.microsoft.com/office/drawing/2014/main" id="{5466A0EE-0B3F-47FE-9769-EA49E2F7077B}"/>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56" name="Rechthoek 55">
              <a:extLst>
                <a:ext uri="{FF2B5EF4-FFF2-40B4-BE49-F238E27FC236}">
                  <a16:creationId xmlns:a16="http://schemas.microsoft.com/office/drawing/2014/main" id="{4602EB16-70D8-4E80-AF7A-4B2E085FB585}"/>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invoegen/veranderen</a:t>
              </a:r>
            </a:p>
          </p:txBody>
        </p:sp>
        <p:sp>
          <p:nvSpPr>
            <p:cNvPr id="57" name="Ovaal 56">
              <a:extLst>
                <a:ext uri="{FF2B5EF4-FFF2-40B4-BE49-F238E27FC236}">
                  <a16:creationId xmlns:a16="http://schemas.microsoft.com/office/drawing/2014/main" id="{DB160DCD-FE7B-4FCF-8B62-48DE561F5E29}"/>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58" name="Rechte verbindingslijn 57">
              <a:extLst>
                <a:ext uri="{FF2B5EF4-FFF2-40B4-BE49-F238E27FC236}">
                  <a16:creationId xmlns:a16="http://schemas.microsoft.com/office/drawing/2014/main" id="{C979912A-A9DC-42A3-9D74-43F848A2572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59" name="Rechte verbindingslijn 58">
              <a:extLst>
                <a:ext uri="{FF2B5EF4-FFF2-40B4-BE49-F238E27FC236}">
                  <a16:creationId xmlns:a16="http://schemas.microsoft.com/office/drawing/2014/main" id="{8160813E-A41A-48F0-B1A1-9CC573CB0781}"/>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60" name="Rechthoek 59">
              <a:extLst>
                <a:ext uri="{FF2B5EF4-FFF2-40B4-BE49-F238E27FC236}">
                  <a16:creationId xmlns:a16="http://schemas.microsoft.com/office/drawing/2014/main" id="{B7C83F40-89E3-413B-B8A8-5B144FD43E8F}"/>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61" name="Rechte verbindingslijn 60">
              <a:extLst>
                <a:ext uri="{FF2B5EF4-FFF2-40B4-BE49-F238E27FC236}">
                  <a16:creationId xmlns:a16="http://schemas.microsoft.com/office/drawing/2014/main" id="{FD837B31-A806-48AE-B11F-917B0A6C8AF3}"/>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62" name="Ovaal 61">
              <a:extLst>
                <a:ext uri="{FF2B5EF4-FFF2-40B4-BE49-F238E27FC236}">
                  <a16:creationId xmlns:a16="http://schemas.microsoft.com/office/drawing/2014/main" id="{FCBDFACA-9AEF-4707-87D0-CE1B9279ACE9}"/>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63" name="Rechthoek 62">
              <a:extLst>
                <a:ext uri="{FF2B5EF4-FFF2-40B4-BE49-F238E27FC236}">
                  <a16:creationId xmlns:a16="http://schemas.microsoft.com/office/drawing/2014/main" id="{E6AB0EE0-8F82-4543-A7FE-BC43A9AC3BC1}"/>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64" name="Groep 63">
              <a:extLst>
                <a:ext uri="{FF2B5EF4-FFF2-40B4-BE49-F238E27FC236}">
                  <a16:creationId xmlns:a16="http://schemas.microsoft.com/office/drawing/2014/main" id="{E839BC9E-B1A9-4887-9028-37195ABCE5D8}"/>
                </a:ext>
              </a:extLst>
            </p:cNvPr>
            <p:cNvGrpSpPr/>
            <p:nvPr userDrawn="1"/>
          </p:nvGrpSpPr>
          <p:grpSpPr>
            <a:xfrm>
              <a:off x="12757282" y="2184550"/>
              <a:ext cx="825500" cy="209550"/>
              <a:chOff x="13504624" y="2482850"/>
              <a:chExt cx="825500" cy="209550"/>
            </a:xfrm>
          </p:grpSpPr>
          <p:sp>
            <p:nvSpPr>
              <p:cNvPr id="92" name="Rechthoek 91">
                <a:extLst>
                  <a:ext uri="{FF2B5EF4-FFF2-40B4-BE49-F238E27FC236}">
                    <a16:creationId xmlns:a16="http://schemas.microsoft.com/office/drawing/2014/main" id="{940BEC34-7BB3-4D66-B72D-9249061278E4}"/>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93" name="Rechte verbindingslijn 92">
                <a:extLst>
                  <a:ext uri="{FF2B5EF4-FFF2-40B4-BE49-F238E27FC236}">
                    <a16:creationId xmlns:a16="http://schemas.microsoft.com/office/drawing/2014/main" id="{F58CA62D-516D-46CA-9726-9D4F132653B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94" name="Gelijkbenige driehoek 93">
                <a:extLst>
                  <a:ext uri="{FF2B5EF4-FFF2-40B4-BE49-F238E27FC236}">
                    <a16:creationId xmlns:a16="http://schemas.microsoft.com/office/drawing/2014/main" id="{C47EC82A-CE4E-490C-B128-2D8960BCEF8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65" name="Groep 64">
              <a:extLst>
                <a:ext uri="{FF2B5EF4-FFF2-40B4-BE49-F238E27FC236}">
                  <a16:creationId xmlns:a16="http://schemas.microsoft.com/office/drawing/2014/main" id="{9A4D7A37-BE7A-40AA-BA65-4AE139CC01B7}"/>
                </a:ext>
              </a:extLst>
            </p:cNvPr>
            <p:cNvGrpSpPr/>
            <p:nvPr userDrawn="1"/>
          </p:nvGrpSpPr>
          <p:grpSpPr>
            <a:xfrm>
              <a:off x="12757282" y="1141626"/>
              <a:ext cx="294789" cy="318834"/>
              <a:chOff x="14466489" y="1001522"/>
              <a:chExt cx="290627" cy="314333"/>
            </a:xfrm>
          </p:grpSpPr>
          <p:sp>
            <p:nvSpPr>
              <p:cNvPr id="86" name="Rechthoek 85">
                <a:extLst>
                  <a:ext uri="{FF2B5EF4-FFF2-40B4-BE49-F238E27FC236}">
                    <a16:creationId xmlns:a16="http://schemas.microsoft.com/office/drawing/2014/main" id="{4329CB6E-4E40-428E-AB6B-485408938FD4}"/>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7" name="Ovaal 86">
                <a:extLst>
                  <a:ext uri="{FF2B5EF4-FFF2-40B4-BE49-F238E27FC236}">
                    <a16:creationId xmlns:a16="http://schemas.microsoft.com/office/drawing/2014/main" id="{151DD9D6-0B03-4891-961C-A63715F926A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8" name="Vrije vorm: vorm 87">
                <a:extLst>
                  <a:ext uri="{FF2B5EF4-FFF2-40B4-BE49-F238E27FC236}">
                    <a16:creationId xmlns:a16="http://schemas.microsoft.com/office/drawing/2014/main" id="{65B1E6E5-8258-4FD0-84C9-9CB19B5D508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9" name="Rechthoek: afgeronde hoeken 88">
                <a:extLst>
                  <a:ext uri="{FF2B5EF4-FFF2-40B4-BE49-F238E27FC236}">
                    <a16:creationId xmlns:a16="http://schemas.microsoft.com/office/drawing/2014/main" id="{152871B1-15A5-47EE-8B46-8E839DBF211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90" name="Rechte verbindingslijn 89">
                <a:extLst>
                  <a:ext uri="{FF2B5EF4-FFF2-40B4-BE49-F238E27FC236}">
                    <a16:creationId xmlns:a16="http://schemas.microsoft.com/office/drawing/2014/main" id="{79FCD7D5-D702-419C-A2D0-0514A12B7EC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91" name="Rechte verbindingslijn 90">
                <a:extLst>
                  <a:ext uri="{FF2B5EF4-FFF2-40B4-BE49-F238E27FC236}">
                    <a16:creationId xmlns:a16="http://schemas.microsoft.com/office/drawing/2014/main" id="{DD665621-3D4C-4823-9B4F-466A154CD355}"/>
                  </a:ext>
                </a:extLst>
              </p:cNvPr>
              <p:cNvCxnSpPr>
                <a:cxnSpLocks/>
                <a:stCxn id="8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66" name="Ovaal 65">
              <a:extLst>
                <a:ext uri="{FF2B5EF4-FFF2-40B4-BE49-F238E27FC236}">
                  <a16:creationId xmlns:a16="http://schemas.microsoft.com/office/drawing/2014/main" id="{3D4EB8D1-44A0-4DE6-951C-3DE8522F6F8D}"/>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67" name="Rechthoek 66">
              <a:extLst>
                <a:ext uri="{FF2B5EF4-FFF2-40B4-BE49-F238E27FC236}">
                  <a16:creationId xmlns:a16="http://schemas.microsoft.com/office/drawing/2014/main" id="{23632021-5C04-45DB-8B86-C86091656089}"/>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68" name="Rechte verbindingslijn 67">
              <a:extLst>
                <a:ext uri="{FF2B5EF4-FFF2-40B4-BE49-F238E27FC236}">
                  <a16:creationId xmlns:a16="http://schemas.microsoft.com/office/drawing/2014/main" id="{48B896BE-D660-4BB9-946C-22798AD3F490}"/>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69" name="Groep 68">
              <a:extLst>
                <a:ext uri="{FF2B5EF4-FFF2-40B4-BE49-F238E27FC236}">
                  <a16:creationId xmlns:a16="http://schemas.microsoft.com/office/drawing/2014/main" id="{FC92EAD0-8E4C-42F2-B614-D2BF0C192DEB}"/>
                </a:ext>
              </a:extLst>
            </p:cNvPr>
            <p:cNvGrpSpPr/>
            <p:nvPr userDrawn="1"/>
          </p:nvGrpSpPr>
          <p:grpSpPr>
            <a:xfrm>
              <a:off x="12696514" y="3701158"/>
              <a:ext cx="514284" cy="612918"/>
              <a:chOff x="12682980" y="3403241"/>
              <a:chExt cx="622284" cy="741632"/>
            </a:xfrm>
          </p:grpSpPr>
          <p:grpSp>
            <p:nvGrpSpPr>
              <p:cNvPr id="70" name="Groep 69">
                <a:extLst>
                  <a:ext uri="{FF2B5EF4-FFF2-40B4-BE49-F238E27FC236}">
                    <a16:creationId xmlns:a16="http://schemas.microsoft.com/office/drawing/2014/main" id="{D3D48A55-34D7-42A2-803C-F84F1A8D6294}"/>
                  </a:ext>
                </a:extLst>
              </p:cNvPr>
              <p:cNvGrpSpPr/>
              <p:nvPr userDrawn="1"/>
            </p:nvGrpSpPr>
            <p:grpSpPr>
              <a:xfrm>
                <a:off x="12771568" y="3403241"/>
                <a:ext cx="467138" cy="448489"/>
                <a:chOff x="12782195" y="3403241"/>
                <a:chExt cx="467138" cy="448489"/>
              </a:xfrm>
            </p:grpSpPr>
            <p:grpSp>
              <p:nvGrpSpPr>
                <p:cNvPr id="73" name="Groep 72">
                  <a:extLst>
                    <a:ext uri="{FF2B5EF4-FFF2-40B4-BE49-F238E27FC236}">
                      <a16:creationId xmlns:a16="http://schemas.microsoft.com/office/drawing/2014/main" id="{A87BE19E-3822-442E-B2D7-2AE7F8808D08}"/>
                    </a:ext>
                  </a:extLst>
                </p:cNvPr>
                <p:cNvGrpSpPr/>
                <p:nvPr userDrawn="1"/>
              </p:nvGrpSpPr>
              <p:grpSpPr>
                <a:xfrm>
                  <a:off x="12782195" y="3403241"/>
                  <a:ext cx="412967" cy="393907"/>
                  <a:chOff x="13554906" y="3320109"/>
                  <a:chExt cx="443906" cy="423419"/>
                </a:xfrm>
              </p:grpSpPr>
              <p:grpSp>
                <p:nvGrpSpPr>
                  <p:cNvPr id="80" name="Groep 79">
                    <a:extLst>
                      <a:ext uri="{FF2B5EF4-FFF2-40B4-BE49-F238E27FC236}">
                        <a16:creationId xmlns:a16="http://schemas.microsoft.com/office/drawing/2014/main" id="{0A5321C6-9418-43B5-A723-EB962F09C939}"/>
                      </a:ext>
                    </a:extLst>
                  </p:cNvPr>
                  <p:cNvGrpSpPr/>
                  <p:nvPr userDrawn="1"/>
                </p:nvGrpSpPr>
                <p:grpSpPr>
                  <a:xfrm>
                    <a:off x="13554906" y="3320109"/>
                    <a:ext cx="443906" cy="423419"/>
                    <a:chOff x="12909684" y="1276143"/>
                    <a:chExt cx="443906" cy="423419"/>
                  </a:xfrm>
                </p:grpSpPr>
                <p:sp>
                  <p:nvSpPr>
                    <p:cNvPr id="83" name="Rechthoek 82">
                      <a:extLst>
                        <a:ext uri="{FF2B5EF4-FFF2-40B4-BE49-F238E27FC236}">
                          <a16:creationId xmlns:a16="http://schemas.microsoft.com/office/drawing/2014/main" id="{68F34AC4-5A9C-4CAC-9A84-7F6A82166717}"/>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4" name="Rechthoek 83">
                      <a:extLst>
                        <a:ext uri="{FF2B5EF4-FFF2-40B4-BE49-F238E27FC236}">
                          <a16:creationId xmlns:a16="http://schemas.microsoft.com/office/drawing/2014/main" id="{F23712B7-E467-4491-9041-76AADB750D8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5" name="Ovaal 84">
                      <a:extLst>
                        <a:ext uri="{FF2B5EF4-FFF2-40B4-BE49-F238E27FC236}">
                          <a16:creationId xmlns:a16="http://schemas.microsoft.com/office/drawing/2014/main" id="{778B9551-43B9-4DD4-88FB-CA72F9B2CAB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81" name="Afbeelding 80">
                    <a:extLst>
                      <a:ext uri="{FF2B5EF4-FFF2-40B4-BE49-F238E27FC236}">
                        <a16:creationId xmlns:a16="http://schemas.microsoft.com/office/drawing/2014/main" id="{28E72B5B-620E-4F48-8139-D7C9BF335597}"/>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82" name="Afbeelding 81">
                    <a:extLst>
                      <a:ext uri="{FF2B5EF4-FFF2-40B4-BE49-F238E27FC236}">
                        <a16:creationId xmlns:a16="http://schemas.microsoft.com/office/drawing/2014/main" id="{1937B83E-06FC-40E6-A541-406BC23EEA5C}"/>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74" name="Groep 73">
                  <a:extLst>
                    <a:ext uri="{FF2B5EF4-FFF2-40B4-BE49-F238E27FC236}">
                      <a16:creationId xmlns:a16="http://schemas.microsoft.com/office/drawing/2014/main" id="{7B375B0C-B3A3-4347-AFB4-DB1BB9FC1FD5}"/>
                    </a:ext>
                  </a:extLst>
                </p:cNvPr>
                <p:cNvGrpSpPr/>
                <p:nvPr userDrawn="1"/>
              </p:nvGrpSpPr>
              <p:grpSpPr>
                <a:xfrm>
                  <a:off x="13103513" y="3705268"/>
                  <a:ext cx="145820" cy="146462"/>
                  <a:chOff x="13096169" y="3602278"/>
                  <a:chExt cx="145820" cy="146462"/>
                </a:xfrm>
              </p:grpSpPr>
              <p:sp>
                <p:nvSpPr>
                  <p:cNvPr id="78" name="Rechthoek 77">
                    <a:extLst>
                      <a:ext uri="{FF2B5EF4-FFF2-40B4-BE49-F238E27FC236}">
                        <a16:creationId xmlns:a16="http://schemas.microsoft.com/office/drawing/2014/main" id="{BDAA78B7-E453-4082-B217-4C72F0A6542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9" name="Rechthoek 78">
                    <a:extLst>
                      <a:ext uri="{FF2B5EF4-FFF2-40B4-BE49-F238E27FC236}">
                        <a16:creationId xmlns:a16="http://schemas.microsoft.com/office/drawing/2014/main" id="{86AAA46A-8D28-462F-AA45-C998E619269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75" name="Groep 74">
                  <a:extLst>
                    <a:ext uri="{FF2B5EF4-FFF2-40B4-BE49-F238E27FC236}">
                      <a16:creationId xmlns:a16="http://schemas.microsoft.com/office/drawing/2014/main" id="{AA8FB817-65D9-497D-B6E1-35952AF954C1}"/>
                    </a:ext>
                  </a:extLst>
                </p:cNvPr>
                <p:cNvGrpSpPr/>
                <p:nvPr userDrawn="1"/>
              </p:nvGrpSpPr>
              <p:grpSpPr>
                <a:xfrm rot="10800000">
                  <a:off x="13061402" y="3665637"/>
                  <a:ext cx="145820" cy="146462"/>
                  <a:chOff x="13096169" y="3602278"/>
                  <a:chExt cx="145820" cy="146462"/>
                </a:xfrm>
              </p:grpSpPr>
              <p:sp>
                <p:nvSpPr>
                  <p:cNvPr id="76" name="Rechthoek 75">
                    <a:extLst>
                      <a:ext uri="{FF2B5EF4-FFF2-40B4-BE49-F238E27FC236}">
                        <a16:creationId xmlns:a16="http://schemas.microsoft.com/office/drawing/2014/main" id="{2D4A8384-AA25-4ADC-A271-57ECBC9A917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7" name="Rechthoek 76">
                    <a:extLst>
                      <a:ext uri="{FF2B5EF4-FFF2-40B4-BE49-F238E27FC236}">
                        <a16:creationId xmlns:a16="http://schemas.microsoft.com/office/drawing/2014/main" id="{67DB9F78-332E-4307-A34F-08A69ECF409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71" name="Rechthoek 70">
                <a:extLst>
                  <a:ext uri="{FF2B5EF4-FFF2-40B4-BE49-F238E27FC236}">
                    <a16:creationId xmlns:a16="http://schemas.microsoft.com/office/drawing/2014/main" id="{EA31B94E-7305-4550-A2C1-D515C73DB141}"/>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72" name="Gelijkbenige driehoek 71">
                <a:extLst>
                  <a:ext uri="{FF2B5EF4-FFF2-40B4-BE49-F238E27FC236}">
                    <a16:creationId xmlns:a16="http://schemas.microsoft.com/office/drawing/2014/main" id="{89EA571D-6AFD-4286-82E6-786ADF852DC5}"/>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2" name="Tekstvak 1">
            <a:extLst>
              <a:ext uri="{FF2B5EF4-FFF2-40B4-BE49-F238E27FC236}">
                <a16:creationId xmlns:a16="http://schemas.microsoft.com/office/drawing/2014/main" id="{C9BB3A72-082D-4687-AD13-66691DC86CBD}"/>
              </a:ext>
            </a:extLst>
          </p:cNvPr>
          <p:cNvSpPr txBox="1"/>
          <p:nvPr userDrawn="1"/>
        </p:nvSpPr>
        <p:spPr>
          <a:xfrm>
            <a:off x="7349987" y="2345634"/>
            <a:ext cx="914400" cy="914400"/>
          </a:xfrm>
          <a:prstGeom prst="rect">
            <a:avLst/>
          </a:prstGeom>
          <a:noFill/>
        </p:spPr>
        <p:txBody>
          <a:bodyPr wrap="square" lIns="0" tIns="0" rIns="0" bIns="0" rtlCol="0">
            <a:noAutofit/>
          </a:bodyPr>
          <a:lstStyle/>
          <a:p>
            <a:pPr algn="l">
              <a:lnSpc>
                <a:spcPct val="90000"/>
              </a:lnSpc>
              <a:spcBef>
                <a:spcPts val="600"/>
              </a:spcBef>
              <a:spcAft>
                <a:spcPts val="600"/>
              </a:spcAft>
            </a:pPr>
            <a:endParaRPr lang="nl-NL" sz="1600" dirty="0" err="1">
              <a:solidFill>
                <a:schemeClr val="tx2"/>
              </a:solidFill>
            </a:endParaRPr>
          </a:p>
        </p:txBody>
      </p:sp>
      <p:sp>
        <p:nvSpPr>
          <p:cNvPr id="3" name="Tekstvak 2">
            <a:extLst>
              <a:ext uri="{FF2B5EF4-FFF2-40B4-BE49-F238E27FC236}">
                <a16:creationId xmlns:a16="http://schemas.microsoft.com/office/drawing/2014/main" id="{ECD4EEC7-1A69-460B-A4C2-4E87B7B27968}"/>
              </a:ext>
            </a:extLst>
          </p:cNvPr>
          <p:cNvSpPr txBox="1"/>
          <p:nvPr userDrawn="1"/>
        </p:nvSpPr>
        <p:spPr>
          <a:xfrm>
            <a:off x="7349987" y="2345634"/>
            <a:ext cx="914400" cy="914400"/>
          </a:xfrm>
          <a:prstGeom prst="rect">
            <a:avLst/>
          </a:prstGeom>
          <a:noFill/>
        </p:spPr>
        <p:txBody>
          <a:bodyPr wrap="square" lIns="0" tIns="0" rIns="0" bIns="0" rtlCol="0">
            <a:noAutofit/>
          </a:bodyPr>
          <a:lstStyle/>
          <a:p>
            <a:pPr algn="l">
              <a:lnSpc>
                <a:spcPct val="90000"/>
              </a:lnSpc>
              <a:spcBef>
                <a:spcPts val="600"/>
              </a:spcBef>
              <a:spcAft>
                <a:spcPts val="600"/>
              </a:spcAft>
            </a:pPr>
            <a:endParaRPr lang="nl-NL" sz="1600" dirty="0" err="1">
              <a:solidFill>
                <a:schemeClr val="tx2"/>
              </a:solidFill>
            </a:endParaRPr>
          </a:p>
        </p:txBody>
      </p:sp>
      <p:sp>
        <p:nvSpPr>
          <p:cNvPr id="4" name="Tekstvak 3">
            <a:extLst>
              <a:ext uri="{FF2B5EF4-FFF2-40B4-BE49-F238E27FC236}">
                <a16:creationId xmlns:a16="http://schemas.microsoft.com/office/drawing/2014/main" id="{0B65817A-0823-496B-BC94-9311B90670B3}"/>
              </a:ext>
            </a:extLst>
          </p:cNvPr>
          <p:cNvSpPr txBox="1"/>
          <p:nvPr userDrawn="1"/>
        </p:nvSpPr>
        <p:spPr>
          <a:xfrm>
            <a:off x="7349987" y="2345634"/>
            <a:ext cx="914400" cy="914400"/>
          </a:xfrm>
          <a:prstGeom prst="rect">
            <a:avLst/>
          </a:prstGeom>
          <a:noFill/>
        </p:spPr>
        <p:txBody>
          <a:bodyPr wrap="square" lIns="0" tIns="0" rIns="0" bIns="0" rtlCol="0">
            <a:noAutofit/>
          </a:bodyPr>
          <a:lstStyle/>
          <a:p>
            <a:pPr algn="l">
              <a:lnSpc>
                <a:spcPct val="90000"/>
              </a:lnSpc>
              <a:spcBef>
                <a:spcPts val="600"/>
              </a:spcBef>
              <a:spcAft>
                <a:spcPts val="600"/>
              </a:spcAft>
            </a:pPr>
            <a:endParaRPr lang="nl-NL" sz="1600" dirty="0" err="1">
              <a:solidFill>
                <a:schemeClr val="tx2"/>
              </a:solidFill>
            </a:endParaRPr>
          </a:p>
        </p:txBody>
      </p:sp>
      <p:sp>
        <p:nvSpPr>
          <p:cNvPr id="104" name="Tijdelijke aanduiding voor tekst 7">
            <a:extLst>
              <a:ext uri="{FF2B5EF4-FFF2-40B4-BE49-F238E27FC236}">
                <a16:creationId xmlns:a16="http://schemas.microsoft.com/office/drawing/2014/main" id="{211ED2B0-FD6E-48AB-84A0-D44126B5C097}"/>
              </a:ext>
            </a:extLst>
          </p:cNvPr>
          <p:cNvSpPr>
            <a:spLocks noGrp="1"/>
          </p:cNvSpPr>
          <p:nvPr>
            <p:ph type="body" sz="quarter" idx="55" hasCustomPrompt="1"/>
          </p:nvPr>
        </p:nvSpPr>
        <p:spPr>
          <a:xfrm>
            <a:off x="637984" y="5663091"/>
            <a:ext cx="1584000" cy="720000"/>
          </a:xfrm>
          <a:blipFill>
            <a:blip r:embed="rId6"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dirty="0"/>
              <a:t> </a:t>
            </a:r>
          </a:p>
        </p:txBody>
      </p:sp>
    </p:spTree>
    <p:extLst>
      <p:ext uri="{BB962C8B-B14F-4D97-AF65-F5344CB8AC3E}">
        <p14:creationId xmlns:p14="http://schemas.microsoft.com/office/powerpoint/2010/main" val="286480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16000" decel="84000" fill="hold" grpId="0" nodeType="withEffect">
                                  <p:stCondLst>
                                    <p:cond delay="0"/>
                                  </p:stCondLst>
                                  <p:childTnLst>
                                    <p:animScale>
                                      <p:cBhvr>
                                        <p:cTn id="6" dur="4000" fill="hold"/>
                                        <p:tgtEl>
                                          <p:spTgt spid="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o (100%)">
    <p:bg>
      <p:bgPr>
        <a:solidFill>
          <a:schemeClr val="tx1"/>
        </a:solidFill>
        <a:effectLst/>
      </p:bgPr>
    </p:bg>
    <p:spTree>
      <p:nvGrpSpPr>
        <p:cNvPr id="1" name=""/>
        <p:cNvGrpSpPr/>
        <p:nvPr/>
      </p:nvGrpSpPr>
      <p:grpSpPr>
        <a:xfrm>
          <a:off x="0" y="0"/>
          <a:ext cx="0" cy="0"/>
          <a:chOff x="0" y="0"/>
          <a:chExt cx="0" cy="0"/>
        </a:xfrm>
      </p:grpSpPr>
      <p:sp>
        <p:nvSpPr>
          <p:cNvPr id="3" name="Tijdelijke aanduiding voor media 2">
            <a:extLst>
              <a:ext uri="{FF2B5EF4-FFF2-40B4-BE49-F238E27FC236}">
                <a16:creationId xmlns:a16="http://schemas.microsoft.com/office/drawing/2014/main" id="{961A5FD2-49B8-4CA1-B41C-2B7D559AFCDD}"/>
              </a:ext>
            </a:extLst>
          </p:cNvPr>
          <p:cNvSpPr>
            <a:spLocks noGrp="1"/>
          </p:cNvSpPr>
          <p:nvPr>
            <p:ph type="media" sz="quarter" idx="56" hasCustomPrompt="1"/>
          </p:nvPr>
        </p:nvSpPr>
        <p:spPr>
          <a:xfrm>
            <a:off x="0" y="0"/>
            <a:ext cx="12192000" cy="6858000"/>
          </a:xfrm>
          <a:solidFill>
            <a:schemeClr val="bg1">
              <a:lumMod val="95000"/>
            </a:schemeClr>
          </a:solidFill>
        </p:spPr>
        <p:txBody>
          <a:bodyPr tIns="0" bIns="1008000" anchor="ctr" anchorCtr="0"/>
          <a:lstStyle>
            <a:lvl1pPr marL="0" indent="0" algn="ctr">
              <a:buFontTx/>
              <a:buNone/>
              <a:defRPr sz="1000" i="1">
                <a:solidFill>
                  <a:schemeClr val="tx1">
                    <a:lumMod val="50000"/>
                    <a:lumOff val="50000"/>
                  </a:schemeClr>
                </a:solidFill>
              </a:defRPr>
            </a:lvl1pPr>
          </a:lstStyle>
          <a:p>
            <a:r>
              <a:rPr lang="nl-NL" dirty="0"/>
              <a:t>Klik op onderstaande pictogram</a:t>
            </a:r>
            <a:br>
              <a:rPr lang="nl-NL" dirty="0"/>
            </a:br>
            <a:r>
              <a:rPr lang="nl-NL" dirty="0"/>
              <a:t>om een media in te voegen</a:t>
            </a:r>
          </a:p>
        </p:txBody>
      </p:sp>
      <p:sp>
        <p:nvSpPr>
          <p:cNvPr id="53" name="Tekstvak 52">
            <a:extLst>
              <a:ext uri="{FF2B5EF4-FFF2-40B4-BE49-F238E27FC236}">
                <a16:creationId xmlns:a16="http://schemas.microsoft.com/office/drawing/2014/main" id="{F8C540C9-29BF-4890-B2A6-6B0A0FA99826}"/>
              </a:ext>
            </a:extLst>
          </p:cNvPr>
          <p:cNvSpPr txBox="1"/>
          <p:nvPr userDrawn="1"/>
        </p:nvSpPr>
        <p:spPr>
          <a:xfrm>
            <a:off x="5320566" y="-798828"/>
            <a:ext cx="1550901" cy="374415"/>
          </a:xfrm>
          <a:prstGeom prst="rect">
            <a:avLst/>
          </a:prstGeom>
          <a:solidFill>
            <a:schemeClr val="accent1"/>
          </a:solidFill>
        </p:spPr>
        <p:txBody>
          <a:bodyPr wrap="none" lIns="180000" tIns="180000" rIns="180000" bIns="180000" rtlCol="0" anchor="ctr">
            <a:noAutofit/>
          </a:bodyPr>
          <a:lstStyle/>
          <a:p>
            <a:pPr algn="ctr"/>
            <a:r>
              <a:rPr lang="nl-NL" sz="1400" b="1" cap="all" spc="50" baseline="0">
                <a:solidFill>
                  <a:schemeClr val="bg1"/>
                </a:solidFill>
                <a:latin typeface="+mn-lt"/>
                <a:cs typeface="Calibri" panose="020F0502020204030204" pitchFamily="34" charset="0"/>
              </a:rPr>
              <a:t>VIDEO (100%)</a:t>
            </a:r>
          </a:p>
        </p:txBody>
      </p:sp>
      <p:sp>
        <p:nvSpPr>
          <p:cNvPr id="54" name="Tijdelijke aanduiding voor tekst 7">
            <a:extLst>
              <a:ext uri="{FF2B5EF4-FFF2-40B4-BE49-F238E27FC236}">
                <a16:creationId xmlns:a16="http://schemas.microsoft.com/office/drawing/2014/main" id="{AD92AEC6-E7DE-4B5D-AE4C-551F1E500B9A}"/>
              </a:ext>
            </a:extLst>
          </p:cNvPr>
          <p:cNvSpPr>
            <a:spLocks noGrp="1"/>
          </p:cNvSpPr>
          <p:nvPr>
            <p:ph type="body" sz="quarter" idx="55" hasCustomPrompt="1"/>
          </p:nvPr>
        </p:nvSpPr>
        <p:spPr>
          <a:xfrm>
            <a:off x="637984" y="5663091"/>
            <a:ext cx="1584000" cy="720000"/>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nl-NL" dirty="0"/>
              <a:t> </a:t>
            </a:r>
          </a:p>
        </p:txBody>
      </p:sp>
      <p:sp>
        <p:nvSpPr>
          <p:cNvPr id="11" name="Tijdelijke aanduiding voor tekst 7">
            <a:extLst>
              <a:ext uri="{FF2B5EF4-FFF2-40B4-BE49-F238E27FC236}">
                <a16:creationId xmlns:a16="http://schemas.microsoft.com/office/drawing/2014/main" id="{FDF59690-139F-4982-909D-697C33FA26C2}"/>
              </a:ext>
            </a:extLst>
          </p:cNvPr>
          <p:cNvSpPr>
            <a:spLocks noGrp="1"/>
          </p:cNvSpPr>
          <p:nvPr>
            <p:ph type="body" sz="quarter" idx="54" hasCustomPrompt="1"/>
          </p:nvPr>
        </p:nvSpPr>
        <p:spPr>
          <a:xfrm>
            <a:off x="0" y="0"/>
            <a:ext cx="150125" cy="6858000"/>
          </a:xfrm>
          <a:solidFill>
            <a:schemeClr val="accent1"/>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grpSp>
        <p:nvGrpSpPr>
          <p:cNvPr id="98" name="Instructie">
            <a:extLst>
              <a:ext uri="{FF2B5EF4-FFF2-40B4-BE49-F238E27FC236}">
                <a16:creationId xmlns:a16="http://schemas.microsoft.com/office/drawing/2014/main" id="{C472F436-7E65-4D50-ACFA-55D6E8CDCCB9}"/>
              </a:ext>
            </a:extLst>
          </p:cNvPr>
          <p:cNvGrpSpPr/>
          <p:nvPr userDrawn="1"/>
        </p:nvGrpSpPr>
        <p:grpSpPr>
          <a:xfrm>
            <a:off x="-3425006" y="0"/>
            <a:ext cx="3183678" cy="5176544"/>
            <a:chOff x="12391601" y="0"/>
            <a:chExt cx="3183678" cy="5176544"/>
          </a:xfrm>
        </p:grpSpPr>
        <p:grpSp>
          <p:nvGrpSpPr>
            <p:cNvPr id="99" name="Video icoon">
              <a:extLst>
                <a:ext uri="{FF2B5EF4-FFF2-40B4-BE49-F238E27FC236}">
                  <a16:creationId xmlns:a16="http://schemas.microsoft.com/office/drawing/2014/main" id="{0C67DC72-C069-47D0-A924-33F955DFD6F9}"/>
                </a:ext>
              </a:extLst>
            </p:cNvPr>
            <p:cNvGrpSpPr/>
            <p:nvPr userDrawn="1"/>
          </p:nvGrpSpPr>
          <p:grpSpPr>
            <a:xfrm>
              <a:off x="12757282" y="1122460"/>
              <a:ext cx="326087" cy="328143"/>
              <a:chOff x="8066315" y="1676399"/>
              <a:chExt cx="1371600" cy="1380253"/>
            </a:xfrm>
          </p:grpSpPr>
          <p:sp>
            <p:nvSpPr>
              <p:cNvPr id="137" name="Rechthoek 136">
                <a:extLst>
                  <a:ext uri="{FF2B5EF4-FFF2-40B4-BE49-F238E27FC236}">
                    <a16:creationId xmlns:a16="http://schemas.microsoft.com/office/drawing/2014/main" id="{5A068AA8-EC89-4573-AE92-7D3C100C182E}"/>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38" name="Vrije vorm 112">
                <a:extLst>
                  <a:ext uri="{FF2B5EF4-FFF2-40B4-BE49-F238E27FC236}">
                    <a16:creationId xmlns:a16="http://schemas.microsoft.com/office/drawing/2014/main" id="{32171CFD-3A2F-49B3-A52B-BCA8290826C6}"/>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39" name="Vrije vorm 113">
                <a:extLst>
                  <a:ext uri="{FF2B5EF4-FFF2-40B4-BE49-F238E27FC236}">
                    <a16:creationId xmlns:a16="http://schemas.microsoft.com/office/drawing/2014/main" id="{21DE12ED-D536-4D1D-846E-8C7BBBC86E8D}"/>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sp>
          <p:nvSpPr>
            <p:cNvPr id="100" name="Rechthoek 99">
              <a:extLst>
                <a:ext uri="{FF2B5EF4-FFF2-40B4-BE49-F238E27FC236}">
                  <a16:creationId xmlns:a16="http://schemas.microsoft.com/office/drawing/2014/main" id="{6C907B05-E03D-4E6B-BBB8-F0E7C32D162A}"/>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Video invoegen/veranderen</a:t>
              </a:r>
            </a:p>
          </p:txBody>
        </p:sp>
        <p:sp>
          <p:nvSpPr>
            <p:cNvPr id="101" name="Ovaal 100">
              <a:extLst>
                <a:ext uri="{FF2B5EF4-FFF2-40B4-BE49-F238E27FC236}">
                  <a16:creationId xmlns:a16="http://schemas.microsoft.com/office/drawing/2014/main" id="{AC2F1CBD-00B3-4592-8FBA-941A7C70FF6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2" name="Rechte verbindingslijn 101">
              <a:extLst>
                <a:ext uri="{FF2B5EF4-FFF2-40B4-BE49-F238E27FC236}">
                  <a16:creationId xmlns:a16="http://schemas.microsoft.com/office/drawing/2014/main" id="{1B9BC431-1702-4AF2-BC2E-DB529EA140F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3" name="Rechte verbindingslijn 102">
              <a:extLst>
                <a:ext uri="{FF2B5EF4-FFF2-40B4-BE49-F238E27FC236}">
                  <a16:creationId xmlns:a16="http://schemas.microsoft.com/office/drawing/2014/main" id="{5379A42D-B45D-45EE-9821-9B71515452E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4" name="Rechthoek 103">
              <a:extLst>
                <a:ext uri="{FF2B5EF4-FFF2-40B4-BE49-F238E27FC236}">
                  <a16:creationId xmlns:a16="http://schemas.microsoft.com/office/drawing/2014/main" id="{91FE0CA7-B4E1-430C-BBCF-A1233FA7F4A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afbeelding/video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05" name="Groep 104">
              <a:extLst>
                <a:ext uri="{FF2B5EF4-FFF2-40B4-BE49-F238E27FC236}">
                  <a16:creationId xmlns:a16="http://schemas.microsoft.com/office/drawing/2014/main" id="{68362CB5-9EF8-4ADC-9F94-36E0DE6CD412}"/>
                </a:ext>
              </a:extLst>
            </p:cNvPr>
            <p:cNvGrpSpPr/>
            <p:nvPr userDrawn="1"/>
          </p:nvGrpSpPr>
          <p:grpSpPr>
            <a:xfrm>
              <a:off x="12396764" y="4275388"/>
              <a:ext cx="3178515" cy="901156"/>
              <a:chOff x="12396764" y="4439101"/>
              <a:chExt cx="3178515" cy="901156"/>
            </a:xfrm>
          </p:grpSpPr>
          <p:grpSp>
            <p:nvGrpSpPr>
              <p:cNvPr id="132" name="Meer informatie">
                <a:extLst>
                  <a:ext uri="{FF2B5EF4-FFF2-40B4-BE49-F238E27FC236}">
                    <a16:creationId xmlns:a16="http://schemas.microsoft.com/office/drawing/2014/main" id="{93DCEE08-A40F-4DAB-9B52-48545C51313A}"/>
                  </a:ext>
                </a:extLst>
              </p:cNvPr>
              <p:cNvGrpSpPr/>
              <p:nvPr userDrawn="1"/>
            </p:nvGrpSpPr>
            <p:grpSpPr>
              <a:xfrm>
                <a:off x="12396764" y="4556984"/>
                <a:ext cx="3178515" cy="783273"/>
                <a:chOff x="-3741486" y="3386444"/>
                <a:chExt cx="3178515" cy="783273"/>
              </a:xfrm>
            </p:grpSpPr>
            <p:sp>
              <p:nvSpPr>
                <p:cNvPr id="134" name="Freeform 101">
                  <a:extLst>
                    <a:ext uri="{FF2B5EF4-FFF2-40B4-BE49-F238E27FC236}">
                      <a16:creationId xmlns:a16="http://schemas.microsoft.com/office/drawing/2014/main" id="{9DBC03F4-1C0B-4D89-8D92-92CF13655FB6}"/>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35" name="Rechthoek 134">
                  <a:extLst>
                    <a:ext uri="{FF2B5EF4-FFF2-40B4-BE49-F238E27FC236}">
                      <a16:creationId xmlns:a16="http://schemas.microsoft.com/office/drawing/2014/main" id="{C71A20ED-D1F3-4434-B80A-C9E96B9BFAC6}"/>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36" name="Rechte verbindingslijn 135">
                  <a:extLst>
                    <a:ext uri="{FF2B5EF4-FFF2-40B4-BE49-F238E27FC236}">
                      <a16:creationId xmlns:a16="http://schemas.microsoft.com/office/drawing/2014/main" id="{AF9B0C67-E7BF-42D1-BB9A-E4027F72E4FF}"/>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133" name="Rechte verbindingslijn 132">
                <a:extLst>
                  <a:ext uri="{FF2B5EF4-FFF2-40B4-BE49-F238E27FC236}">
                    <a16:creationId xmlns:a16="http://schemas.microsoft.com/office/drawing/2014/main" id="{C4F72593-B559-4668-BEC2-F75B248FF63C}"/>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grpSp>
        <p:sp>
          <p:nvSpPr>
            <p:cNvPr id="106" name="Ovaal 105">
              <a:extLst>
                <a:ext uri="{FF2B5EF4-FFF2-40B4-BE49-F238E27FC236}">
                  <a16:creationId xmlns:a16="http://schemas.microsoft.com/office/drawing/2014/main" id="{B1AAD372-F81B-45D2-8594-337CC9D23CE7}"/>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07" name="Rechthoek 106">
              <a:extLst>
                <a:ext uri="{FF2B5EF4-FFF2-40B4-BE49-F238E27FC236}">
                  <a16:creationId xmlns:a16="http://schemas.microsoft.com/office/drawing/2014/main" id="{295D76A3-D9AC-4120-94EB-85DE318F57D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08" name="Groep 107">
              <a:extLst>
                <a:ext uri="{FF2B5EF4-FFF2-40B4-BE49-F238E27FC236}">
                  <a16:creationId xmlns:a16="http://schemas.microsoft.com/office/drawing/2014/main" id="{1D2CE9D6-507D-4B8A-87C1-5BCCDC3CC475}"/>
                </a:ext>
              </a:extLst>
            </p:cNvPr>
            <p:cNvGrpSpPr/>
            <p:nvPr userDrawn="1"/>
          </p:nvGrpSpPr>
          <p:grpSpPr>
            <a:xfrm>
              <a:off x="12757282" y="2184550"/>
              <a:ext cx="825500" cy="209550"/>
              <a:chOff x="13504624" y="2482850"/>
              <a:chExt cx="825500" cy="209550"/>
            </a:xfrm>
          </p:grpSpPr>
          <p:sp>
            <p:nvSpPr>
              <p:cNvPr id="129" name="Rechthoek 128">
                <a:extLst>
                  <a:ext uri="{FF2B5EF4-FFF2-40B4-BE49-F238E27FC236}">
                    <a16:creationId xmlns:a16="http://schemas.microsoft.com/office/drawing/2014/main" id="{ED35AAD4-01C7-4F97-833E-E32AFBA5DA7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30" name="Rechte verbindingslijn 129">
                <a:extLst>
                  <a:ext uri="{FF2B5EF4-FFF2-40B4-BE49-F238E27FC236}">
                    <a16:creationId xmlns:a16="http://schemas.microsoft.com/office/drawing/2014/main" id="{D77C8A04-5FD7-4153-8D20-E4FA1FC1582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1" name="Gelijkbenige driehoek 130">
                <a:extLst>
                  <a:ext uri="{FF2B5EF4-FFF2-40B4-BE49-F238E27FC236}">
                    <a16:creationId xmlns:a16="http://schemas.microsoft.com/office/drawing/2014/main" id="{8016C01D-A35C-4EA6-9336-339F27A2CA9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09" name="Ovaal 108">
              <a:extLst>
                <a:ext uri="{FF2B5EF4-FFF2-40B4-BE49-F238E27FC236}">
                  <a16:creationId xmlns:a16="http://schemas.microsoft.com/office/drawing/2014/main" id="{DECDAD40-9AAA-4ABE-864D-F82AB5C549EF}"/>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0" name="Rechthoek 109">
              <a:extLst>
                <a:ext uri="{FF2B5EF4-FFF2-40B4-BE49-F238E27FC236}">
                  <a16:creationId xmlns:a16="http://schemas.microsoft.com/office/drawing/2014/main" id="{C8D431D0-9515-4D6B-B041-D1EC634F466E}"/>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video en met de hoekjes het videokader.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1" name="Rechte verbindingslijn 110">
              <a:extLst>
                <a:ext uri="{FF2B5EF4-FFF2-40B4-BE49-F238E27FC236}">
                  <a16:creationId xmlns:a16="http://schemas.microsoft.com/office/drawing/2014/main" id="{AA34D17C-4356-4C92-819A-3E6BA53EA40F}"/>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2" name="Groep 111">
              <a:extLst>
                <a:ext uri="{FF2B5EF4-FFF2-40B4-BE49-F238E27FC236}">
                  <a16:creationId xmlns:a16="http://schemas.microsoft.com/office/drawing/2014/main" id="{D2F61EE4-0F33-417F-8D2A-9AB91EF1ED34}"/>
                </a:ext>
              </a:extLst>
            </p:cNvPr>
            <p:cNvGrpSpPr/>
            <p:nvPr userDrawn="1"/>
          </p:nvGrpSpPr>
          <p:grpSpPr>
            <a:xfrm>
              <a:off x="12696514" y="3527144"/>
              <a:ext cx="514284" cy="612918"/>
              <a:chOff x="12682980" y="3403241"/>
              <a:chExt cx="622284" cy="741632"/>
            </a:xfrm>
          </p:grpSpPr>
          <p:grpSp>
            <p:nvGrpSpPr>
              <p:cNvPr id="113" name="Groep 112">
                <a:extLst>
                  <a:ext uri="{FF2B5EF4-FFF2-40B4-BE49-F238E27FC236}">
                    <a16:creationId xmlns:a16="http://schemas.microsoft.com/office/drawing/2014/main" id="{8049A0DD-8753-4290-87E9-CE49A7A0F0B3}"/>
                  </a:ext>
                </a:extLst>
              </p:cNvPr>
              <p:cNvGrpSpPr/>
              <p:nvPr userDrawn="1"/>
            </p:nvGrpSpPr>
            <p:grpSpPr>
              <a:xfrm>
                <a:off x="12771568" y="3403241"/>
                <a:ext cx="467138" cy="448489"/>
                <a:chOff x="12782195" y="3403241"/>
                <a:chExt cx="467138" cy="448489"/>
              </a:xfrm>
            </p:grpSpPr>
            <p:grpSp>
              <p:nvGrpSpPr>
                <p:cNvPr id="116" name="Groep 115">
                  <a:extLst>
                    <a:ext uri="{FF2B5EF4-FFF2-40B4-BE49-F238E27FC236}">
                      <a16:creationId xmlns:a16="http://schemas.microsoft.com/office/drawing/2014/main" id="{3E327CA1-FD02-41AB-A259-AC92460536C9}"/>
                    </a:ext>
                  </a:extLst>
                </p:cNvPr>
                <p:cNvGrpSpPr/>
                <p:nvPr userDrawn="1"/>
              </p:nvGrpSpPr>
              <p:grpSpPr>
                <a:xfrm>
                  <a:off x="12782195" y="3403241"/>
                  <a:ext cx="412967" cy="393907"/>
                  <a:chOff x="13554906" y="3320109"/>
                  <a:chExt cx="443906" cy="423419"/>
                </a:xfrm>
              </p:grpSpPr>
              <p:grpSp>
                <p:nvGrpSpPr>
                  <p:cNvPr id="123" name="Groep 122">
                    <a:extLst>
                      <a:ext uri="{FF2B5EF4-FFF2-40B4-BE49-F238E27FC236}">
                        <a16:creationId xmlns:a16="http://schemas.microsoft.com/office/drawing/2014/main" id="{9458BB84-000B-4D17-8B35-C7214AA435CD}"/>
                      </a:ext>
                    </a:extLst>
                  </p:cNvPr>
                  <p:cNvGrpSpPr/>
                  <p:nvPr userDrawn="1"/>
                </p:nvGrpSpPr>
                <p:grpSpPr>
                  <a:xfrm>
                    <a:off x="13554906" y="3320109"/>
                    <a:ext cx="443906" cy="423419"/>
                    <a:chOff x="12909684" y="1276143"/>
                    <a:chExt cx="443906" cy="423419"/>
                  </a:xfrm>
                </p:grpSpPr>
                <p:sp>
                  <p:nvSpPr>
                    <p:cNvPr id="126" name="Rechthoek 125">
                      <a:extLst>
                        <a:ext uri="{FF2B5EF4-FFF2-40B4-BE49-F238E27FC236}">
                          <a16:creationId xmlns:a16="http://schemas.microsoft.com/office/drawing/2014/main" id="{2EB46A68-0E07-4AEB-93F3-EB1E44E6AF0B}"/>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27" name="Rechthoek 126">
                      <a:extLst>
                        <a:ext uri="{FF2B5EF4-FFF2-40B4-BE49-F238E27FC236}">
                          <a16:creationId xmlns:a16="http://schemas.microsoft.com/office/drawing/2014/main" id="{BB37C620-29B4-4AD8-9733-97B007B083B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28" name="Ovaal 127">
                      <a:extLst>
                        <a:ext uri="{FF2B5EF4-FFF2-40B4-BE49-F238E27FC236}">
                          <a16:creationId xmlns:a16="http://schemas.microsoft.com/office/drawing/2014/main" id="{52BFC461-7ED9-4393-AC94-FA125C5E2F3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4" name="Afbeelding 123">
                    <a:extLst>
                      <a:ext uri="{FF2B5EF4-FFF2-40B4-BE49-F238E27FC236}">
                        <a16:creationId xmlns:a16="http://schemas.microsoft.com/office/drawing/2014/main" id="{7838A1DB-719E-4AF2-A993-CE9C3E082C23}"/>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5" name="Afbeelding 124">
                    <a:extLst>
                      <a:ext uri="{FF2B5EF4-FFF2-40B4-BE49-F238E27FC236}">
                        <a16:creationId xmlns:a16="http://schemas.microsoft.com/office/drawing/2014/main" id="{C9E052B3-7136-4067-A8FA-1401B896855F}"/>
                      </a:ext>
                    </a:extLst>
                  </p:cNvPr>
                  <p:cNvPicPr>
                    <a:picLocks noChangeAspect="1"/>
                  </p:cNvPicPr>
                  <p:nvPr userDrawn="1"/>
                </p:nvPicPr>
                <p:blipFill>
                  <a:blip r:embed="rId6" cstate="screen">
                    <a:duotone>
                      <a:prstClr val="black"/>
                      <a:srgbClr val="4D82B8">
                        <a:tint val="45000"/>
                        <a:satMod val="400000"/>
                      </a:srgbClr>
                    </a:duotone>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17" name="Groep 116">
                  <a:extLst>
                    <a:ext uri="{FF2B5EF4-FFF2-40B4-BE49-F238E27FC236}">
                      <a16:creationId xmlns:a16="http://schemas.microsoft.com/office/drawing/2014/main" id="{645BEB7E-A9EB-4FDC-B37F-C4206E1EEA43}"/>
                    </a:ext>
                  </a:extLst>
                </p:cNvPr>
                <p:cNvGrpSpPr/>
                <p:nvPr userDrawn="1"/>
              </p:nvGrpSpPr>
              <p:grpSpPr>
                <a:xfrm>
                  <a:off x="13103513" y="3705268"/>
                  <a:ext cx="145820" cy="146462"/>
                  <a:chOff x="13096169" y="3602278"/>
                  <a:chExt cx="145820" cy="146462"/>
                </a:xfrm>
              </p:grpSpPr>
              <p:sp>
                <p:nvSpPr>
                  <p:cNvPr id="121" name="Rechthoek 120">
                    <a:extLst>
                      <a:ext uri="{FF2B5EF4-FFF2-40B4-BE49-F238E27FC236}">
                        <a16:creationId xmlns:a16="http://schemas.microsoft.com/office/drawing/2014/main" id="{EE03EC94-513F-4AA6-AB7B-6041F5CE49D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2" name="Rechthoek 121">
                    <a:extLst>
                      <a:ext uri="{FF2B5EF4-FFF2-40B4-BE49-F238E27FC236}">
                        <a16:creationId xmlns:a16="http://schemas.microsoft.com/office/drawing/2014/main" id="{9ACEB194-FA28-4114-AFA9-98F0691C7A2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8" name="Groep 117">
                  <a:extLst>
                    <a:ext uri="{FF2B5EF4-FFF2-40B4-BE49-F238E27FC236}">
                      <a16:creationId xmlns:a16="http://schemas.microsoft.com/office/drawing/2014/main" id="{76F90D2C-C740-4937-B91B-94EA603DC49C}"/>
                    </a:ext>
                  </a:extLst>
                </p:cNvPr>
                <p:cNvGrpSpPr/>
                <p:nvPr userDrawn="1"/>
              </p:nvGrpSpPr>
              <p:grpSpPr>
                <a:xfrm rot="10800000">
                  <a:off x="13061402" y="3665637"/>
                  <a:ext cx="145820" cy="146462"/>
                  <a:chOff x="13096169" y="3602278"/>
                  <a:chExt cx="145820" cy="146462"/>
                </a:xfrm>
              </p:grpSpPr>
              <p:sp>
                <p:nvSpPr>
                  <p:cNvPr id="119" name="Rechthoek 118">
                    <a:extLst>
                      <a:ext uri="{FF2B5EF4-FFF2-40B4-BE49-F238E27FC236}">
                        <a16:creationId xmlns:a16="http://schemas.microsoft.com/office/drawing/2014/main" id="{57E27D43-5F3F-4F4D-BE58-C9FB71F850C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0" name="Rechthoek 119">
                    <a:extLst>
                      <a:ext uri="{FF2B5EF4-FFF2-40B4-BE49-F238E27FC236}">
                        <a16:creationId xmlns:a16="http://schemas.microsoft.com/office/drawing/2014/main" id="{F61335EA-D353-45DE-9705-A689C986B5E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4" name="Rechthoek 113">
                <a:extLst>
                  <a:ext uri="{FF2B5EF4-FFF2-40B4-BE49-F238E27FC236}">
                    <a16:creationId xmlns:a16="http://schemas.microsoft.com/office/drawing/2014/main" id="{CB42D11D-B23A-4C7D-898C-4037CC9B10DD}"/>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5" name="Gelijkbenige driehoek 114">
                <a:extLst>
                  <a:ext uri="{FF2B5EF4-FFF2-40B4-BE49-F238E27FC236}">
                    <a16:creationId xmlns:a16="http://schemas.microsoft.com/office/drawing/2014/main" id="{B6A892F4-8EAA-4E4E-BB17-6F439975944D}"/>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Tree>
    <p:extLst>
      <p:ext uri="{BB962C8B-B14F-4D97-AF65-F5344CB8AC3E}">
        <p14:creationId xmlns:p14="http://schemas.microsoft.com/office/powerpoint/2010/main" val="240050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DEO + TITEL 100%">
    <p:bg>
      <p:bgPr>
        <a:solidFill>
          <a:schemeClr val="bg1"/>
        </a:solidFill>
        <a:effectLst/>
      </p:bgPr>
    </p:bg>
    <p:spTree>
      <p:nvGrpSpPr>
        <p:cNvPr id="1" name=""/>
        <p:cNvGrpSpPr/>
        <p:nvPr/>
      </p:nvGrpSpPr>
      <p:grpSpPr>
        <a:xfrm>
          <a:off x="0" y="0"/>
          <a:ext cx="0" cy="0"/>
          <a:chOff x="0" y="0"/>
          <a:chExt cx="0" cy="0"/>
        </a:xfrm>
      </p:grpSpPr>
      <p:sp>
        <p:nvSpPr>
          <p:cNvPr id="3" name="Tijdelijke aanduiding voor media 2">
            <a:extLst>
              <a:ext uri="{FF2B5EF4-FFF2-40B4-BE49-F238E27FC236}">
                <a16:creationId xmlns:a16="http://schemas.microsoft.com/office/drawing/2014/main" id="{961A5FD2-49B8-4CA1-B41C-2B7D559AFCDD}"/>
              </a:ext>
            </a:extLst>
          </p:cNvPr>
          <p:cNvSpPr>
            <a:spLocks noGrp="1"/>
          </p:cNvSpPr>
          <p:nvPr>
            <p:ph type="media" sz="quarter" idx="56" hasCustomPrompt="1"/>
          </p:nvPr>
        </p:nvSpPr>
        <p:spPr>
          <a:xfrm>
            <a:off x="3047998" y="0"/>
            <a:ext cx="9144001" cy="6858000"/>
          </a:xfrm>
          <a:solidFill>
            <a:schemeClr val="bg1">
              <a:lumMod val="95000"/>
            </a:schemeClr>
          </a:solidFill>
        </p:spPr>
        <p:txBody>
          <a:bodyPr tIns="0" bIns="1008000" anchor="ctr" anchorCtr="0"/>
          <a:lstStyle>
            <a:lvl1pPr marL="0" indent="0" algn="ctr">
              <a:buFontTx/>
              <a:buNone/>
              <a:defRPr sz="1000" i="1">
                <a:solidFill>
                  <a:schemeClr val="tx1">
                    <a:lumMod val="50000"/>
                    <a:lumOff val="50000"/>
                  </a:schemeClr>
                </a:solidFill>
              </a:defRPr>
            </a:lvl1pPr>
          </a:lstStyle>
          <a:p>
            <a:r>
              <a:rPr lang="nl-NL"/>
              <a:t>Klik op onderstaande pictogram</a:t>
            </a:r>
            <a:br>
              <a:rPr lang="nl-NL"/>
            </a:br>
            <a:r>
              <a:rPr lang="nl-NL"/>
              <a:t>om een media in te voegen</a:t>
            </a:r>
          </a:p>
        </p:txBody>
      </p:sp>
      <p:sp>
        <p:nvSpPr>
          <p:cNvPr id="53" name="Tekstvak 52">
            <a:extLst>
              <a:ext uri="{FF2B5EF4-FFF2-40B4-BE49-F238E27FC236}">
                <a16:creationId xmlns:a16="http://schemas.microsoft.com/office/drawing/2014/main" id="{F8C540C9-29BF-4890-B2A6-6B0A0FA99826}"/>
              </a:ext>
            </a:extLst>
          </p:cNvPr>
          <p:cNvSpPr txBox="1"/>
          <p:nvPr userDrawn="1"/>
        </p:nvSpPr>
        <p:spPr>
          <a:xfrm>
            <a:off x="4975893" y="-798828"/>
            <a:ext cx="2240248" cy="374415"/>
          </a:xfrm>
          <a:prstGeom prst="rect">
            <a:avLst/>
          </a:prstGeom>
          <a:solidFill>
            <a:schemeClr val="accent1"/>
          </a:solidFill>
        </p:spPr>
        <p:txBody>
          <a:bodyPr wrap="none" lIns="180000" tIns="180000" rIns="180000" bIns="180000" rtlCol="0" anchor="ctr">
            <a:noAutofit/>
          </a:bodyPr>
          <a:lstStyle/>
          <a:p>
            <a:pPr algn="ctr"/>
            <a:r>
              <a:rPr lang="nl-NL" sz="1400" b="1" cap="all" spc="50" baseline="0">
                <a:solidFill>
                  <a:schemeClr val="bg1"/>
                </a:solidFill>
                <a:latin typeface="+mn-lt"/>
                <a:cs typeface="Calibri" panose="020F0502020204030204" pitchFamily="34" charset="0"/>
              </a:rPr>
              <a:t>VIDEO + TITEL (100%)</a:t>
            </a:r>
          </a:p>
        </p:txBody>
      </p:sp>
      <p:grpSp>
        <p:nvGrpSpPr>
          <p:cNvPr id="98" name="Instructie">
            <a:extLst>
              <a:ext uri="{FF2B5EF4-FFF2-40B4-BE49-F238E27FC236}">
                <a16:creationId xmlns:a16="http://schemas.microsoft.com/office/drawing/2014/main" id="{C472F436-7E65-4D50-ACFA-55D6E8CDCCB9}"/>
              </a:ext>
            </a:extLst>
          </p:cNvPr>
          <p:cNvGrpSpPr/>
          <p:nvPr userDrawn="1"/>
        </p:nvGrpSpPr>
        <p:grpSpPr>
          <a:xfrm>
            <a:off x="-3425006" y="0"/>
            <a:ext cx="3183678" cy="5176544"/>
            <a:chOff x="12391601" y="0"/>
            <a:chExt cx="3183678" cy="5176544"/>
          </a:xfrm>
        </p:grpSpPr>
        <p:grpSp>
          <p:nvGrpSpPr>
            <p:cNvPr id="99" name="Video icoon">
              <a:extLst>
                <a:ext uri="{FF2B5EF4-FFF2-40B4-BE49-F238E27FC236}">
                  <a16:creationId xmlns:a16="http://schemas.microsoft.com/office/drawing/2014/main" id="{0C67DC72-C069-47D0-A924-33F955DFD6F9}"/>
                </a:ext>
              </a:extLst>
            </p:cNvPr>
            <p:cNvGrpSpPr/>
            <p:nvPr userDrawn="1"/>
          </p:nvGrpSpPr>
          <p:grpSpPr>
            <a:xfrm>
              <a:off x="12757282" y="1122460"/>
              <a:ext cx="326087" cy="328143"/>
              <a:chOff x="8066315" y="1676399"/>
              <a:chExt cx="1371600" cy="1380253"/>
            </a:xfrm>
          </p:grpSpPr>
          <p:sp>
            <p:nvSpPr>
              <p:cNvPr id="137" name="Rechthoek 136">
                <a:extLst>
                  <a:ext uri="{FF2B5EF4-FFF2-40B4-BE49-F238E27FC236}">
                    <a16:creationId xmlns:a16="http://schemas.microsoft.com/office/drawing/2014/main" id="{5A068AA8-EC89-4573-AE92-7D3C100C182E}"/>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38" name="Vrije vorm 112">
                <a:extLst>
                  <a:ext uri="{FF2B5EF4-FFF2-40B4-BE49-F238E27FC236}">
                    <a16:creationId xmlns:a16="http://schemas.microsoft.com/office/drawing/2014/main" id="{32171CFD-3A2F-49B3-A52B-BCA8290826C6}"/>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39" name="Vrije vorm 113">
                <a:extLst>
                  <a:ext uri="{FF2B5EF4-FFF2-40B4-BE49-F238E27FC236}">
                    <a16:creationId xmlns:a16="http://schemas.microsoft.com/office/drawing/2014/main" id="{21DE12ED-D536-4D1D-846E-8C7BBBC86E8D}"/>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sp>
          <p:nvSpPr>
            <p:cNvPr id="100" name="Rechthoek 99">
              <a:extLst>
                <a:ext uri="{FF2B5EF4-FFF2-40B4-BE49-F238E27FC236}">
                  <a16:creationId xmlns:a16="http://schemas.microsoft.com/office/drawing/2014/main" id="{6C907B05-E03D-4E6B-BBB8-F0E7C32D162A}"/>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Video invoegen/veranderen</a:t>
              </a:r>
            </a:p>
          </p:txBody>
        </p:sp>
        <p:sp>
          <p:nvSpPr>
            <p:cNvPr id="101" name="Ovaal 100">
              <a:extLst>
                <a:ext uri="{FF2B5EF4-FFF2-40B4-BE49-F238E27FC236}">
                  <a16:creationId xmlns:a16="http://schemas.microsoft.com/office/drawing/2014/main" id="{AC2F1CBD-00B3-4592-8FBA-941A7C70FF6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2" name="Rechte verbindingslijn 101">
              <a:extLst>
                <a:ext uri="{FF2B5EF4-FFF2-40B4-BE49-F238E27FC236}">
                  <a16:creationId xmlns:a16="http://schemas.microsoft.com/office/drawing/2014/main" id="{1B9BC431-1702-4AF2-BC2E-DB529EA140F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3" name="Rechte verbindingslijn 102">
              <a:extLst>
                <a:ext uri="{FF2B5EF4-FFF2-40B4-BE49-F238E27FC236}">
                  <a16:creationId xmlns:a16="http://schemas.microsoft.com/office/drawing/2014/main" id="{5379A42D-B45D-45EE-9821-9B71515452E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4" name="Rechthoek 103">
              <a:extLst>
                <a:ext uri="{FF2B5EF4-FFF2-40B4-BE49-F238E27FC236}">
                  <a16:creationId xmlns:a16="http://schemas.microsoft.com/office/drawing/2014/main" id="{91FE0CA7-B4E1-430C-BBCF-A1233FA7F4A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afbeelding/video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05" name="Groep 104">
              <a:extLst>
                <a:ext uri="{FF2B5EF4-FFF2-40B4-BE49-F238E27FC236}">
                  <a16:creationId xmlns:a16="http://schemas.microsoft.com/office/drawing/2014/main" id="{68362CB5-9EF8-4ADC-9F94-36E0DE6CD412}"/>
                </a:ext>
              </a:extLst>
            </p:cNvPr>
            <p:cNvGrpSpPr/>
            <p:nvPr userDrawn="1"/>
          </p:nvGrpSpPr>
          <p:grpSpPr>
            <a:xfrm>
              <a:off x="12396764" y="4275388"/>
              <a:ext cx="3178515" cy="901156"/>
              <a:chOff x="12396764" y="4439101"/>
              <a:chExt cx="3178515" cy="901156"/>
            </a:xfrm>
          </p:grpSpPr>
          <p:grpSp>
            <p:nvGrpSpPr>
              <p:cNvPr id="132" name="Meer informatie">
                <a:extLst>
                  <a:ext uri="{FF2B5EF4-FFF2-40B4-BE49-F238E27FC236}">
                    <a16:creationId xmlns:a16="http://schemas.microsoft.com/office/drawing/2014/main" id="{93DCEE08-A40F-4DAB-9B52-48545C51313A}"/>
                  </a:ext>
                </a:extLst>
              </p:cNvPr>
              <p:cNvGrpSpPr/>
              <p:nvPr userDrawn="1"/>
            </p:nvGrpSpPr>
            <p:grpSpPr>
              <a:xfrm>
                <a:off x="12396764" y="4556984"/>
                <a:ext cx="3178515" cy="783273"/>
                <a:chOff x="-3741486" y="3386444"/>
                <a:chExt cx="3178515" cy="783273"/>
              </a:xfrm>
            </p:grpSpPr>
            <p:sp>
              <p:nvSpPr>
                <p:cNvPr id="134" name="Freeform 101">
                  <a:extLst>
                    <a:ext uri="{FF2B5EF4-FFF2-40B4-BE49-F238E27FC236}">
                      <a16:creationId xmlns:a16="http://schemas.microsoft.com/office/drawing/2014/main" id="{9DBC03F4-1C0B-4D89-8D92-92CF13655FB6}"/>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35" name="Rechthoek 134">
                  <a:extLst>
                    <a:ext uri="{FF2B5EF4-FFF2-40B4-BE49-F238E27FC236}">
                      <a16:creationId xmlns:a16="http://schemas.microsoft.com/office/drawing/2014/main" id="{C71A20ED-D1F3-4434-B80A-C9E96B9BFAC6}"/>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36" name="Rechte verbindingslijn 135">
                  <a:extLst>
                    <a:ext uri="{FF2B5EF4-FFF2-40B4-BE49-F238E27FC236}">
                      <a16:creationId xmlns:a16="http://schemas.microsoft.com/office/drawing/2014/main" id="{AF9B0C67-E7BF-42D1-BB9A-E4027F72E4FF}"/>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133" name="Rechte verbindingslijn 132">
                <a:extLst>
                  <a:ext uri="{FF2B5EF4-FFF2-40B4-BE49-F238E27FC236}">
                    <a16:creationId xmlns:a16="http://schemas.microsoft.com/office/drawing/2014/main" id="{C4F72593-B559-4668-BEC2-F75B248FF63C}"/>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grpSp>
        <p:sp>
          <p:nvSpPr>
            <p:cNvPr id="106" name="Ovaal 105">
              <a:extLst>
                <a:ext uri="{FF2B5EF4-FFF2-40B4-BE49-F238E27FC236}">
                  <a16:creationId xmlns:a16="http://schemas.microsoft.com/office/drawing/2014/main" id="{B1AAD372-F81B-45D2-8594-337CC9D23CE7}"/>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07" name="Rechthoek 106">
              <a:extLst>
                <a:ext uri="{FF2B5EF4-FFF2-40B4-BE49-F238E27FC236}">
                  <a16:creationId xmlns:a16="http://schemas.microsoft.com/office/drawing/2014/main" id="{295D76A3-D9AC-4120-94EB-85DE318F57D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08" name="Groep 107">
              <a:extLst>
                <a:ext uri="{FF2B5EF4-FFF2-40B4-BE49-F238E27FC236}">
                  <a16:creationId xmlns:a16="http://schemas.microsoft.com/office/drawing/2014/main" id="{1D2CE9D6-507D-4B8A-87C1-5BCCDC3CC475}"/>
                </a:ext>
              </a:extLst>
            </p:cNvPr>
            <p:cNvGrpSpPr/>
            <p:nvPr userDrawn="1"/>
          </p:nvGrpSpPr>
          <p:grpSpPr>
            <a:xfrm>
              <a:off x="12757282" y="2184550"/>
              <a:ext cx="825500" cy="209550"/>
              <a:chOff x="13504624" y="2482850"/>
              <a:chExt cx="825500" cy="209550"/>
            </a:xfrm>
          </p:grpSpPr>
          <p:sp>
            <p:nvSpPr>
              <p:cNvPr id="129" name="Rechthoek 128">
                <a:extLst>
                  <a:ext uri="{FF2B5EF4-FFF2-40B4-BE49-F238E27FC236}">
                    <a16:creationId xmlns:a16="http://schemas.microsoft.com/office/drawing/2014/main" id="{ED35AAD4-01C7-4F97-833E-E32AFBA5DA7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30" name="Rechte verbindingslijn 129">
                <a:extLst>
                  <a:ext uri="{FF2B5EF4-FFF2-40B4-BE49-F238E27FC236}">
                    <a16:creationId xmlns:a16="http://schemas.microsoft.com/office/drawing/2014/main" id="{D77C8A04-5FD7-4153-8D20-E4FA1FC1582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1" name="Gelijkbenige driehoek 130">
                <a:extLst>
                  <a:ext uri="{FF2B5EF4-FFF2-40B4-BE49-F238E27FC236}">
                    <a16:creationId xmlns:a16="http://schemas.microsoft.com/office/drawing/2014/main" id="{8016C01D-A35C-4EA6-9336-339F27A2CA9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09" name="Ovaal 108">
              <a:extLst>
                <a:ext uri="{FF2B5EF4-FFF2-40B4-BE49-F238E27FC236}">
                  <a16:creationId xmlns:a16="http://schemas.microsoft.com/office/drawing/2014/main" id="{DECDAD40-9AAA-4ABE-864D-F82AB5C549EF}"/>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0" name="Rechthoek 109">
              <a:extLst>
                <a:ext uri="{FF2B5EF4-FFF2-40B4-BE49-F238E27FC236}">
                  <a16:creationId xmlns:a16="http://schemas.microsoft.com/office/drawing/2014/main" id="{C8D431D0-9515-4D6B-B041-D1EC634F466E}"/>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video en met de hoekjes het videokader.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1" name="Rechte verbindingslijn 110">
              <a:extLst>
                <a:ext uri="{FF2B5EF4-FFF2-40B4-BE49-F238E27FC236}">
                  <a16:creationId xmlns:a16="http://schemas.microsoft.com/office/drawing/2014/main" id="{AA34D17C-4356-4C92-819A-3E6BA53EA40F}"/>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12" name="Groep 111">
              <a:extLst>
                <a:ext uri="{FF2B5EF4-FFF2-40B4-BE49-F238E27FC236}">
                  <a16:creationId xmlns:a16="http://schemas.microsoft.com/office/drawing/2014/main" id="{D2F61EE4-0F33-417F-8D2A-9AB91EF1ED34}"/>
                </a:ext>
              </a:extLst>
            </p:cNvPr>
            <p:cNvGrpSpPr/>
            <p:nvPr userDrawn="1"/>
          </p:nvGrpSpPr>
          <p:grpSpPr>
            <a:xfrm>
              <a:off x="12696514" y="3527144"/>
              <a:ext cx="514284" cy="612918"/>
              <a:chOff x="12682980" y="3403241"/>
              <a:chExt cx="622284" cy="741632"/>
            </a:xfrm>
          </p:grpSpPr>
          <p:grpSp>
            <p:nvGrpSpPr>
              <p:cNvPr id="113" name="Groep 112">
                <a:extLst>
                  <a:ext uri="{FF2B5EF4-FFF2-40B4-BE49-F238E27FC236}">
                    <a16:creationId xmlns:a16="http://schemas.microsoft.com/office/drawing/2014/main" id="{8049A0DD-8753-4290-87E9-CE49A7A0F0B3}"/>
                  </a:ext>
                </a:extLst>
              </p:cNvPr>
              <p:cNvGrpSpPr/>
              <p:nvPr userDrawn="1"/>
            </p:nvGrpSpPr>
            <p:grpSpPr>
              <a:xfrm>
                <a:off x="12771568" y="3403241"/>
                <a:ext cx="467138" cy="448489"/>
                <a:chOff x="12782195" y="3403241"/>
                <a:chExt cx="467138" cy="448489"/>
              </a:xfrm>
            </p:grpSpPr>
            <p:grpSp>
              <p:nvGrpSpPr>
                <p:cNvPr id="116" name="Groep 115">
                  <a:extLst>
                    <a:ext uri="{FF2B5EF4-FFF2-40B4-BE49-F238E27FC236}">
                      <a16:creationId xmlns:a16="http://schemas.microsoft.com/office/drawing/2014/main" id="{3E327CA1-FD02-41AB-A259-AC92460536C9}"/>
                    </a:ext>
                  </a:extLst>
                </p:cNvPr>
                <p:cNvGrpSpPr/>
                <p:nvPr userDrawn="1"/>
              </p:nvGrpSpPr>
              <p:grpSpPr>
                <a:xfrm>
                  <a:off x="12782195" y="3403241"/>
                  <a:ext cx="412967" cy="393907"/>
                  <a:chOff x="13554906" y="3320109"/>
                  <a:chExt cx="443906" cy="423419"/>
                </a:xfrm>
              </p:grpSpPr>
              <p:grpSp>
                <p:nvGrpSpPr>
                  <p:cNvPr id="123" name="Groep 122">
                    <a:extLst>
                      <a:ext uri="{FF2B5EF4-FFF2-40B4-BE49-F238E27FC236}">
                        <a16:creationId xmlns:a16="http://schemas.microsoft.com/office/drawing/2014/main" id="{9458BB84-000B-4D17-8B35-C7214AA435CD}"/>
                      </a:ext>
                    </a:extLst>
                  </p:cNvPr>
                  <p:cNvGrpSpPr/>
                  <p:nvPr userDrawn="1"/>
                </p:nvGrpSpPr>
                <p:grpSpPr>
                  <a:xfrm>
                    <a:off x="13554906" y="3320109"/>
                    <a:ext cx="443906" cy="423419"/>
                    <a:chOff x="12909684" y="1276143"/>
                    <a:chExt cx="443906" cy="423419"/>
                  </a:xfrm>
                </p:grpSpPr>
                <p:sp>
                  <p:nvSpPr>
                    <p:cNvPr id="126" name="Rechthoek 125">
                      <a:extLst>
                        <a:ext uri="{FF2B5EF4-FFF2-40B4-BE49-F238E27FC236}">
                          <a16:creationId xmlns:a16="http://schemas.microsoft.com/office/drawing/2014/main" id="{2EB46A68-0E07-4AEB-93F3-EB1E44E6AF0B}"/>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27" name="Rechthoek 126">
                      <a:extLst>
                        <a:ext uri="{FF2B5EF4-FFF2-40B4-BE49-F238E27FC236}">
                          <a16:creationId xmlns:a16="http://schemas.microsoft.com/office/drawing/2014/main" id="{BB37C620-29B4-4AD8-9733-97B007B083B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28" name="Ovaal 127">
                      <a:extLst>
                        <a:ext uri="{FF2B5EF4-FFF2-40B4-BE49-F238E27FC236}">
                          <a16:creationId xmlns:a16="http://schemas.microsoft.com/office/drawing/2014/main" id="{52BFC461-7ED9-4393-AC94-FA125C5E2F3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24" name="Afbeelding 123">
                    <a:extLst>
                      <a:ext uri="{FF2B5EF4-FFF2-40B4-BE49-F238E27FC236}">
                        <a16:creationId xmlns:a16="http://schemas.microsoft.com/office/drawing/2014/main" id="{7838A1DB-719E-4AF2-A993-CE9C3E082C23}"/>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5" name="Afbeelding 124">
                    <a:extLst>
                      <a:ext uri="{FF2B5EF4-FFF2-40B4-BE49-F238E27FC236}">
                        <a16:creationId xmlns:a16="http://schemas.microsoft.com/office/drawing/2014/main" id="{C9E052B3-7136-4067-A8FA-1401B896855F}"/>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69"/>
                    <a:ext cx="173367" cy="111423"/>
                  </a:xfrm>
                  <a:prstGeom prst="rect">
                    <a:avLst/>
                  </a:prstGeom>
                </p:spPr>
              </p:pic>
            </p:grpSp>
            <p:grpSp>
              <p:nvGrpSpPr>
                <p:cNvPr id="117" name="Groep 116">
                  <a:extLst>
                    <a:ext uri="{FF2B5EF4-FFF2-40B4-BE49-F238E27FC236}">
                      <a16:creationId xmlns:a16="http://schemas.microsoft.com/office/drawing/2014/main" id="{645BEB7E-A9EB-4FDC-B37F-C4206E1EEA43}"/>
                    </a:ext>
                  </a:extLst>
                </p:cNvPr>
                <p:cNvGrpSpPr/>
                <p:nvPr userDrawn="1"/>
              </p:nvGrpSpPr>
              <p:grpSpPr>
                <a:xfrm>
                  <a:off x="13103513" y="3705268"/>
                  <a:ext cx="145820" cy="146462"/>
                  <a:chOff x="13096169" y="3602278"/>
                  <a:chExt cx="145820" cy="146462"/>
                </a:xfrm>
              </p:grpSpPr>
              <p:sp>
                <p:nvSpPr>
                  <p:cNvPr id="121" name="Rechthoek 120">
                    <a:extLst>
                      <a:ext uri="{FF2B5EF4-FFF2-40B4-BE49-F238E27FC236}">
                        <a16:creationId xmlns:a16="http://schemas.microsoft.com/office/drawing/2014/main" id="{EE03EC94-513F-4AA6-AB7B-6041F5CE49D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2" name="Rechthoek 121">
                    <a:extLst>
                      <a:ext uri="{FF2B5EF4-FFF2-40B4-BE49-F238E27FC236}">
                        <a16:creationId xmlns:a16="http://schemas.microsoft.com/office/drawing/2014/main" id="{9ACEB194-FA28-4114-AFA9-98F0691C7A2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18" name="Groep 117">
                  <a:extLst>
                    <a:ext uri="{FF2B5EF4-FFF2-40B4-BE49-F238E27FC236}">
                      <a16:creationId xmlns:a16="http://schemas.microsoft.com/office/drawing/2014/main" id="{76F90D2C-C740-4937-B91B-94EA603DC49C}"/>
                    </a:ext>
                  </a:extLst>
                </p:cNvPr>
                <p:cNvGrpSpPr/>
                <p:nvPr userDrawn="1"/>
              </p:nvGrpSpPr>
              <p:grpSpPr>
                <a:xfrm rot="10800000">
                  <a:off x="13061402" y="3665637"/>
                  <a:ext cx="145820" cy="146462"/>
                  <a:chOff x="13096169" y="3602278"/>
                  <a:chExt cx="145820" cy="146462"/>
                </a:xfrm>
              </p:grpSpPr>
              <p:sp>
                <p:nvSpPr>
                  <p:cNvPr id="119" name="Rechthoek 118">
                    <a:extLst>
                      <a:ext uri="{FF2B5EF4-FFF2-40B4-BE49-F238E27FC236}">
                        <a16:creationId xmlns:a16="http://schemas.microsoft.com/office/drawing/2014/main" id="{57E27D43-5F3F-4F4D-BE58-C9FB71F850C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0" name="Rechthoek 119">
                    <a:extLst>
                      <a:ext uri="{FF2B5EF4-FFF2-40B4-BE49-F238E27FC236}">
                        <a16:creationId xmlns:a16="http://schemas.microsoft.com/office/drawing/2014/main" id="{F61335EA-D353-45DE-9705-A689C986B5E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4" name="Rechthoek 113">
                <a:extLst>
                  <a:ext uri="{FF2B5EF4-FFF2-40B4-BE49-F238E27FC236}">
                    <a16:creationId xmlns:a16="http://schemas.microsoft.com/office/drawing/2014/main" id="{CB42D11D-B23A-4C7D-898C-4037CC9B10DD}"/>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5" name="Gelijkbenige driehoek 114">
                <a:extLst>
                  <a:ext uri="{FF2B5EF4-FFF2-40B4-BE49-F238E27FC236}">
                    <a16:creationId xmlns:a16="http://schemas.microsoft.com/office/drawing/2014/main" id="{B6A892F4-8EAA-4E4E-BB17-6F439975944D}"/>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55" name="Tijdelijke aanduiding voor tekst 7">
            <a:extLst>
              <a:ext uri="{FF2B5EF4-FFF2-40B4-BE49-F238E27FC236}">
                <a16:creationId xmlns:a16="http://schemas.microsoft.com/office/drawing/2014/main" id="{4D213F59-6950-4300-AD12-E030ACAA81BB}"/>
              </a:ext>
            </a:extLst>
          </p:cNvPr>
          <p:cNvSpPr>
            <a:spLocks noGrp="1"/>
          </p:cNvSpPr>
          <p:nvPr>
            <p:ph type="body" sz="quarter" idx="54" hasCustomPrompt="1"/>
          </p:nvPr>
        </p:nvSpPr>
        <p:spPr>
          <a:xfrm>
            <a:off x="1" y="0"/>
            <a:ext cx="3070038" cy="6858000"/>
          </a:xfrm>
          <a:solidFill>
            <a:schemeClr val="accent1"/>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sp>
        <p:nvSpPr>
          <p:cNvPr id="56" name="Titel 1">
            <a:extLst>
              <a:ext uri="{FF2B5EF4-FFF2-40B4-BE49-F238E27FC236}">
                <a16:creationId xmlns:a16="http://schemas.microsoft.com/office/drawing/2014/main" id="{0DCAD299-E255-41EA-BEB6-0E7FB3AB5761}"/>
              </a:ext>
            </a:extLst>
          </p:cNvPr>
          <p:cNvSpPr>
            <a:spLocks noGrp="1"/>
          </p:cNvSpPr>
          <p:nvPr>
            <p:ph type="title" hasCustomPrompt="1"/>
          </p:nvPr>
        </p:nvSpPr>
        <p:spPr>
          <a:xfrm>
            <a:off x="639142" y="899999"/>
            <a:ext cx="1946586" cy="2384621"/>
          </a:xfrm>
        </p:spPr>
        <p:txBody>
          <a:bodyPr/>
          <a:lstStyle>
            <a:lvl1pPr>
              <a:defRPr sz="2800"/>
            </a:lvl1pPr>
          </a:lstStyle>
          <a:p>
            <a:r>
              <a:rPr lang="nl-NL" noProof="0" dirty="0"/>
              <a:t>Plaats hier je titel</a:t>
            </a:r>
            <a:endParaRPr lang="nl-NL" dirty="0"/>
          </a:p>
        </p:txBody>
      </p:sp>
      <p:sp>
        <p:nvSpPr>
          <p:cNvPr id="52" name="Tijdelijke aanduiding voor tekst 7">
            <a:extLst>
              <a:ext uri="{FF2B5EF4-FFF2-40B4-BE49-F238E27FC236}">
                <a16:creationId xmlns:a16="http://schemas.microsoft.com/office/drawing/2014/main" id="{7DAA63C0-CEA6-44DF-9AFE-E0285530E064}"/>
              </a:ext>
            </a:extLst>
          </p:cNvPr>
          <p:cNvSpPr>
            <a:spLocks noGrp="1"/>
          </p:cNvSpPr>
          <p:nvPr>
            <p:ph type="body" sz="quarter" idx="55" hasCustomPrompt="1"/>
          </p:nvPr>
        </p:nvSpPr>
        <p:spPr>
          <a:xfrm>
            <a:off x="638914" y="5663091"/>
            <a:ext cx="1584000" cy="720000"/>
          </a:xfrm>
          <a: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lvl1pPr marL="0" indent="0">
              <a:buNone/>
              <a:defRPr sz="100"/>
            </a:lvl1pPr>
          </a:lstStyle>
          <a:p>
            <a:pPr lvl="0"/>
            <a:r>
              <a:rPr lang="nl-NL" dirty="0"/>
              <a:t> </a:t>
            </a:r>
          </a:p>
        </p:txBody>
      </p:sp>
    </p:spTree>
    <p:extLst>
      <p:ext uri="{BB962C8B-B14F-4D97-AF65-F5344CB8AC3E}">
        <p14:creationId xmlns:p14="http://schemas.microsoft.com/office/powerpoint/2010/main" val="61910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dia met foto">
    <p:spTree>
      <p:nvGrpSpPr>
        <p:cNvPr id="1" name=""/>
        <p:cNvGrpSpPr/>
        <p:nvPr/>
      </p:nvGrpSpPr>
      <p:grpSpPr>
        <a:xfrm>
          <a:off x="0" y="0"/>
          <a:ext cx="0" cy="0"/>
          <a:chOff x="0" y="0"/>
          <a:chExt cx="0" cy="0"/>
        </a:xfrm>
      </p:grpSpPr>
      <p:sp>
        <p:nvSpPr>
          <p:cNvPr id="9" name="Tijdelijke aanduiding voor afbeelding 12">
            <a:extLst>
              <a:ext uri="{FF2B5EF4-FFF2-40B4-BE49-F238E27FC236}">
                <a16:creationId xmlns:a16="http://schemas.microsoft.com/office/drawing/2014/main" id="{077E730C-35E4-4478-87F0-D283B69D7D26}"/>
              </a:ext>
            </a:extLst>
          </p:cNvPr>
          <p:cNvSpPr>
            <a:spLocks noGrp="1"/>
          </p:cNvSpPr>
          <p:nvPr>
            <p:ph type="pic" sz="quarter" idx="14" hasCustomPrompt="1"/>
          </p:nvPr>
        </p:nvSpPr>
        <p:spPr>
          <a:xfrm>
            <a:off x="-3151" y="0"/>
            <a:ext cx="12195151" cy="7983940"/>
          </a:xfrm>
          <a:custGeom>
            <a:avLst/>
            <a:gdLst>
              <a:gd name="connsiteX0" fmla="*/ 0 w 12195151"/>
              <a:gd name="connsiteY0" fmla="*/ 0 h 6858000"/>
              <a:gd name="connsiteX1" fmla="*/ 12195151 w 12195151"/>
              <a:gd name="connsiteY1" fmla="*/ 0 h 6858000"/>
              <a:gd name="connsiteX2" fmla="*/ 12195151 w 12195151"/>
              <a:gd name="connsiteY2" fmla="*/ 6858000 h 6858000"/>
              <a:gd name="connsiteX3" fmla="*/ 0 w 12195151"/>
              <a:gd name="connsiteY3" fmla="*/ 6858000 h 6858000"/>
              <a:gd name="connsiteX4" fmla="*/ 0 w 12195151"/>
              <a:gd name="connsiteY4" fmla="*/ 0 h 6858000"/>
              <a:gd name="connsiteX0" fmla="*/ 0 w 12195151"/>
              <a:gd name="connsiteY0" fmla="*/ 0 h 7983943"/>
              <a:gd name="connsiteX1" fmla="*/ 12195151 w 12195151"/>
              <a:gd name="connsiteY1" fmla="*/ 0 h 7983943"/>
              <a:gd name="connsiteX2" fmla="*/ 12195151 w 12195151"/>
              <a:gd name="connsiteY2" fmla="*/ 6858000 h 7983943"/>
              <a:gd name="connsiteX3" fmla="*/ 5871688 w 12195151"/>
              <a:gd name="connsiteY3" fmla="*/ 7983940 h 7983943"/>
              <a:gd name="connsiteX4" fmla="*/ 0 w 12195151"/>
              <a:gd name="connsiteY4" fmla="*/ 6858000 h 7983943"/>
              <a:gd name="connsiteX5" fmla="*/ 0 w 12195151"/>
              <a:gd name="connsiteY5" fmla="*/ 0 h 7983943"/>
              <a:gd name="connsiteX0" fmla="*/ 0 w 12195151"/>
              <a:gd name="connsiteY0" fmla="*/ 0 h 7983940"/>
              <a:gd name="connsiteX1" fmla="*/ 12195151 w 12195151"/>
              <a:gd name="connsiteY1" fmla="*/ 0 h 7983940"/>
              <a:gd name="connsiteX2" fmla="*/ 12195151 w 12195151"/>
              <a:gd name="connsiteY2" fmla="*/ 6858000 h 7983940"/>
              <a:gd name="connsiteX3" fmla="*/ 5871688 w 12195151"/>
              <a:gd name="connsiteY3" fmla="*/ 7983940 h 7983940"/>
              <a:gd name="connsiteX4" fmla="*/ 0 w 12195151"/>
              <a:gd name="connsiteY4" fmla="*/ 6858000 h 7983940"/>
              <a:gd name="connsiteX5" fmla="*/ 0 w 12195151"/>
              <a:gd name="connsiteY5" fmla="*/ 0 h 79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51" h="7983940">
                <a:moveTo>
                  <a:pt x="0" y="0"/>
                </a:moveTo>
                <a:lnTo>
                  <a:pt x="12195151" y="0"/>
                </a:lnTo>
                <a:lnTo>
                  <a:pt x="12195151" y="6858000"/>
                </a:lnTo>
                <a:lnTo>
                  <a:pt x="5871688" y="7983940"/>
                </a:lnTo>
                <a:lnTo>
                  <a:pt x="0" y="6858000"/>
                </a:lnTo>
                <a:lnTo>
                  <a:pt x="0" y="0"/>
                </a:lnTo>
                <a:close/>
              </a:path>
            </a:pathLst>
          </a:custGeo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84" name="Tijdelijke aanduiding voor tekst 7">
            <a:extLst>
              <a:ext uri="{FF2B5EF4-FFF2-40B4-BE49-F238E27FC236}">
                <a16:creationId xmlns:a16="http://schemas.microsoft.com/office/drawing/2014/main" id="{65B6AFB5-F826-42BB-8148-04B1AF8AA79F}"/>
              </a:ext>
            </a:extLst>
          </p:cNvPr>
          <p:cNvSpPr>
            <a:spLocks noGrp="1" noChangeAspect="1"/>
          </p:cNvSpPr>
          <p:nvPr>
            <p:ph type="body" sz="quarter" idx="54" hasCustomPrompt="1"/>
          </p:nvPr>
        </p:nvSpPr>
        <p:spPr>
          <a:xfrm>
            <a:off x="-3152" y="0"/>
            <a:ext cx="12195151" cy="6858000"/>
          </a:xfrm>
          <a:solidFill>
            <a:schemeClr val="accent1">
              <a:alpha val="80000"/>
            </a:schemeClr>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8372510" cy="408448"/>
          </a:xfrm>
        </p:spPr>
        <p:txBody>
          <a:bodyPr/>
          <a:lstStyle>
            <a:lvl1pPr>
              <a:defRPr/>
            </a:lvl1pPr>
          </a:lstStyle>
          <a:p>
            <a:r>
              <a:rPr lang="nl-NL" noProof="0" dirty="0"/>
              <a:t>Naam</a:t>
            </a:r>
            <a:endParaRPr lang="nl-NL" dirty="0"/>
          </a:p>
        </p:txBody>
      </p:sp>
      <p:sp>
        <p:nvSpPr>
          <p:cNvPr id="3" name="Tijdelijke aanduiding voor verticale tekst 2">
            <a:extLst>
              <a:ext uri="{FF2B5EF4-FFF2-40B4-BE49-F238E27FC236}">
                <a16:creationId xmlns:a16="http://schemas.microsoft.com/office/drawing/2014/main" id="{FDD826C5-0082-44A8-A23D-491166C08D5B}"/>
              </a:ext>
            </a:extLst>
          </p:cNvPr>
          <p:cNvSpPr>
            <a:spLocks noGrp="1"/>
          </p:cNvSpPr>
          <p:nvPr>
            <p:ph type="body" orient="vert" idx="1" hasCustomPrompt="1"/>
          </p:nvPr>
        </p:nvSpPr>
        <p:spPr>
          <a:xfrm>
            <a:off x="638913" y="1789180"/>
            <a:ext cx="8372739" cy="3348489"/>
          </a:xfrm>
        </p:spPr>
        <p:txBody>
          <a:bodyPr vert="horz"/>
          <a:lstStyle>
            <a:lvl1pPr marL="0" indent="0">
              <a:buNone/>
              <a:defRPr sz="3600" b="1">
                <a:solidFill>
                  <a:schemeClr val="tx1"/>
                </a:solidFill>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a:t>“Quote tekst”</a:t>
            </a:r>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5455148" y="-798828"/>
            <a:ext cx="1281736" cy="374415"/>
          </a:xfrm>
          <a:prstGeom prst="rect">
            <a:avLst/>
          </a:prstGeom>
          <a:solidFill>
            <a:schemeClr val="accent1"/>
          </a:solidFill>
        </p:spPr>
        <p:txBody>
          <a:bodyPr wrap="none" lIns="180000" tIns="180000" rIns="180000" bIns="180000" rtlCol="0" anchor="ctr">
            <a:noAutofit/>
          </a:bodyPr>
          <a:lstStyle/>
          <a:p>
            <a:pPr algn="ctr"/>
            <a:r>
              <a:rPr lang="nl-NL" sz="1400" b="1" cap="all" spc="50" baseline="0">
                <a:solidFill>
                  <a:schemeClr val="bg1"/>
                </a:solidFill>
                <a:latin typeface="+mn-lt"/>
                <a:cs typeface="Calibri" panose="020F0502020204030204" pitchFamily="34" charset="0"/>
              </a:rPr>
              <a:t>Quote dia</a:t>
            </a:r>
          </a:p>
        </p:txBody>
      </p:sp>
      <p:grpSp>
        <p:nvGrpSpPr>
          <p:cNvPr id="61" name="Groep 60">
            <a:extLst>
              <a:ext uri="{FF2B5EF4-FFF2-40B4-BE49-F238E27FC236}">
                <a16:creationId xmlns:a16="http://schemas.microsoft.com/office/drawing/2014/main" id="{AA8D4504-1F65-454A-9DBC-3FE276566AAA}"/>
              </a:ext>
            </a:extLst>
          </p:cNvPr>
          <p:cNvGrpSpPr/>
          <p:nvPr userDrawn="1"/>
        </p:nvGrpSpPr>
        <p:grpSpPr>
          <a:xfrm>
            <a:off x="-3814476" y="0"/>
            <a:ext cx="3677074" cy="6397204"/>
            <a:chOff x="12391601" y="0"/>
            <a:chExt cx="3677074" cy="6397204"/>
          </a:xfrm>
        </p:grpSpPr>
        <p:sp>
          <p:nvSpPr>
            <p:cNvPr id="62" name="Freeform 101">
              <a:extLst>
                <a:ext uri="{FF2B5EF4-FFF2-40B4-BE49-F238E27FC236}">
                  <a16:creationId xmlns:a16="http://schemas.microsoft.com/office/drawing/2014/main" id="{B9A30EC2-567C-4886-A564-2CFBE70F7A5F}"/>
                </a:ext>
              </a:extLst>
            </p:cNvPr>
            <p:cNvSpPr>
              <a:spLocks noEditPoints="1"/>
            </p:cNvSpPr>
            <p:nvPr/>
          </p:nvSpPr>
          <p:spPr bwMode="auto">
            <a:xfrm>
              <a:off x="12396764" y="5575831"/>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63" name="Rechthoek 62">
              <a:extLst>
                <a:ext uri="{FF2B5EF4-FFF2-40B4-BE49-F238E27FC236}">
                  <a16:creationId xmlns:a16="http://schemas.microsoft.com/office/drawing/2014/main" id="{C6D44FFD-E695-482D-8BBD-6F6B652F2FCF}"/>
                </a:ext>
              </a:extLst>
            </p:cNvPr>
            <p:cNvSpPr/>
            <p:nvPr userDrawn="1"/>
          </p:nvSpPr>
          <p:spPr>
            <a:xfrm>
              <a:off x="12757284" y="5647860"/>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64" name="Rechte verbindingslijn 63">
              <a:extLst>
                <a:ext uri="{FF2B5EF4-FFF2-40B4-BE49-F238E27FC236}">
                  <a16:creationId xmlns:a16="http://schemas.microsoft.com/office/drawing/2014/main" id="{A4E56385-E6E5-4475-8DA5-2546854414AE}"/>
                </a:ext>
              </a:extLst>
            </p:cNvPr>
            <p:cNvCxnSpPr>
              <a:cxnSpLocks/>
            </p:cNvCxnSpPr>
            <p:nvPr userDrawn="1"/>
          </p:nvCxnSpPr>
          <p:spPr>
            <a:xfrm>
              <a:off x="12397263" y="6397204"/>
              <a:ext cx="3178016" cy="0"/>
            </a:xfrm>
            <a:prstGeom prst="line">
              <a:avLst/>
            </a:prstGeom>
            <a:noFill/>
            <a:ln w="3175" cap="flat" cmpd="sng" algn="ctr">
              <a:solidFill>
                <a:schemeClr val="accent1"/>
              </a:solidFill>
              <a:prstDash val="solid"/>
            </a:ln>
            <a:effectLst/>
          </p:spPr>
        </p:cxnSp>
        <p:sp>
          <p:nvSpPr>
            <p:cNvPr id="65" name="Rechthoek 64">
              <a:extLst>
                <a:ext uri="{FF2B5EF4-FFF2-40B4-BE49-F238E27FC236}">
                  <a16:creationId xmlns:a16="http://schemas.microsoft.com/office/drawing/2014/main" id="{5606B588-C7C8-4B8E-9D00-C3C90249982D}"/>
                </a:ext>
              </a:extLst>
            </p:cNvPr>
            <p:cNvSpPr/>
            <p:nvPr userDrawn="1"/>
          </p:nvSpPr>
          <p:spPr>
            <a:xfrm>
              <a:off x="12397261" y="0"/>
              <a:ext cx="3572989"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 i.c.m. </a:t>
              </a:r>
              <a:r>
                <a:rPr kumimoji="0" lang="nl-NL" sz="1400" b="1" i="0" u="none" strike="noStrike" kern="0" cap="all" spc="0" normalizeH="0" baseline="0" noProof="0" err="1">
                  <a:ln>
                    <a:noFill/>
                  </a:ln>
                  <a:solidFill>
                    <a:schemeClr val="tx1"/>
                  </a:solidFill>
                  <a:effectLst/>
                  <a:uLnTx/>
                  <a:uFillTx/>
                  <a:latin typeface="+mj-lt"/>
                  <a:ea typeface="+mn-ea"/>
                  <a:cs typeface="Segoe UI Light" panose="020B0502040204020203" pitchFamily="34" charset="0"/>
                </a:rPr>
                <a:t>overlay</a:t>
              </a:r>
              <a:endPar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endParaRPr>
            </a:p>
          </p:txBody>
        </p:sp>
        <p:sp>
          <p:nvSpPr>
            <p:cNvPr id="66" name="Ovaal 65">
              <a:extLst>
                <a:ext uri="{FF2B5EF4-FFF2-40B4-BE49-F238E27FC236}">
                  <a16:creationId xmlns:a16="http://schemas.microsoft.com/office/drawing/2014/main" id="{94062C83-EE20-43B8-ACCB-64E178C5B4FB}"/>
                </a:ext>
              </a:extLst>
            </p:cNvPr>
            <p:cNvSpPr/>
            <p:nvPr userDrawn="1"/>
          </p:nvSpPr>
          <p:spPr>
            <a:xfrm>
              <a:off x="12391601" y="24211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cxnSp>
          <p:nvCxnSpPr>
            <p:cNvPr id="67" name="Rechte verbindingslijn 66">
              <a:extLst>
                <a:ext uri="{FF2B5EF4-FFF2-40B4-BE49-F238E27FC236}">
                  <a16:creationId xmlns:a16="http://schemas.microsoft.com/office/drawing/2014/main" id="{8850FAD7-065E-4AF9-AAFE-68755E2DC1E6}"/>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68" name="Rechte verbindingslijn 67">
              <a:extLst>
                <a:ext uri="{FF2B5EF4-FFF2-40B4-BE49-F238E27FC236}">
                  <a16:creationId xmlns:a16="http://schemas.microsoft.com/office/drawing/2014/main" id="{AD8DC0DE-2D94-4AAF-B3D8-1C9C54204F2D}"/>
                </a:ext>
              </a:extLst>
            </p:cNvPr>
            <p:cNvCxnSpPr>
              <a:cxnSpLocks/>
            </p:cNvCxnSpPr>
            <p:nvPr userDrawn="1"/>
          </p:nvCxnSpPr>
          <p:spPr>
            <a:xfrm>
              <a:off x="12397261" y="3200255"/>
              <a:ext cx="3178017" cy="0"/>
            </a:xfrm>
            <a:prstGeom prst="line">
              <a:avLst/>
            </a:prstGeom>
            <a:noFill/>
            <a:ln w="3175" cap="flat" cmpd="sng" algn="ctr">
              <a:solidFill>
                <a:schemeClr val="accent1"/>
              </a:solidFill>
              <a:prstDash val="solid"/>
            </a:ln>
            <a:effectLst/>
          </p:spPr>
        </p:cxnSp>
        <p:sp>
          <p:nvSpPr>
            <p:cNvPr id="69" name="Rechthoek 68">
              <a:extLst>
                <a:ext uri="{FF2B5EF4-FFF2-40B4-BE49-F238E27FC236}">
                  <a16:creationId xmlns:a16="http://schemas.microsoft.com/office/drawing/2014/main" id="{1F32051B-2E56-477E-9FFA-3D0C0A8C9DAF}"/>
                </a:ext>
              </a:extLst>
            </p:cNvPr>
            <p:cNvSpPr/>
            <p:nvPr userDrawn="1"/>
          </p:nvSpPr>
          <p:spPr>
            <a:xfrm>
              <a:off x="12757282" y="2447858"/>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1" i="0" u="none" strike="noStrike" kern="0" cap="none" spc="0" normalizeH="0" baseline="0" noProof="0">
                  <a:ln>
                    <a:noFill/>
                  </a:ln>
                  <a:solidFill>
                    <a:srgbClr val="000000"/>
                  </a:solidFill>
                  <a:effectLst/>
                  <a:uLnTx/>
                  <a:uFillTx/>
                  <a:latin typeface="+mj-lt"/>
                  <a:cs typeface="Segoe UI Light" panose="020B0502040204020203" pitchFamily="34" charset="0"/>
                </a:rPr>
                <a:t>(Optioneel)</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Staat er nog géén foto ingevoegd op de slide?</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Sleep vanuit je folder een foto op de slide.</a:t>
              </a:r>
            </a:p>
          </p:txBody>
        </p:sp>
        <p:sp>
          <p:nvSpPr>
            <p:cNvPr id="70" name="Ovaal 69">
              <a:extLst>
                <a:ext uri="{FF2B5EF4-FFF2-40B4-BE49-F238E27FC236}">
                  <a16:creationId xmlns:a16="http://schemas.microsoft.com/office/drawing/2014/main" id="{13070651-4EB6-42E4-B490-EB9F4BDE1D8E}"/>
                </a:ext>
              </a:extLst>
            </p:cNvPr>
            <p:cNvSpPr/>
            <p:nvPr userDrawn="1"/>
          </p:nvSpPr>
          <p:spPr>
            <a:xfrm>
              <a:off x="12391601" y="332587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71" name="Rechthoek 70">
              <a:extLst>
                <a:ext uri="{FF2B5EF4-FFF2-40B4-BE49-F238E27FC236}">
                  <a16:creationId xmlns:a16="http://schemas.microsoft.com/office/drawing/2014/main" id="{E39F3227-514A-47D6-9043-0A27A2A68C0B}"/>
                </a:ext>
              </a:extLst>
            </p:cNvPr>
            <p:cNvSpPr/>
            <p:nvPr userDrawn="1"/>
          </p:nvSpPr>
          <p:spPr>
            <a:xfrm>
              <a:off x="12757282" y="3391937"/>
              <a:ext cx="3311393"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je een foto geplaatst hebt, kan het zijn dat de laagvolgorde hersteld moet worden zodat de foto weer correct weergeven wordt achter de </a:t>
              </a: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overlay</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400" b="0"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Dit doe je door met de rechtermuisknop op de slide te klikken en </a:t>
              </a:r>
              <a:r>
                <a:rPr kumimoji="0" lang="nl-NL" sz="1100" b="1" i="0" u="none" strike="noStrike" kern="0" cap="none" spc="0" normalizeH="0" baseline="0" noProof="0">
                  <a:ln>
                    <a:noFill/>
                  </a:ln>
                  <a:solidFill>
                    <a:srgbClr val="000000"/>
                  </a:solidFill>
                  <a:effectLst/>
                  <a:uLnTx/>
                  <a:uFillTx/>
                  <a:latin typeface="+mn-lt"/>
                  <a:ea typeface="+mn-ea"/>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te selecteren. </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72" name="Rechte verbindingslijn 71">
              <a:extLst>
                <a:ext uri="{FF2B5EF4-FFF2-40B4-BE49-F238E27FC236}">
                  <a16:creationId xmlns:a16="http://schemas.microsoft.com/office/drawing/2014/main" id="{5E39F0EA-093E-429D-AF2B-48A99AA9F0A0}"/>
                </a:ext>
              </a:extLst>
            </p:cNvPr>
            <p:cNvCxnSpPr>
              <a:cxnSpLocks/>
            </p:cNvCxnSpPr>
            <p:nvPr userDrawn="1"/>
          </p:nvCxnSpPr>
          <p:spPr>
            <a:xfrm>
              <a:off x="12397261" y="5428187"/>
              <a:ext cx="3178017" cy="0"/>
            </a:xfrm>
            <a:prstGeom prst="line">
              <a:avLst/>
            </a:prstGeom>
            <a:noFill/>
            <a:ln w="3175" cap="flat" cmpd="sng" algn="ctr">
              <a:solidFill>
                <a:schemeClr val="accent1"/>
              </a:solidFill>
              <a:prstDash val="solid"/>
            </a:ln>
            <a:effectLst/>
          </p:spPr>
        </p:cxnSp>
        <p:sp>
          <p:nvSpPr>
            <p:cNvPr id="73" name="Rechthoek 72">
              <a:extLst>
                <a:ext uri="{FF2B5EF4-FFF2-40B4-BE49-F238E27FC236}">
                  <a16:creationId xmlns:a16="http://schemas.microsoft.com/office/drawing/2014/main" id="{91CC3A71-4560-46B3-A548-59D677E105D1}"/>
                </a:ext>
              </a:extLst>
            </p:cNvPr>
            <p:cNvSpPr/>
            <p:nvPr userDrawn="1"/>
          </p:nvSpPr>
          <p:spPr>
            <a:xfrm>
              <a:off x="12757282" y="4308830"/>
              <a:ext cx="1420622" cy="875890"/>
            </a:xfrm>
            <a:prstGeom prst="rect">
              <a:avLst/>
            </a:prstGeom>
            <a:blipFill dpi="0" rotWithShape="1">
              <a:blip r:embed="rId2" cstate="screen">
                <a:extLst>
                  <a:ext uri="{28A0092B-C50C-407E-A947-70E740481C1C}">
                    <a14:useLocalDpi xmlns:a14="http://schemas.microsoft.com/office/drawing/2010/main"/>
                  </a:ext>
                </a:extLst>
              </a:blip>
              <a:srcRect/>
              <a:stretch>
                <a:fillRect l="555" t="725" r="555" b="725"/>
              </a:stretch>
            </a:blipFill>
            <a:ln>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74" name="Groep 73">
              <a:extLst>
                <a:ext uri="{FF2B5EF4-FFF2-40B4-BE49-F238E27FC236}">
                  <a16:creationId xmlns:a16="http://schemas.microsoft.com/office/drawing/2014/main" id="{E9A6238A-6DE2-407D-BA2E-258CA1B9AFDB}"/>
                </a:ext>
              </a:extLst>
            </p:cNvPr>
            <p:cNvGrpSpPr/>
            <p:nvPr userDrawn="1"/>
          </p:nvGrpSpPr>
          <p:grpSpPr>
            <a:xfrm>
              <a:off x="13614067" y="4640439"/>
              <a:ext cx="1195723" cy="678267"/>
              <a:chOff x="12757284" y="3224292"/>
              <a:chExt cx="1195723" cy="678267"/>
            </a:xfrm>
          </p:grpSpPr>
          <p:sp>
            <p:nvSpPr>
              <p:cNvPr id="87" name="Rechthoek 86">
                <a:extLst>
                  <a:ext uri="{FF2B5EF4-FFF2-40B4-BE49-F238E27FC236}">
                    <a16:creationId xmlns:a16="http://schemas.microsoft.com/office/drawing/2014/main" id="{D52C9A7E-29C0-441D-827D-3647CDAE812E}"/>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8" name="Rechthoek 87">
                <a:extLst>
                  <a:ext uri="{FF2B5EF4-FFF2-40B4-BE49-F238E27FC236}">
                    <a16:creationId xmlns:a16="http://schemas.microsoft.com/office/drawing/2014/main" id="{CFC27F95-996F-40DE-B1BA-59B82E4D499C}"/>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89" name="Groep 88">
                <a:extLst>
                  <a:ext uri="{FF2B5EF4-FFF2-40B4-BE49-F238E27FC236}">
                    <a16:creationId xmlns:a16="http://schemas.microsoft.com/office/drawing/2014/main" id="{60B2685F-46BD-4F95-A3A6-8820A39E919C}"/>
                  </a:ext>
                </a:extLst>
              </p:cNvPr>
              <p:cNvGrpSpPr/>
              <p:nvPr userDrawn="1"/>
            </p:nvGrpSpPr>
            <p:grpSpPr>
              <a:xfrm>
                <a:off x="12839234" y="3289794"/>
                <a:ext cx="155951" cy="131922"/>
                <a:chOff x="12968836" y="3354170"/>
                <a:chExt cx="404806" cy="342433"/>
              </a:xfrm>
            </p:grpSpPr>
            <p:sp>
              <p:nvSpPr>
                <p:cNvPr id="102" name="Rechthoek: afgeronde hoeken 101">
                  <a:extLst>
                    <a:ext uri="{FF2B5EF4-FFF2-40B4-BE49-F238E27FC236}">
                      <a16:creationId xmlns:a16="http://schemas.microsoft.com/office/drawing/2014/main" id="{2BFEBD28-59C8-45EF-9F65-B35A5971392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03" name="Rechthoek 102">
                  <a:extLst>
                    <a:ext uri="{FF2B5EF4-FFF2-40B4-BE49-F238E27FC236}">
                      <a16:creationId xmlns:a16="http://schemas.microsoft.com/office/drawing/2014/main" id="{B39B36A5-E1CD-41A0-A9D5-4D112FE3386C}"/>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4" name="Rechthoek 103">
                  <a:extLst>
                    <a:ext uri="{FF2B5EF4-FFF2-40B4-BE49-F238E27FC236}">
                      <a16:creationId xmlns:a16="http://schemas.microsoft.com/office/drawing/2014/main" id="{E14C7177-94F1-4AE5-A6A8-34D8C7271AA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5" name="Rechthoek 104">
                  <a:extLst>
                    <a:ext uri="{FF2B5EF4-FFF2-40B4-BE49-F238E27FC236}">
                      <a16:creationId xmlns:a16="http://schemas.microsoft.com/office/drawing/2014/main" id="{3D477E16-D6D7-4EF6-86EB-2F075B8C277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6" name="Rechthoek 105">
                  <a:extLst>
                    <a:ext uri="{FF2B5EF4-FFF2-40B4-BE49-F238E27FC236}">
                      <a16:creationId xmlns:a16="http://schemas.microsoft.com/office/drawing/2014/main" id="{84423D83-D07A-4C46-A7C5-6785A8DB634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7" name="Rechthoek 106">
                  <a:extLst>
                    <a:ext uri="{FF2B5EF4-FFF2-40B4-BE49-F238E27FC236}">
                      <a16:creationId xmlns:a16="http://schemas.microsoft.com/office/drawing/2014/main" id="{6E8A0287-77C6-49E3-B0C2-556DD240974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90" name="Groep 89">
                <a:extLst>
                  <a:ext uri="{FF2B5EF4-FFF2-40B4-BE49-F238E27FC236}">
                    <a16:creationId xmlns:a16="http://schemas.microsoft.com/office/drawing/2014/main" id="{F25EB712-61A2-4CD8-9576-35C23F984C7E}"/>
                  </a:ext>
                </a:extLst>
              </p:cNvPr>
              <p:cNvGrpSpPr/>
              <p:nvPr userDrawn="1"/>
            </p:nvGrpSpPr>
            <p:grpSpPr>
              <a:xfrm>
                <a:off x="12819679" y="3589117"/>
                <a:ext cx="166739" cy="218963"/>
                <a:chOff x="12940828" y="3950597"/>
                <a:chExt cx="432813" cy="568367"/>
              </a:xfrm>
            </p:grpSpPr>
            <p:grpSp>
              <p:nvGrpSpPr>
                <p:cNvPr id="94" name="Groep 93">
                  <a:extLst>
                    <a:ext uri="{FF2B5EF4-FFF2-40B4-BE49-F238E27FC236}">
                      <a16:creationId xmlns:a16="http://schemas.microsoft.com/office/drawing/2014/main" id="{4847C5F3-F1FE-45AC-B0AF-13FCA68A7B86}"/>
                    </a:ext>
                  </a:extLst>
                </p:cNvPr>
                <p:cNvGrpSpPr/>
                <p:nvPr userDrawn="1"/>
              </p:nvGrpSpPr>
              <p:grpSpPr>
                <a:xfrm>
                  <a:off x="13000382" y="4006891"/>
                  <a:ext cx="373259" cy="315747"/>
                  <a:chOff x="12968836" y="3354170"/>
                  <a:chExt cx="404806" cy="342433"/>
                </a:xfrm>
              </p:grpSpPr>
              <p:sp>
                <p:nvSpPr>
                  <p:cNvPr id="96" name="Rechthoek: afgeronde hoeken 95">
                    <a:extLst>
                      <a:ext uri="{FF2B5EF4-FFF2-40B4-BE49-F238E27FC236}">
                        <a16:creationId xmlns:a16="http://schemas.microsoft.com/office/drawing/2014/main" id="{497D5836-102C-4E59-8E4A-18892A015FD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97" name="Rechthoek 96">
                    <a:extLst>
                      <a:ext uri="{FF2B5EF4-FFF2-40B4-BE49-F238E27FC236}">
                        <a16:creationId xmlns:a16="http://schemas.microsoft.com/office/drawing/2014/main" id="{C6674BC0-623F-4987-9515-DD18A7FF567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8" name="Rechthoek 97">
                    <a:extLst>
                      <a:ext uri="{FF2B5EF4-FFF2-40B4-BE49-F238E27FC236}">
                        <a16:creationId xmlns:a16="http://schemas.microsoft.com/office/drawing/2014/main" id="{54CF8EE8-6A4B-4DF6-91B1-8722083441F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9" name="Rechthoek 98">
                    <a:extLst>
                      <a:ext uri="{FF2B5EF4-FFF2-40B4-BE49-F238E27FC236}">
                        <a16:creationId xmlns:a16="http://schemas.microsoft.com/office/drawing/2014/main" id="{02B466E7-006C-45F4-AE45-5F1F45C0553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0" name="Rechthoek 99">
                    <a:extLst>
                      <a:ext uri="{FF2B5EF4-FFF2-40B4-BE49-F238E27FC236}">
                        <a16:creationId xmlns:a16="http://schemas.microsoft.com/office/drawing/2014/main" id="{CDD23A28-4A89-4099-ABF6-4FA69733116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1" name="Rechthoek 100">
                    <a:extLst>
                      <a:ext uri="{FF2B5EF4-FFF2-40B4-BE49-F238E27FC236}">
                        <a16:creationId xmlns:a16="http://schemas.microsoft.com/office/drawing/2014/main" id="{59332071-B624-4FB5-9626-EB5B5CF2645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95" name="Boog 94">
                  <a:extLst>
                    <a:ext uri="{FF2B5EF4-FFF2-40B4-BE49-F238E27FC236}">
                      <a16:creationId xmlns:a16="http://schemas.microsoft.com/office/drawing/2014/main" id="{F6E66C65-D278-472D-A5E9-927F4478CD54}"/>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91" name="Tekstvak 90">
                <a:extLst>
                  <a:ext uri="{FF2B5EF4-FFF2-40B4-BE49-F238E27FC236}">
                    <a16:creationId xmlns:a16="http://schemas.microsoft.com/office/drawing/2014/main" id="{3652C8A7-8F1D-4A94-8013-0977EAD2A693}"/>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92" name="Tekstvak 91">
                <a:extLst>
                  <a:ext uri="{FF2B5EF4-FFF2-40B4-BE49-F238E27FC236}">
                    <a16:creationId xmlns:a16="http://schemas.microsoft.com/office/drawing/2014/main" id="{77FF9394-2F48-4E34-B411-7364782FC91F}"/>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93" name="Picture 3">
                <a:extLst>
                  <a:ext uri="{FF2B5EF4-FFF2-40B4-BE49-F238E27FC236}">
                    <a16:creationId xmlns:a16="http://schemas.microsoft.com/office/drawing/2014/main" id="{674B1F84-0EBB-496E-897A-4C6B119EB493}"/>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3809921" y="367122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5" name="Ovaal 74">
              <a:extLst>
                <a:ext uri="{FF2B5EF4-FFF2-40B4-BE49-F238E27FC236}">
                  <a16:creationId xmlns:a16="http://schemas.microsoft.com/office/drawing/2014/main" id="{FEB8994A-FFDA-470C-99FF-F97AEEB6024F}"/>
                </a:ext>
              </a:extLst>
            </p:cNvPr>
            <p:cNvSpPr/>
            <p:nvPr userDrawn="1"/>
          </p:nvSpPr>
          <p:spPr>
            <a:xfrm>
              <a:off x="12391601" y="35884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76" name="Rechthoek 75">
              <a:extLst>
                <a:ext uri="{FF2B5EF4-FFF2-40B4-BE49-F238E27FC236}">
                  <a16:creationId xmlns:a16="http://schemas.microsoft.com/office/drawing/2014/main" id="{B9370BDB-1DE7-4034-BDF7-4C10533EE018}"/>
                </a:ext>
              </a:extLst>
            </p:cNvPr>
            <p:cNvSpPr/>
            <p:nvPr userDrawn="1"/>
          </p:nvSpPr>
          <p:spPr>
            <a:xfrm>
              <a:off x="12757282" y="424908"/>
              <a:ext cx="3038977"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1" i="0" u="none" strike="noStrike" kern="0" cap="none" spc="0" normalizeH="0" baseline="0" noProof="0">
                  <a:ln>
                    <a:noFill/>
                  </a:ln>
                  <a:solidFill>
                    <a:srgbClr val="000000"/>
                  </a:solidFill>
                  <a:effectLst/>
                  <a:uLnTx/>
                  <a:uFillTx/>
                  <a:latin typeface="+mj-lt"/>
                  <a:cs typeface="Segoe UI Light" panose="020B0502040204020203" pitchFamily="34" charset="0"/>
                </a:rPr>
                <a:t>(Optioneel)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Staat er al een foto ingevoegd op de slide?</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300" b="0"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Onderaan de het fotovenster zit een aanklikbaar driehoekig lipje wat je met je muis kan selecteren. Door de selectie te maken en vervolgens op </a:t>
              </a:r>
              <a:r>
                <a:rPr kumimoji="0" lang="nl-NL" sz="1100" b="1" i="0" u="none" strike="noStrike" kern="0" cap="none" spc="0" normalizeH="0" baseline="0" noProof="0">
                  <a:ln>
                    <a:noFill/>
                  </a:ln>
                  <a:solidFill>
                    <a:srgbClr val="000000"/>
                  </a:solidFill>
                  <a:effectLst/>
                  <a:uLnTx/>
                  <a:uFillTx/>
                  <a:latin typeface="+mn-lt"/>
                  <a:ea typeface="+mn-ea"/>
                  <a:cs typeface="Segoe UI Light" panose="020B0502040204020203" pitchFamily="34" charset="0"/>
                </a:rPr>
                <a:t>‘Delete’</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te klikken kan je de foto verwijderen.</a:t>
              </a:r>
            </a:p>
            <a:p>
              <a:pPr marL="452438"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Vervolgens kan je door op het foto-icoon </a:t>
              </a:r>
              <a:b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klikken een foto naar keuze invoegen</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0" b="1" i="1" u="none" strike="noStrike" kern="0" cap="none" spc="0" normalizeH="0" baseline="0" noProof="0">
                  <a:ln>
                    <a:noFill/>
                  </a:ln>
                  <a:solidFill>
                    <a:srgbClr val="262626"/>
                  </a:solidFill>
                  <a:effectLst/>
                  <a:uLnTx/>
                  <a:uFillTx/>
                  <a:latin typeface="+mn-lt"/>
                  <a:cs typeface="Segoe UI Light" panose="020B0502040204020203" pitchFamily="34" charset="0"/>
                </a:rPr>
                <a:t> </a:t>
              </a:r>
              <a:br>
                <a:rPr kumimoji="0" lang="nl-NL" sz="1100" b="1" i="1" u="none" strike="noStrike" kern="0" cap="none" spc="0" normalizeH="0" baseline="0" noProof="0">
                  <a:ln>
                    <a:noFill/>
                  </a:ln>
                  <a:solidFill>
                    <a:srgbClr val="262626"/>
                  </a:solidFill>
                  <a:effectLst/>
                  <a:uLnTx/>
                  <a:uFillTx/>
                  <a:latin typeface="+mn-lt"/>
                  <a:cs typeface="Segoe UI Light" panose="020B0502040204020203" pitchFamily="34" charset="0"/>
                </a:rPr>
              </a:br>
              <a:r>
                <a:rPr kumimoji="0" lang="nl-NL" sz="1100" b="1" i="1" u="none" strike="noStrike" kern="0" cap="none" spc="0" normalizeH="0" baseline="0" noProof="0">
                  <a:ln>
                    <a:noFill/>
                  </a:ln>
                  <a:solidFill>
                    <a:srgbClr val="262626"/>
                  </a:solidFill>
                  <a:effectLst/>
                  <a:uLnTx/>
                  <a:uFillTx/>
                  <a:latin typeface="+mn-lt"/>
                  <a:cs typeface="Segoe UI Light" panose="020B0502040204020203" pitchFamily="34" charset="0"/>
                </a:rPr>
                <a:t>Ga vervolgens verder naar stap 3.</a:t>
              </a:r>
            </a:p>
          </p:txBody>
        </p:sp>
        <p:cxnSp>
          <p:nvCxnSpPr>
            <p:cNvPr id="77" name="Rechte verbindingslijn 76">
              <a:extLst>
                <a:ext uri="{FF2B5EF4-FFF2-40B4-BE49-F238E27FC236}">
                  <a16:creationId xmlns:a16="http://schemas.microsoft.com/office/drawing/2014/main" id="{7856588A-0EC6-4402-85FE-CFCFA71C4D8F}"/>
                </a:ext>
              </a:extLst>
            </p:cNvPr>
            <p:cNvCxnSpPr>
              <a:cxnSpLocks/>
            </p:cNvCxnSpPr>
            <p:nvPr userDrawn="1"/>
          </p:nvCxnSpPr>
          <p:spPr>
            <a:xfrm>
              <a:off x="12406842" y="2287259"/>
              <a:ext cx="3178017" cy="0"/>
            </a:xfrm>
            <a:prstGeom prst="line">
              <a:avLst/>
            </a:prstGeom>
            <a:noFill/>
            <a:ln w="3175" cap="flat" cmpd="sng" algn="ctr">
              <a:solidFill>
                <a:schemeClr val="accent1"/>
              </a:solidFill>
              <a:prstDash val="solid"/>
            </a:ln>
            <a:effectLst/>
          </p:spPr>
        </p:cxnSp>
        <p:grpSp>
          <p:nvGrpSpPr>
            <p:cNvPr id="78" name="Groep 77">
              <a:extLst>
                <a:ext uri="{FF2B5EF4-FFF2-40B4-BE49-F238E27FC236}">
                  <a16:creationId xmlns:a16="http://schemas.microsoft.com/office/drawing/2014/main" id="{CC269E0E-90B6-4D16-BE14-A25D905C968C}"/>
                </a:ext>
              </a:extLst>
            </p:cNvPr>
            <p:cNvGrpSpPr/>
            <p:nvPr userDrawn="1"/>
          </p:nvGrpSpPr>
          <p:grpSpPr>
            <a:xfrm>
              <a:off x="12757282" y="1531373"/>
              <a:ext cx="294789" cy="318834"/>
              <a:chOff x="14466489" y="1001522"/>
              <a:chExt cx="290627" cy="314333"/>
            </a:xfrm>
          </p:grpSpPr>
          <p:sp>
            <p:nvSpPr>
              <p:cNvPr id="79" name="Rechthoek 78">
                <a:extLst>
                  <a:ext uri="{FF2B5EF4-FFF2-40B4-BE49-F238E27FC236}">
                    <a16:creationId xmlns:a16="http://schemas.microsoft.com/office/drawing/2014/main" id="{1D90B2B0-1B72-43F8-8E25-4C019FFD408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0" name="Ovaal 79">
                <a:extLst>
                  <a:ext uri="{FF2B5EF4-FFF2-40B4-BE49-F238E27FC236}">
                    <a16:creationId xmlns:a16="http://schemas.microsoft.com/office/drawing/2014/main" id="{43366F1B-A85C-49D4-BB7B-94A7F1C35A5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Vrije vorm: vorm 80">
                <a:extLst>
                  <a:ext uri="{FF2B5EF4-FFF2-40B4-BE49-F238E27FC236}">
                    <a16:creationId xmlns:a16="http://schemas.microsoft.com/office/drawing/2014/main" id="{A760781D-E619-4727-8A87-1EE37D0E55E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3" name="Rechthoek: afgeronde hoeken 82">
                <a:extLst>
                  <a:ext uri="{FF2B5EF4-FFF2-40B4-BE49-F238E27FC236}">
                    <a16:creationId xmlns:a16="http://schemas.microsoft.com/office/drawing/2014/main" id="{58F6AFEB-EEB2-4CB7-B9AD-FE6C03A944E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85" name="Rechte verbindingslijn 84">
                <a:extLst>
                  <a:ext uri="{FF2B5EF4-FFF2-40B4-BE49-F238E27FC236}">
                    <a16:creationId xmlns:a16="http://schemas.microsoft.com/office/drawing/2014/main" id="{E43EAC06-B80B-43B5-8B17-30E03915E2B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6" name="Rechte verbindingslijn 85">
                <a:extLst>
                  <a:ext uri="{FF2B5EF4-FFF2-40B4-BE49-F238E27FC236}">
                    <a16:creationId xmlns:a16="http://schemas.microsoft.com/office/drawing/2014/main" id="{4AD92D5E-02B0-4984-8D1D-D83395FC8785}"/>
                  </a:ext>
                </a:extLst>
              </p:cNvPr>
              <p:cNvCxnSpPr>
                <a:cxnSpLocks/>
                <a:stCxn id="8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53" name="Tijdelijke aanduiding voor tekst 7">
            <a:extLst>
              <a:ext uri="{FF2B5EF4-FFF2-40B4-BE49-F238E27FC236}">
                <a16:creationId xmlns:a16="http://schemas.microsoft.com/office/drawing/2014/main" id="{D1FD3E07-8F79-4F14-AFD8-D835165764A7}"/>
              </a:ext>
            </a:extLst>
          </p:cNvPr>
          <p:cNvSpPr>
            <a:spLocks noGrp="1"/>
          </p:cNvSpPr>
          <p:nvPr>
            <p:ph type="body" sz="quarter" idx="55" hasCustomPrompt="1"/>
          </p:nvPr>
        </p:nvSpPr>
        <p:spPr>
          <a:xfrm>
            <a:off x="638913" y="5667573"/>
            <a:ext cx="1584000" cy="720000"/>
          </a:xfrm>
          <a: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lvl1pPr marL="0" indent="0">
              <a:buNone/>
              <a:defRPr sz="100"/>
            </a:lvl1pPr>
          </a:lstStyle>
          <a:p>
            <a:pPr lvl="0"/>
            <a:r>
              <a:rPr lang="nl-NL" dirty="0"/>
              <a:t> </a:t>
            </a:r>
          </a:p>
        </p:txBody>
      </p:sp>
      <p:sp>
        <p:nvSpPr>
          <p:cNvPr id="54" name="Tijdelijke aanduiding voor tekst 7">
            <a:extLst>
              <a:ext uri="{FF2B5EF4-FFF2-40B4-BE49-F238E27FC236}">
                <a16:creationId xmlns:a16="http://schemas.microsoft.com/office/drawing/2014/main" id="{C79F9F84-0072-4A32-837E-407524758756}"/>
              </a:ext>
            </a:extLst>
          </p:cNvPr>
          <p:cNvSpPr>
            <a:spLocks noGrp="1"/>
          </p:cNvSpPr>
          <p:nvPr>
            <p:ph type="body" sz="quarter" idx="57" hasCustomPrompt="1"/>
          </p:nvPr>
        </p:nvSpPr>
        <p:spPr>
          <a:xfrm>
            <a:off x="8428722" y="1441119"/>
            <a:ext cx="4925329" cy="4925329"/>
          </a:xfrm>
          <a:prstGeom prst="ellipse">
            <a:avLst/>
          </a:prstGeom>
          <a:solidFill>
            <a:schemeClr val="tx1">
              <a:alpha val="65000"/>
            </a:schemeClr>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56" name="Titel 1">
            <a:extLst>
              <a:ext uri="{FF2B5EF4-FFF2-40B4-BE49-F238E27FC236}">
                <a16:creationId xmlns:a16="http://schemas.microsoft.com/office/drawing/2014/main" id="{6335364F-9540-4A59-8DD2-8F7000EE91FD}"/>
              </a:ext>
            </a:extLst>
          </p:cNvPr>
          <p:cNvSpPr txBox="1">
            <a:spLocks/>
          </p:cNvSpPr>
          <p:nvPr userDrawn="1"/>
        </p:nvSpPr>
        <p:spPr>
          <a:xfrm>
            <a:off x="9280483" y="2759948"/>
            <a:ext cx="2263519" cy="2207837"/>
          </a:xfrm>
          <a:prstGeom prst="rect">
            <a:avLst/>
          </a:prstGeom>
        </p:spPr>
        <p:txBody>
          <a:bodyPr vert="horz" lIns="0" tIns="0" rIns="0" bIns="0" rtlCol="0" anchor="ctr">
            <a:noAutofit/>
          </a:bodyPr>
          <a:lstStyle>
            <a:lvl1pPr algn="r" defTabSz="914400" rtl="0" eaLnBrk="1" latinLnBrk="0" hangingPunct="1">
              <a:lnSpc>
                <a:spcPct val="80000"/>
              </a:lnSpc>
              <a:spcBef>
                <a:spcPct val="0"/>
              </a:spcBef>
              <a:buNone/>
              <a:defRPr sz="3600" b="1" kern="1200">
                <a:solidFill>
                  <a:schemeClr val="tx1"/>
                </a:solidFill>
                <a:latin typeface="Inter" panose="02000503000000020004" pitchFamily="2" charset="0"/>
                <a:ea typeface="Inter" panose="02000503000000020004" pitchFamily="2" charset="0"/>
                <a:cs typeface="+mj-cs"/>
              </a:defRPr>
            </a:lvl1pPr>
          </a:lstStyle>
          <a:p>
            <a:r>
              <a:rPr lang="nl-NL" dirty="0"/>
              <a:t>Bedankt!</a:t>
            </a:r>
          </a:p>
        </p:txBody>
      </p:sp>
      <p:sp>
        <p:nvSpPr>
          <p:cNvPr id="5" name="Tijdelijke aanduiding voor afbeelding 4">
            <a:extLst>
              <a:ext uri="{FF2B5EF4-FFF2-40B4-BE49-F238E27FC236}">
                <a16:creationId xmlns:a16="http://schemas.microsoft.com/office/drawing/2014/main" id="{DEFB6C39-7D58-48A1-8B43-26CB1B813C81}"/>
              </a:ext>
            </a:extLst>
          </p:cNvPr>
          <p:cNvSpPr>
            <a:spLocks noGrp="1" noChangeAspect="1"/>
          </p:cNvSpPr>
          <p:nvPr>
            <p:ph type="pic" sz="quarter" idx="58"/>
          </p:nvPr>
        </p:nvSpPr>
        <p:spPr>
          <a:xfrm>
            <a:off x="9045666" y="2103783"/>
            <a:ext cx="3600000" cy="3600000"/>
          </a:xfrm>
          <a:prstGeom prst="ellipse">
            <a:avLst/>
          </a:prstGeom>
        </p:spPr>
        <p:txBody>
          <a:bodyPr/>
          <a:lstStyle/>
          <a:p>
            <a:r>
              <a:rPr lang="nl-NL"/>
              <a:t>Klik op het pictogram als u een afbeelding wilt toevoegen</a:t>
            </a:r>
            <a:endParaRPr lang="nl-NL" dirty="0"/>
          </a:p>
        </p:txBody>
      </p:sp>
    </p:spTree>
    <p:extLst>
      <p:ext uri="{BB962C8B-B14F-4D97-AF65-F5344CB8AC3E}">
        <p14:creationId xmlns:p14="http://schemas.microsoft.com/office/powerpoint/2010/main" val="316294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16000" decel="84000" fill="hold" grpId="0" nodeType="withEffect">
                                  <p:stCondLst>
                                    <p:cond delay="0"/>
                                  </p:stCondLst>
                                  <p:childTnLst>
                                    <p:animScale>
                                      <p:cBhvr>
                                        <p:cTn id="6" dur="4000" fill="hold"/>
                                        <p:tgtEl>
                                          <p:spTgt spid="9"/>
                                        </p:tgtEl>
                                      </p:cBhvr>
                                      <p:by x="110000" y="110000"/>
                                    </p:animScale>
                                  </p:childTnLst>
                                </p:cTn>
                              </p:par>
                              <p:par>
                                <p:cTn id="7" presetID="10" presetClass="entr" presetSubtype="0" fill="hold" grpId="0" nodeType="withEffect">
                                  <p:stCondLst>
                                    <p:cond delay="1500"/>
                                  </p:stCondLst>
                                  <p:iterate type="lt">
                                    <p:tmPct val="10000"/>
                                  </p:iterate>
                                  <p:childTnLst>
                                    <p:set>
                                      <p:cBhvr>
                                        <p:cTn id="8" dur="1" fill="hold">
                                          <p:stCondLst>
                                            <p:cond delay="0"/>
                                          </p:stCondLst>
                                        </p:cTn>
                                        <p:tgtEl>
                                          <p:spTgt spid="56"/>
                                        </p:tgtEl>
                                        <p:attrNameLst>
                                          <p:attrName>style.visibility</p:attrName>
                                        </p:attrNameLst>
                                      </p:cBhvr>
                                      <p:to>
                                        <p:strVal val="visible"/>
                                      </p:to>
                                    </p:set>
                                    <p:animEffect transition="in" filter="fade">
                                      <p:cBhvr>
                                        <p:cTn id="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6"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dia">
    <p:spTree>
      <p:nvGrpSpPr>
        <p:cNvPr id="1" name=""/>
        <p:cNvGrpSpPr/>
        <p:nvPr/>
      </p:nvGrpSpPr>
      <p:grpSpPr>
        <a:xfrm>
          <a:off x="0" y="0"/>
          <a:ext cx="0" cy="0"/>
          <a:chOff x="0" y="0"/>
          <a:chExt cx="0" cy="0"/>
        </a:xfrm>
      </p:grpSpPr>
      <p:sp>
        <p:nvSpPr>
          <p:cNvPr id="9" name="Tijdelijke aanduiding voor afbeelding 12">
            <a:extLst>
              <a:ext uri="{FF2B5EF4-FFF2-40B4-BE49-F238E27FC236}">
                <a16:creationId xmlns:a16="http://schemas.microsoft.com/office/drawing/2014/main" id="{077E730C-35E4-4478-87F0-D283B69D7D26}"/>
              </a:ext>
            </a:extLst>
          </p:cNvPr>
          <p:cNvSpPr>
            <a:spLocks noGrp="1"/>
          </p:cNvSpPr>
          <p:nvPr>
            <p:ph type="pic" sz="quarter" idx="14" hasCustomPrompt="1"/>
          </p:nvPr>
        </p:nvSpPr>
        <p:spPr>
          <a:xfrm>
            <a:off x="-3151" y="0"/>
            <a:ext cx="12195151" cy="7983940"/>
          </a:xfrm>
          <a:custGeom>
            <a:avLst/>
            <a:gdLst>
              <a:gd name="connsiteX0" fmla="*/ 0 w 12195151"/>
              <a:gd name="connsiteY0" fmla="*/ 0 h 6858000"/>
              <a:gd name="connsiteX1" fmla="*/ 12195151 w 12195151"/>
              <a:gd name="connsiteY1" fmla="*/ 0 h 6858000"/>
              <a:gd name="connsiteX2" fmla="*/ 12195151 w 12195151"/>
              <a:gd name="connsiteY2" fmla="*/ 6858000 h 6858000"/>
              <a:gd name="connsiteX3" fmla="*/ 0 w 12195151"/>
              <a:gd name="connsiteY3" fmla="*/ 6858000 h 6858000"/>
              <a:gd name="connsiteX4" fmla="*/ 0 w 12195151"/>
              <a:gd name="connsiteY4" fmla="*/ 0 h 6858000"/>
              <a:gd name="connsiteX0" fmla="*/ 0 w 12195151"/>
              <a:gd name="connsiteY0" fmla="*/ 0 h 7983943"/>
              <a:gd name="connsiteX1" fmla="*/ 12195151 w 12195151"/>
              <a:gd name="connsiteY1" fmla="*/ 0 h 7983943"/>
              <a:gd name="connsiteX2" fmla="*/ 12195151 w 12195151"/>
              <a:gd name="connsiteY2" fmla="*/ 6858000 h 7983943"/>
              <a:gd name="connsiteX3" fmla="*/ 5871688 w 12195151"/>
              <a:gd name="connsiteY3" fmla="*/ 7983940 h 7983943"/>
              <a:gd name="connsiteX4" fmla="*/ 0 w 12195151"/>
              <a:gd name="connsiteY4" fmla="*/ 6858000 h 7983943"/>
              <a:gd name="connsiteX5" fmla="*/ 0 w 12195151"/>
              <a:gd name="connsiteY5" fmla="*/ 0 h 7983943"/>
              <a:gd name="connsiteX0" fmla="*/ 0 w 12195151"/>
              <a:gd name="connsiteY0" fmla="*/ 0 h 7983940"/>
              <a:gd name="connsiteX1" fmla="*/ 12195151 w 12195151"/>
              <a:gd name="connsiteY1" fmla="*/ 0 h 7983940"/>
              <a:gd name="connsiteX2" fmla="*/ 12195151 w 12195151"/>
              <a:gd name="connsiteY2" fmla="*/ 6858000 h 7983940"/>
              <a:gd name="connsiteX3" fmla="*/ 5871688 w 12195151"/>
              <a:gd name="connsiteY3" fmla="*/ 7983940 h 7983940"/>
              <a:gd name="connsiteX4" fmla="*/ 0 w 12195151"/>
              <a:gd name="connsiteY4" fmla="*/ 6858000 h 7983940"/>
              <a:gd name="connsiteX5" fmla="*/ 0 w 12195151"/>
              <a:gd name="connsiteY5" fmla="*/ 0 h 79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51" h="7983940">
                <a:moveTo>
                  <a:pt x="0" y="0"/>
                </a:moveTo>
                <a:lnTo>
                  <a:pt x="12195151" y="0"/>
                </a:lnTo>
                <a:lnTo>
                  <a:pt x="12195151" y="6858000"/>
                </a:lnTo>
                <a:lnTo>
                  <a:pt x="5871688" y="7983940"/>
                </a:lnTo>
                <a:lnTo>
                  <a:pt x="0" y="6858000"/>
                </a:lnTo>
                <a:lnTo>
                  <a:pt x="0" y="0"/>
                </a:lnTo>
                <a:close/>
              </a:path>
            </a:pathLst>
          </a:custGeo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84" name="Tijdelijke aanduiding voor tekst 7">
            <a:extLst>
              <a:ext uri="{FF2B5EF4-FFF2-40B4-BE49-F238E27FC236}">
                <a16:creationId xmlns:a16="http://schemas.microsoft.com/office/drawing/2014/main" id="{65B6AFB5-F826-42BB-8148-04B1AF8AA79F}"/>
              </a:ext>
            </a:extLst>
          </p:cNvPr>
          <p:cNvSpPr>
            <a:spLocks noGrp="1" noChangeAspect="1"/>
          </p:cNvSpPr>
          <p:nvPr>
            <p:ph type="body" sz="quarter" idx="54" hasCustomPrompt="1"/>
          </p:nvPr>
        </p:nvSpPr>
        <p:spPr>
          <a:xfrm>
            <a:off x="-3152" y="0"/>
            <a:ext cx="12195151" cy="6858000"/>
          </a:xfrm>
          <a:solidFill>
            <a:schemeClr val="accent1">
              <a:alpha val="80000"/>
            </a:schemeClr>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8372510" cy="408448"/>
          </a:xfrm>
        </p:spPr>
        <p:txBody>
          <a:bodyPr/>
          <a:lstStyle>
            <a:lvl1pPr>
              <a:defRPr/>
            </a:lvl1pPr>
          </a:lstStyle>
          <a:p>
            <a:r>
              <a:rPr lang="nl-NL" noProof="0" dirty="0"/>
              <a:t>Naam</a:t>
            </a:r>
            <a:endParaRPr lang="nl-NL" dirty="0"/>
          </a:p>
        </p:txBody>
      </p:sp>
      <p:sp>
        <p:nvSpPr>
          <p:cNvPr id="3" name="Tijdelijke aanduiding voor verticale tekst 2">
            <a:extLst>
              <a:ext uri="{FF2B5EF4-FFF2-40B4-BE49-F238E27FC236}">
                <a16:creationId xmlns:a16="http://schemas.microsoft.com/office/drawing/2014/main" id="{FDD826C5-0082-44A8-A23D-491166C08D5B}"/>
              </a:ext>
            </a:extLst>
          </p:cNvPr>
          <p:cNvSpPr>
            <a:spLocks noGrp="1"/>
          </p:cNvSpPr>
          <p:nvPr>
            <p:ph type="body" orient="vert" idx="1" hasCustomPrompt="1"/>
          </p:nvPr>
        </p:nvSpPr>
        <p:spPr>
          <a:xfrm>
            <a:off x="638913" y="1789180"/>
            <a:ext cx="8372739" cy="3348489"/>
          </a:xfrm>
        </p:spPr>
        <p:txBody>
          <a:bodyPr vert="horz"/>
          <a:lstStyle>
            <a:lvl1pPr marL="0" indent="0">
              <a:buNone/>
              <a:defRPr sz="3600" b="1">
                <a:solidFill>
                  <a:schemeClr val="tx1"/>
                </a:solidFill>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a:t>“Quote tekst”</a:t>
            </a:r>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5455148" y="-798828"/>
            <a:ext cx="1281736" cy="374415"/>
          </a:xfrm>
          <a:prstGeom prst="rect">
            <a:avLst/>
          </a:prstGeom>
          <a:solidFill>
            <a:schemeClr val="accent1"/>
          </a:solidFill>
        </p:spPr>
        <p:txBody>
          <a:bodyPr wrap="none" lIns="180000" tIns="180000" rIns="180000" bIns="180000" rtlCol="0" anchor="ctr">
            <a:noAutofit/>
          </a:bodyPr>
          <a:lstStyle/>
          <a:p>
            <a:pPr algn="ctr"/>
            <a:r>
              <a:rPr lang="nl-NL" sz="1400" b="1" cap="all" spc="50" baseline="0">
                <a:solidFill>
                  <a:schemeClr val="bg1"/>
                </a:solidFill>
                <a:latin typeface="+mn-lt"/>
                <a:cs typeface="Calibri" panose="020F0502020204030204" pitchFamily="34" charset="0"/>
              </a:rPr>
              <a:t>Quote dia</a:t>
            </a:r>
          </a:p>
        </p:txBody>
      </p:sp>
      <p:grpSp>
        <p:nvGrpSpPr>
          <p:cNvPr id="61" name="Groep 60">
            <a:extLst>
              <a:ext uri="{FF2B5EF4-FFF2-40B4-BE49-F238E27FC236}">
                <a16:creationId xmlns:a16="http://schemas.microsoft.com/office/drawing/2014/main" id="{AA8D4504-1F65-454A-9DBC-3FE276566AAA}"/>
              </a:ext>
            </a:extLst>
          </p:cNvPr>
          <p:cNvGrpSpPr/>
          <p:nvPr userDrawn="1"/>
        </p:nvGrpSpPr>
        <p:grpSpPr>
          <a:xfrm>
            <a:off x="-3814476" y="0"/>
            <a:ext cx="3677074" cy="6397204"/>
            <a:chOff x="12391601" y="0"/>
            <a:chExt cx="3677074" cy="6397204"/>
          </a:xfrm>
        </p:grpSpPr>
        <p:sp>
          <p:nvSpPr>
            <p:cNvPr id="62" name="Freeform 101">
              <a:extLst>
                <a:ext uri="{FF2B5EF4-FFF2-40B4-BE49-F238E27FC236}">
                  <a16:creationId xmlns:a16="http://schemas.microsoft.com/office/drawing/2014/main" id="{B9A30EC2-567C-4886-A564-2CFBE70F7A5F}"/>
                </a:ext>
              </a:extLst>
            </p:cNvPr>
            <p:cNvSpPr>
              <a:spLocks noEditPoints="1"/>
            </p:cNvSpPr>
            <p:nvPr/>
          </p:nvSpPr>
          <p:spPr bwMode="auto">
            <a:xfrm>
              <a:off x="12396764" y="5575831"/>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63" name="Rechthoek 62">
              <a:extLst>
                <a:ext uri="{FF2B5EF4-FFF2-40B4-BE49-F238E27FC236}">
                  <a16:creationId xmlns:a16="http://schemas.microsoft.com/office/drawing/2014/main" id="{C6D44FFD-E695-482D-8BBD-6F6B652F2FCF}"/>
                </a:ext>
              </a:extLst>
            </p:cNvPr>
            <p:cNvSpPr/>
            <p:nvPr userDrawn="1"/>
          </p:nvSpPr>
          <p:spPr>
            <a:xfrm>
              <a:off x="12757284" y="5647860"/>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64" name="Rechte verbindingslijn 63">
              <a:extLst>
                <a:ext uri="{FF2B5EF4-FFF2-40B4-BE49-F238E27FC236}">
                  <a16:creationId xmlns:a16="http://schemas.microsoft.com/office/drawing/2014/main" id="{A4E56385-E6E5-4475-8DA5-2546854414AE}"/>
                </a:ext>
              </a:extLst>
            </p:cNvPr>
            <p:cNvCxnSpPr>
              <a:cxnSpLocks/>
            </p:cNvCxnSpPr>
            <p:nvPr userDrawn="1"/>
          </p:nvCxnSpPr>
          <p:spPr>
            <a:xfrm>
              <a:off x="12397263" y="6397204"/>
              <a:ext cx="3178016" cy="0"/>
            </a:xfrm>
            <a:prstGeom prst="line">
              <a:avLst/>
            </a:prstGeom>
            <a:noFill/>
            <a:ln w="3175" cap="flat" cmpd="sng" algn="ctr">
              <a:solidFill>
                <a:schemeClr val="accent1"/>
              </a:solidFill>
              <a:prstDash val="solid"/>
            </a:ln>
            <a:effectLst/>
          </p:spPr>
        </p:cxnSp>
        <p:sp>
          <p:nvSpPr>
            <p:cNvPr id="65" name="Rechthoek 64">
              <a:extLst>
                <a:ext uri="{FF2B5EF4-FFF2-40B4-BE49-F238E27FC236}">
                  <a16:creationId xmlns:a16="http://schemas.microsoft.com/office/drawing/2014/main" id="{5606B588-C7C8-4B8E-9D00-C3C90249982D}"/>
                </a:ext>
              </a:extLst>
            </p:cNvPr>
            <p:cNvSpPr/>
            <p:nvPr userDrawn="1"/>
          </p:nvSpPr>
          <p:spPr>
            <a:xfrm>
              <a:off x="12397261" y="0"/>
              <a:ext cx="3572989"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Afbeelding invoegen i.c.m. </a:t>
              </a:r>
              <a:r>
                <a:rPr kumimoji="0" lang="nl-NL" sz="1400" b="1" i="0" u="none" strike="noStrike" kern="0" cap="all" spc="0" normalizeH="0" baseline="0" noProof="0" err="1">
                  <a:ln>
                    <a:noFill/>
                  </a:ln>
                  <a:solidFill>
                    <a:schemeClr val="tx1"/>
                  </a:solidFill>
                  <a:effectLst/>
                  <a:uLnTx/>
                  <a:uFillTx/>
                  <a:latin typeface="+mj-lt"/>
                  <a:ea typeface="+mn-ea"/>
                  <a:cs typeface="Segoe UI Light" panose="020B0502040204020203" pitchFamily="34" charset="0"/>
                </a:rPr>
                <a:t>overlay</a:t>
              </a:r>
              <a:endPar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endParaRPr>
            </a:p>
          </p:txBody>
        </p:sp>
        <p:sp>
          <p:nvSpPr>
            <p:cNvPr id="66" name="Ovaal 65">
              <a:extLst>
                <a:ext uri="{FF2B5EF4-FFF2-40B4-BE49-F238E27FC236}">
                  <a16:creationId xmlns:a16="http://schemas.microsoft.com/office/drawing/2014/main" id="{94062C83-EE20-43B8-ACCB-64E178C5B4FB}"/>
                </a:ext>
              </a:extLst>
            </p:cNvPr>
            <p:cNvSpPr/>
            <p:nvPr userDrawn="1"/>
          </p:nvSpPr>
          <p:spPr>
            <a:xfrm>
              <a:off x="12391601" y="24211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cxnSp>
          <p:nvCxnSpPr>
            <p:cNvPr id="67" name="Rechte verbindingslijn 66">
              <a:extLst>
                <a:ext uri="{FF2B5EF4-FFF2-40B4-BE49-F238E27FC236}">
                  <a16:creationId xmlns:a16="http://schemas.microsoft.com/office/drawing/2014/main" id="{8850FAD7-065E-4AF9-AAFE-68755E2DC1E6}"/>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68" name="Rechte verbindingslijn 67">
              <a:extLst>
                <a:ext uri="{FF2B5EF4-FFF2-40B4-BE49-F238E27FC236}">
                  <a16:creationId xmlns:a16="http://schemas.microsoft.com/office/drawing/2014/main" id="{AD8DC0DE-2D94-4AAF-B3D8-1C9C54204F2D}"/>
                </a:ext>
              </a:extLst>
            </p:cNvPr>
            <p:cNvCxnSpPr>
              <a:cxnSpLocks/>
            </p:cNvCxnSpPr>
            <p:nvPr userDrawn="1"/>
          </p:nvCxnSpPr>
          <p:spPr>
            <a:xfrm>
              <a:off x="12397261" y="3200255"/>
              <a:ext cx="3178017" cy="0"/>
            </a:xfrm>
            <a:prstGeom prst="line">
              <a:avLst/>
            </a:prstGeom>
            <a:noFill/>
            <a:ln w="3175" cap="flat" cmpd="sng" algn="ctr">
              <a:solidFill>
                <a:schemeClr val="accent1"/>
              </a:solidFill>
              <a:prstDash val="solid"/>
            </a:ln>
            <a:effectLst/>
          </p:spPr>
        </p:cxnSp>
        <p:sp>
          <p:nvSpPr>
            <p:cNvPr id="69" name="Rechthoek 68">
              <a:extLst>
                <a:ext uri="{FF2B5EF4-FFF2-40B4-BE49-F238E27FC236}">
                  <a16:creationId xmlns:a16="http://schemas.microsoft.com/office/drawing/2014/main" id="{1F32051B-2E56-477E-9FFA-3D0C0A8C9DAF}"/>
                </a:ext>
              </a:extLst>
            </p:cNvPr>
            <p:cNvSpPr/>
            <p:nvPr userDrawn="1"/>
          </p:nvSpPr>
          <p:spPr>
            <a:xfrm>
              <a:off x="12757282" y="2447858"/>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1" i="0" u="none" strike="noStrike" kern="0" cap="none" spc="0" normalizeH="0" baseline="0" noProof="0">
                  <a:ln>
                    <a:noFill/>
                  </a:ln>
                  <a:solidFill>
                    <a:srgbClr val="000000"/>
                  </a:solidFill>
                  <a:effectLst/>
                  <a:uLnTx/>
                  <a:uFillTx/>
                  <a:latin typeface="+mj-lt"/>
                  <a:cs typeface="Segoe UI Light" panose="020B0502040204020203" pitchFamily="34" charset="0"/>
                </a:rPr>
                <a:t>(Optioneel)</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Staat er nog géén foto ingevoegd op de slide?</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Sleep vanuit je folder een foto op de slide.</a:t>
              </a:r>
            </a:p>
          </p:txBody>
        </p:sp>
        <p:sp>
          <p:nvSpPr>
            <p:cNvPr id="70" name="Ovaal 69">
              <a:extLst>
                <a:ext uri="{FF2B5EF4-FFF2-40B4-BE49-F238E27FC236}">
                  <a16:creationId xmlns:a16="http://schemas.microsoft.com/office/drawing/2014/main" id="{13070651-4EB6-42E4-B490-EB9F4BDE1D8E}"/>
                </a:ext>
              </a:extLst>
            </p:cNvPr>
            <p:cNvSpPr/>
            <p:nvPr userDrawn="1"/>
          </p:nvSpPr>
          <p:spPr>
            <a:xfrm>
              <a:off x="12391601" y="332587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71" name="Rechthoek 70">
              <a:extLst>
                <a:ext uri="{FF2B5EF4-FFF2-40B4-BE49-F238E27FC236}">
                  <a16:creationId xmlns:a16="http://schemas.microsoft.com/office/drawing/2014/main" id="{E39F3227-514A-47D6-9043-0A27A2A68C0B}"/>
                </a:ext>
              </a:extLst>
            </p:cNvPr>
            <p:cNvSpPr/>
            <p:nvPr userDrawn="1"/>
          </p:nvSpPr>
          <p:spPr>
            <a:xfrm>
              <a:off x="12757282" y="3391937"/>
              <a:ext cx="3311393"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je een foto geplaatst hebt, kan het zijn dat de laagvolgorde hersteld moet worden zodat de foto weer correct weergeven wordt achter de </a:t>
              </a: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overlay</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400" b="0"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Dit doe je door met de rechtermuisknop op de slide te klikken en </a:t>
              </a:r>
              <a:r>
                <a:rPr kumimoji="0" lang="nl-NL" sz="1100" b="1" i="0" u="none" strike="noStrike" kern="0" cap="none" spc="0" normalizeH="0" baseline="0" noProof="0">
                  <a:ln>
                    <a:noFill/>
                  </a:ln>
                  <a:solidFill>
                    <a:srgbClr val="000000"/>
                  </a:solidFill>
                  <a:effectLst/>
                  <a:uLnTx/>
                  <a:uFillTx/>
                  <a:latin typeface="+mn-lt"/>
                  <a:ea typeface="+mn-ea"/>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te selecteren. </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72" name="Rechte verbindingslijn 71">
              <a:extLst>
                <a:ext uri="{FF2B5EF4-FFF2-40B4-BE49-F238E27FC236}">
                  <a16:creationId xmlns:a16="http://schemas.microsoft.com/office/drawing/2014/main" id="{5E39F0EA-093E-429D-AF2B-48A99AA9F0A0}"/>
                </a:ext>
              </a:extLst>
            </p:cNvPr>
            <p:cNvCxnSpPr>
              <a:cxnSpLocks/>
            </p:cNvCxnSpPr>
            <p:nvPr userDrawn="1"/>
          </p:nvCxnSpPr>
          <p:spPr>
            <a:xfrm>
              <a:off x="12397261" y="5428187"/>
              <a:ext cx="3178017" cy="0"/>
            </a:xfrm>
            <a:prstGeom prst="line">
              <a:avLst/>
            </a:prstGeom>
            <a:noFill/>
            <a:ln w="3175" cap="flat" cmpd="sng" algn="ctr">
              <a:solidFill>
                <a:schemeClr val="accent1"/>
              </a:solidFill>
              <a:prstDash val="solid"/>
            </a:ln>
            <a:effectLst/>
          </p:spPr>
        </p:cxnSp>
        <p:sp>
          <p:nvSpPr>
            <p:cNvPr id="73" name="Rechthoek 72">
              <a:extLst>
                <a:ext uri="{FF2B5EF4-FFF2-40B4-BE49-F238E27FC236}">
                  <a16:creationId xmlns:a16="http://schemas.microsoft.com/office/drawing/2014/main" id="{91CC3A71-4560-46B3-A548-59D677E105D1}"/>
                </a:ext>
              </a:extLst>
            </p:cNvPr>
            <p:cNvSpPr/>
            <p:nvPr userDrawn="1"/>
          </p:nvSpPr>
          <p:spPr>
            <a:xfrm>
              <a:off x="12757282" y="4308830"/>
              <a:ext cx="1420622" cy="875890"/>
            </a:xfrm>
            <a:prstGeom prst="rect">
              <a:avLst/>
            </a:prstGeom>
            <a:blipFill dpi="0" rotWithShape="1">
              <a:blip r:embed="rId2" cstate="screen">
                <a:extLst>
                  <a:ext uri="{28A0092B-C50C-407E-A947-70E740481C1C}">
                    <a14:useLocalDpi xmlns:a14="http://schemas.microsoft.com/office/drawing/2010/main"/>
                  </a:ext>
                </a:extLst>
              </a:blip>
              <a:srcRect/>
              <a:stretch>
                <a:fillRect l="555" t="725" r="555" b="725"/>
              </a:stretch>
            </a:blipFill>
            <a:ln>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74" name="Groep 73">
              <a:extLst>
                <a:ext uri="{FF2B5EF4-FFF2-40B4-BE49-F238E27FC236}">
                  <a16:creationId xmlns:a16="http://schemas.microsoft.com/office/drawing/2014/main" id="{E9A6238A-6DE2-407D-BA2E-258CA1B9AFDB}"/>
                </a:ext>
              </a:extLst>
            </p:cNvPr>
            <p:cNvGrpSpPr/>
            <p:nvPr userDrawn="1"/>
          </p:nvGrpSpPr>
          <p:grpSpPr>
            <a:xfrm>
              <a:off x="13614067" y="4640439"/>
              <a:ext cx="1195723" cy="678267"/>
              <a:chOff x="12757284" y="3224292"/>
              <a:chExt cx="1195723" cy="678267"/>
            </a:xfrm>
          </p:grpSpPr>
          <p:sp>
            <p:nvSpPr>
              <p:cNvPr id="87" name="Rechthoek 86">
                <a:extLst>
                  <a:ext uri="{FF2B5EF4-FFF2-40B4-BE49-F238E27FC236}">
                    <a16:creationId xmlns:a16="http://schemas.microsoft.com/office/drawing/2014/main" id="{D52C9A7E-29C0-441D-827D-3647CDAE812E}"/>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8" name="Rechthoek 87">
                <a:extLst>
                  <a:ext uri="{FF2B5EF4-FFF2-40B4-BE49-F238E27FC236}">
                    <a16:creationId xmlns:a16="http://schemas.microsoft.com/office/drawing/2014/main" id="{CFC27F95-996F-40DE-B1BA-59B82E4D499C}"/>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89" name="Groep 88">
                <a:extLst>
                  <a:ext uri="{FF2B5EF4-FFF2-40B4-BE49-F238E27FC236}">
                    <a16:creationId xmlns:a16="http://schemas.microsoft.com/office/drawing/2014/main" id="{60B2685F-46BD-4F95-A3A6-8820A39E919C}"/>
                  </a:ext>
                </a:extLst>
              </p:cNvPr>
              <p:cNvGrpSpPr/>
              <p:nvPr userDrawn="1"/>
            </p:nvGrpSpPr>
            <p:grpSpPr>
              <a:xfrm>
                <a:off x="12839234" y="3289794"/>
                <a:ext cx="155951" cy="131922"/>
                <a:chOff x="12968836" y="3354170"/>
                <a:chExt cx="404806" cy="342433"/>
              </a:xfrm>
            </p:grpSpPr>
            <p:sp>
              <p:nvSpPr>
                <p:cNvPr id="102" name="Rechthoek: afgeronde hoeken 101">
                  <a:extLst>
                    <a:ext uri="{FF2B5EF4-FFF2-40B4-BE49-F238E27FC236}">
                      <a16:creationId xmlns:a16="http://schemas.microsoft.com/office/drawing/2014/main" id="{2BFEBD28-59C8-45EF-9F65-B35A5971392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03" name="Rechthoek 102">
                  <a:extLst>
                    <a:ext uri="{FF2B5EF4-FFF2-40B4-BE49-F238E27FC236}">
                      <a16:creationId xmlns:a16="http://schemas.microsoft.com/office/drawing/2014/main" id="{B39B36A5-E1CD-41A0-A9D5-4D112FE3386C}"/>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4" name="Rechthoek 103">
                  <a:extLst>
                    <a:ext uri="{FF2B5EF4-FFF2-40B4-BE49-F238E27FC236}">
                      <a16:creationId xmlns:a16="http://schemas.microsoft.com/office/drawing/2014/main" id="{E14C7177-94F1-4AE5-A6A8-34D8C7271AA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5" name="Rechthoek 104">
                  <a:extLst>
                    <a:ext uri="{FF2B5EF4-FFF2-40B4-BE49-F238E27FC236}">
                      <a16:creationId xmlns:a16="http://schemas.microsoft.com/office/drawing/2014/main" id="{3D477E16-D6D7-4EF6-86EB-2F075B8C277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6" name="Rechthoek 105">
                  <a:extLst>
                    <a:ext uri="{FF2B5EF4-FFF2-40B4-BE49-F238E27FC236}">
                      <a16:creationId xmlns:a16="http://schemas.microsoft.com/office/drawing/2014/main" id="{84423D83-D07A-4C46-A7C5-6785A8DB634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7" name="Rechthoek 106">
                  <a:extLst>
                    <a:ext uri="{FF2B5EF4-FFF2-40B4-BE49-F238E27FC236}">
                      <a16:creationId xmlns:a16="http://schemas.microsoft.com/office/drawing/2014/main" id="{6E8A0287-77C6-49E3-B0C2-556DD240974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90" name="Groep 89">
                <a:extLst>
                  <a:ext uri="{FF2B5EF4-FFF2-40B4-BE49-F238E27FC236}">
                    <a16:creationId xmlns:a16="http://schemas.microsoft.com/office/drawing/2014/main" id="{F25EB712-61A2-4CD8-9576-35C23F984C7E}"/>
                  </a:ext>
                </a:extLst>
              </p:cNvPr>
              <p:cNvGrpSpPr/>
              <p:nvPr userDrawn="1"/>
            </p:nvGrpSpPr>
            <p:grpSpPr>
              <a:xfrm>
                <a:off x="12819679" y="3589117"/>
                <a:ext cx="166739" cy="218963"/>
                <a:chOff x="12940828" y="3950597"/>
                <a:chExt cx="432813" cy="568367"/>
              </a:xfrm>
            </p:grpSpPr>
            <p:grpSp>
              <p:nvGrpSpPr>
                <p:cNvPr id="94" name="Groep 93">
                  <a:extLst>
                    <a:ext uri="{FF2B5EF4-FFF2-40B4-BE49-F238E27FC236}">
                      <a16:creationId xmlns:a16="http://schemas.microsoft.com/office/drawing/2014/main" id="{4847C5F3-F1FE-45AC-B0AF-13FCA68A7B86}"/>
                    </a:ext>
                  </a:extLst>
                </p:cNvPr>
                <p:cNvGrpSpPr/>
                <p:nvPr userDrawn="1"/>
              </p:nvGrpSpPr>
              <p:grpSpPr>
                <a:xfrm>
                  <a:off x="13000382" y="4006891"/>
                  <a:ext cx="373259" cy="315747"/>
                  <a:chOff x="12968836" y="3354170"/>
                  <a:chExt cx="404806" cy="342433"/>
                </a:xfrm>
              </p:grpSpPr>
              <p:sp>
                <p:nvSpPr>
                  <p:cNvPr id="96" name="Rechthoek: afgeronde hoeken 95">
                    <a:extLst>
                      <a:ext uri="{FF2B5EF4-FFF2-40B4-BE49-F238E27FC236}">
                        <a16:creationId xmlns:a16="http://schemas.microsoft.com/office/drawing/2014/main" id="{497D5836-102C-4E59-8E4A-18892A015FD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97" name="Rechthoek 96">
                    <a:extLst>
                      <a:ext uri="{FF2B5EF4-FFF2-40B4-BE49-F238E27FC236}">
                        <a16:creationId xmlns:a16="http://schemas.microsoft.com/office/drawing/2014/main" id="{C6674BC0-623F-4987-9515-DD18A7FF567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8" name="Rechthoek 97">
                    <a:extLst>
                      <a:ext uri="{FF2B5EF4-FFF2-40B4-BE49-F238E27FC236}">
                        <a16:creationId xmlns:a16="http://schemas.microsoft.com/office/drawing/2014/main" id="{54CF8EE8-6A4B-4DF6-91B1-8722083441F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9" name="Rechthoek 98">
                    <a:extLst>
                      <a:ext uri="{FF2B5EF4-FFF2-40B4-BE49-F238E27FC236}">
                        <a16:creationId xmlns:a16="http://schemas.microsoft.com/office/drawing/2014/main" id="{02B466E7-006C-45F4-AE45-5F1F45C0553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0" name="Rechthoek 99">
                    <a:extLst>
                      <a:ext uri="{FF2B5EF4-FFF2-40B4-BE49-F238E27FC236}">
                        <a16:creationId xmlns:a16="http://schemas.microsoft.com/office/drawing/2014/main" id="{CDD23A28-4A89-4099-ABF6-4FA69733116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1" name="Rechthoek 100">
                    <a:extLst>
                      <a:ext uri="{FF2B5EF4-FFF2-40B4-BE49-F238E27FC236}">
                        <a16:creationId xmlns:a16="http://schemas.microsoft.com/office/drawing/2014/main" id="{59332071-B624-4FB5-9626-EB5B5CF2645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95" name="Boog 94">
                  <a:extLst>
                    <a:ext uri="{FF2B5EF4-FFF2-40B4-BE49-F238E27FC236}">
                      <a16:creationId xmlns:a16="http://schemas.microsoft.com/office/drawing/2014/main" id="{F6E66C65-D278-472D-A5E9-927F4478CD54}"/>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91" name="Tekstvak 90">
                <a:extLst>
                  <a:ext uri="{FF2B5EF4-FFF2-40B4-BE49-F238E27FC236}">
                    <a16:creationId xmlns:a16="http://schemas.microsoft.com/office/drawing/2014/main" id="{3652C8A7-8F1D-4A94-8013-0977EAD2A693}"/>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92" name="Tekstvak 91">
                <a:extLst>
                  <a:ext uri="{FF2B5EF4-FFF2-40B4-BE49-F238E27FC236}">
                    <a16:creationId xmlns:a16="http://schemas.microsoft.com/office/drawing/2014/main" id="{77FF9394-2F48-4E34-B411-7364782FC91F}"/>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93" name="Picture 3">
                <a:extLst>
                  <a:ext uri="{FF2B5EF4-FFF2-40B4-BE49-F238E27FC236}">
                    <a16:creationId xmlns:a16="http://schemas.microsoft.com/office/drawing/2014/main" id="{674B1F84-0EBB-496E-897A-4C6B119EB493}"/>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3809921" y="367122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5" name="Ovaal 74">
              <a:extLst>
                <a:ext uri="{FF2B5EF4-FFF2-40B4-BE49-F238E27FC236}">
                  <a16:creationId xmlns:a16="http://schemas.microsoft.com/office/drawing/2014/main" id="{FEB8994A-FFDA-470C-99FF-F97AEEB6024F}"/>
                </a:ext>
              </a:extLst>
            </p:cNvPr>
            <p:cNvSpPr/>
            <p:nvPr userDrawn="1"/>
          </p:nvSpPr>
          <p:spPr>
            <a:xfrm>
              <a:off x="12391601" y="35884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76" name="Rechthoek 75">
              <a:extLst>
                <a:ext uri="{FF2B5EF4-FFF2-40B4-BE49-F238E27FC236}">
                  <a16:creationId xmlns:a16="http://schemas.microsoft.com/office/drawing/2014/main" id="{B9370BDB-1DE7-4034-BDF7-4C10533EE018}"/>
                </a:ext>
              </a:extLst>
            </p:cNvPr>
            <p:cNvSpPr/>
            <p:nvPr userDrawn="1"/>
          </p:nvSpPr>
          <p:spPr>
            <a:xfrm>
              <a:off x="12757282" y="424908"/>
              <a:ext cx="3038977"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1" i="0" u="none" strike="noStrike" kern="0" cap="none" spc="0" normalizeH="0" baseline="0" noProof="0">
                  <a:ln>
                    <a:noFill/>
                  </a:ln>
                  <a:solidFill>
                    <a:srgbClr val="000000"/>
                  </a:solidFill>
                  <a:effectLst/>
                  <a:uLnTx/>
                  <a:uFillTx/>
                  <a:latin typeface="+mj-lt"/>
                  <a:cs typeface="Segoe UI Light" panose="020B0502040204020203" pitchFamily="34" charset="0"/>
                </a:rPr>
                <a:t>(Optioneel)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Staat er al een foto ingevoegd op de slide?</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300" b="0"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Onderaan de het fotovenster zit een aanklikbaar driehoekig lipje wat je met je muis kan selecteren. Door de selectie te maken en vervolgens op </a:t>
              </a:r>
              <a:r>
                <a:rPr kumimoji="0" lang="nl-NL" sz="1100" b="1" i="0" u="none" strike="noStrike" kern="0" cap="none" spc="0" normalizeH="0" baseline="0" noProof="0">
                  <a:ln>
                    <a:noFill/>
                  </a:ln>
                  <a:solidFill>
                    <a:srgbClr val="000000"/>
                  </a:solidFill>
                  <a:effectLst/>
                  <a:uLnTx/>
                  <a:uFillTx/>
                  <a:latin typeface="+mn-lt"/>
                  <a:ea typeface="+mn-ea"/>
                  <a:cs typeface="Segoe UI Light" panose="020B0502040204020203" pitchFamily="34" charset="0"/>
                </a:rPr>
                <a:t>‘Delete’</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te klikken kan je de foto verwijderen.</a:t>
              </a:r>
            </a:p>
            <a:p>
              <a:pPr marL="452438"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Vervolgens kan je door op het foto-icoon </a:t>
              </a:r>
              <a:b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klikken een foto naar keuze invoegen</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0" b="1" i="1" u="none" strike="noStrike" kern="0" cap="none" spc="0" normalizeH="0" baseline="0" noProof="0">
                  <a:ln>
                    <a:noFill/>
                  </a:ln>
                  <a:solidFill>
                    <a:srgbClr val="262626"/>
                  </a:solidFill>
                  <a:effectLst/>
                  <a:uLnTx/>
                  <a:uFillTx/>
                  <a:latin typeface="+mn-lt"/>
                  <a:cs typeface="Segoe UI Light" panose="020B0502040204020203" pitchFamily="34" charset="0"/>
                </a:rPr>
                <a:t> </a:t>
              </a:r>
              <a:br>
                <a:rPr kumimoji="0" lang="nl-NL" sz="1100" b="1" i="1" u="none" strike="noStrike" kern="0" cap="none" spc="0" normalizeH="0" baseline="0" noProof="0">
                  <a:ln>
                    <a:noFill/>
                  </a:ln>
                  <a:solidFill>
                    <a:srgbClr val="262626"/>
                  </a:solidFill>
                  <a:effectLst/>
                  <a:uLnTx/>
                  <a:uFillTx/>
                  <a:latin typeface="+mn-lt"/>
                  <a:cs typeface="Segoe UI Light" panose="020B0502040204020203" pitchFamily="34" charset="0"/>
                </a:rPr>
              </a:br>
              <a:r>
                <a:rPr kumimoji="0" lang="nl-NL" sz="1100" b="1" i="1" u="none" strike="noStrike" kern="0" cap="none" spc="0" normalizeH="0" baseline="0" noProof="0">
                  <a:ln>
                    <a:noFill/>
                  </a:ln>
                  <a:solidFill>
                    <a:srgbClr val="262626"/>
                  </a:solidFill>
                  <a:effectLst/>
                  <a:uLnTx/>
                  <a:uFillTx/>
                  <a:latin typeface="+mn-lt"/>
                  <a:cs typeface="Segoe UI Light" panose="020B0502040204020203" pitchFamily="34" charset="0"/>
                </a:rPr>
                <a:t>Ga vervolgens verder naar stap 3.</a:t>
              </a:r>
            </a:p>
          </p:txBody>
        </p:sp>
        <p:cxnSp>
          <p:nvCxnSpPr>
            <p:cNvPr id="77" name="Rechte verbindingslijn 76">
              <a:extLst>
                <a:ext uri="{FF2B5EF4-FFF2-40B4-BE49-F238E27FC236}">
                  <a16:creationId xmlns:a16="http://schemas.microsoft.com/office/drawing/2014/main" id="{7856588A-0EC6-4402-85FE-CFCFA71C4D8F}"/>
                </a:ext>
              </a:extLst>
            </p:cNvPr>
            <p:cNvCxnSpPr>
              <a:cxnSpLocks/>
            </p:cNvCxnSpPr>
            <p:nvPr userDrawn="1"/>
          </p:nvCxnSpPr>
          <p:spPr>
            <a:xfrm>
              <a:off x="12406842" y="2287259"/>
              <a:ext cx="3178017" cy="0"/>
            </a:xfrm>
            <a:prstGeom prst="line">
              <a:avLst/>
            </a:prstGeom>
            <a:noFill/>
            <a:ln w="3175" cap="flat" cmpd="sng" algn="ctr">
              <a:solidFill>
                <a:schemeClr val="accent1"/>
              </a:solidFill>
              <a:prstDash val="solid"/>
            </a:ln>
            <a:effectLst/>
          </p:spPr>
        </p:cxnSp>
        <p:grpSp>
          <p:nvGrpSpPr>
            <p:cNvPr id="78" name="Groep 77">
              <a:extLst>
                <a:ext uri="{FF2B5EF4-FFF2-40B4-BE49-F238E27FC236}">
                  <a16:creationId xmlns:a16="http://schemas.microsoft.com/office/drawing/2014/main" id="{CC269E0E-90B6-4D16-BE14-A25D905C968C}"/>
                </a:ext>
              </a:extLst>
            </p:cNvPr>
            <p:cNvGrpSpPr/>
            <p:nvPr userDrawn="1"/>
          </p:nvGrpSpPr>
          <p:grpSpPr>
            <a:xfrm>
              <a:off x="12757282" y="1531373"/>
              <a:ext cx="294789" cy="318834"/>
              <a:chOff x="14466489" y="1001522"/>
              <a:chExt cx="290627" cy="314333"/>
            </a:xfrm>
          </p:grpSpPr>
          <p:sp>
            <p:nvSpPr>
              <p:cNvPr id="79" name="Rechthoek 78">
                <a:extLst>
                  <a:ext uri="{FF2B5EF4-FFF2-40B4-BE49-F238E27FC236}">
                    <a16:creationId xmlns:a16="http://schemas.microsoft.com/office/drawing/2014/main" id="{1D90B2B0-1B72-43F8-8E25-4C019FFD408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0" name="Ovaal 79">
                <a:extLst>
                  <a:ext uri="{FF2B5EF4-FFF2-40B4-BE49-F238E27FC236}">
                    <a16:creationId xmlns:a16="http://schemas.microsoft.com/office/drawing/2014/main" id="{43366F1B-A85C-49D4-BB7B-94A7F1C35A5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Vrije vorm: vorm 80">
                <a:extLst>
                  <a:ext uri="{FF2B5EF4-FFF2-40B4-BE49-F238E27FC236}">
                    <a16:creationId xmlns:a16="http://schemas.microsoft.com/office/drawing/2014/main" id="{A760781D-E619-4727-8A87-1EE37D0E55E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3" name="Rechthoek: afgeronde hoeken 82">
                <a:extLst>
                  <a:ext uri="{FF2B5EF4-FFF2-40B4-BE49-F238E27FC236}">
                    <a16:creationId xmlns:a16="http://schemas.microsoft.com/office/drawing/2014/main" id="{58F6AFEB-EEB2-4CB7-B9AD-FE6C03A944E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85" name="Rechte verbindingslijn 84">
                <a:extLst>
                  <a:ext uri="{FF2B5EF4-FFF2-40B4-BE49-F238E27FC236}">
                    <a16:creationId xmlns:a16="http://schemas.microsoft.com/office/drawing/2014/main" id="{E43EAC06-B80B-43B5-8B17-30E03915E2B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6" name="Rechte verbindingslijn 85">
                <a:extLst>
                  <a:ext uri="{FF2B5EF4-FFF2-40B4-BE49-F238E27FC236}">
                    <a16:creationId xmlns:a16="http://schemas.microsoft.com/office/drawing/2014/main" id="{4AD92D5E-02B0-4984-8D1D-D83395FC8785}"/>
                  </a:ext>
                </a:extLst>
              </p:cNvPr>
              <p:cNvCxnSpPr>
                <a:cxnSpLocks/>
                <a:stCxn id="8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53" name="Tijdelijke aanduiding voor tekst 7">
            <a:extLst>
              <a:ext uri="{FF2B5EF4-FFF2-40B4-BE49-F238E27FC236}">
                <a16:creationId xmlns:a16="http://schemas.microsoft.com/office/drawing/2014/main" id="{D1FD3E07-8F79-4F14-AFD8-D835165764A7}"/>
              </a:ext>
            </a:extLst>
          </p:cNvPr>
          <p:cNvSpPr>
            <a:spLocks noGrp="1"/>
          </p:cNvSpPr>
          <p:nvPr>
            <p:ph type="body" sz="quarter" idx="55" hasCustomPrompt="1"/>
          </p:nvPr>
        </p:nvSpPr>
        <p:spPr>
          <a:xfrm>
            <a:off x="638913" y="5667573"/>
            <a:ext cx="1584000" cy="720000"/>
          </a:xfrm>
          <a: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lvl1pPr marL="0" indent="0">
              <a:buNone/>
              <a:defRPr sz="100"/>
            </a:lvl1pPr>
          </a:lstStyle>
          <a:p>
            <a:pPr lvl="0"/>
            <a:r>
              <a:rPr lang="nl-NL" dirty="0"/>
              <a:t> </a:t>
            </a:r>
          </a:p>
        </p:txBody>
      </p:sp>
    </p:spTree>
    <p:extLst>
      <p:ext uri="{BB962C8B-B14F-4D97-AF65-F5344CB8AC3E}">
        <p14:creationId xmlns:p14="http://schemas.microsoft.com/office/powerpoint/2010/main" val="3369768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16000" decel="84000" fill="hold" grpId="0" nodeType="withEffect">
                                  <p:stCondLst>
                                    <p:cond delay="0"/>
                                  </p:stCondLst>
                                  <p:childTnLst>
                                    <p:animScale>
                                      <p:cBhvr>
                                        <p:cTn id="6" dur="4000" fill="hold"/>
                                        <p:tgtEl>
                                          <p:spTgt spid="9"/>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10895544" cy="408448"/>
          </a:xfrm>
        </p:spPr>
        <p:txBody>
          <a:bodyPr/>
          <a:lstStyle>
            <a:lvl1pPr>
              <a:defRPr/>
            </a:lvl1pPr>
          </a:lstStyle>
          <a:p>
            <a:r>
              <a:rPr lang="nl-NL" noProof="0"/>
              <a:t>Plaats hier je titel</a:t>
            </a:r>
            <a:endParaRPr lang="nl-NL"/>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5320566" y="-798828"/>
            <a:ext cx="1550901"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GRAFIEK (100%)</a:t>
            </a:r>
          </a:p>
        </p:txBody>
      </p:sp>
      <p:grpSp>
        <p:nvGrpSpPr>
          <p:cNvPr id="9" name="Instructie">
            <a:extLst>
              <a:ext uri="{FF2B5EF4-FFF2-40B4-BE49-F238E27FC236}">
                <a16:creationId xmlns:a16="http://schemas.microsoft.com/office/drawing/2014/main" id="{4252931A-E496-46DC-B391-3B363A7B5600}"/>
              </a:ext>
            </a:extLst>
          </p:cNvPr>
          <p:cNvGrpSpPr/>
          <p:nvPr userDrawn="1"/>
        </p:nvGrpSpPr>
        <p:grpSpPr>
          <a:xfrm>
            <a:off x="-3437547" y="0"/>
            <a:ext cx="3201327" cy="6001164"/>
            <a:chOff x="-3437547" y="1434"/>
            <a:chExt cx="3201327" cy="6001164"/>
          </a:xfrm>
        </p:grpSpPr>
        <p:cxnSp>
          <p:nvCxnSpPr>
            <p:cNvPr id="10" name="Rechte verbindingslijn 9">
              <a:extLst>
                <a:ext uri="{FF2B5EF4-FFF2-40B4-BE49-F238E27FC236}">
                  <a16:creationId xmlns:a16="http://schemas.microsoft.com/office/drawing/2014/main" id="{55255503-CCD5-4CCB-BF76-354922A517F4}"/>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1" name="Ovaal 10">
              <a:extLst>
                <a:ext uri="{FF2B5EF4-FFF2-40B4-BE49-F238E27FC236}">
                  <a16:creationId xmlns:a16="http://schemas.microsoft.com/office/drawing/2014/main" id="{5D17D4FF-644F-4FC1-AC39-B58E21AEAA50}"/>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2" name="Rechthoek 11">
              <a:extLst>
                <a:ext uri="{FF2B5EF4-FFF2-40B4-BE49-F238E27FC236}">
                  <a16:creationId xmlns:a16="http://schemas.microsoft.com/office/drawing/2014/main" id="{CE8F017E-F98E-44A2-89DF-EF7E2F1772B7}"/>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3" name="Ovaal 12">
              <a:extLst>
                <a:ext uri="{FF2B5EF4-FFF2-40B4-BE49-F238E27FC236}">
                  <a16:creationId xmlns:a16="http://schemas.microsoft.com/office/drawing/2014/main" id="{21735D8E-FC74-4801-B1AC-3E6B64315345}"/>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4" name="Rechthoek 13">
              <a:extLst>
                <a:ext uri="{FF2B5EF4-FFF2-40B4-BE49-F238E27FC236}">
                  <a16:creationId xmlns:a16="http://schemas.microsoft.com/office/drawing/2014/main" id="{6D98BADD-5BB7-4B7A-A6BF-9BD100C8906F}"/>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15" name="Ovaal 14">
              <a:extLst>
                <a:ext uri="{FF2B5EF4-FFF2-40B4-BE49-F238E27FC236}">
                  <a16:creationId xmlns:a16="http://schemas.microsoft.com/office/drawing/2014/main" id="{AF103401-07C9-4701-A97C-FD7BF1501F97}"/>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6" name="Rechthoek 15">
              <a:extLst>
                <a:ext uri="{FF2B5EF4-FFF2-40B4-BE49-F238E27FC236}">
                  <a16:creationId xmlns:a16="http://schemas.microsoft.com/office/drawing/2014/main" id="{D798934A-304E-4602-8948-A013432F3C0A}"/>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17" name="Ovaal 16">
              <a:extLst>
                <a:ext uri="{FF2B5EF4-FFF2-40B4-BE49-F238E27FC236}">
                  <a16:creationId xmlns:a16="http://schemas.microsoft.com/office/drawing/2014/main" id="{823103C5-B965-48FA-9589-F3EB1BDC2A0D}"/>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18" name="Rechthoek 17">
              <a:extLst>
                <a:ext uri="{FF2B5EF4-FFF2-40B4-BE49-F238E27FC236}">
                  <a16:creationId xmlns:a16="http://schemas.microsoft.com/office/drawing/2014/main" id="{3AA1E7BE-1B6F-4C97-943C-1C6A527134FF}"/>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grpSp>
          <p:nvGrpSpPr>
            <p:cNvPr id="19" name="Meer informatie">
              <a:extLst>
                <a:ext uri="{FF2B5EF4-FFF2-40B4-BE49-F238E27FC236}">
                  <a16:creationId xmlns:a16="http://schemas.microsoft.com/office/drawing/2014/main" id="{3BAAC8BA-F62D-4BCC-BFA1-8C115B8FA11F}"/>
                </a:ext>
              </a:extLst>
            </p:cNvPr>
            <p:cNvGrpSpPr/>
            <p:nvPr userDrawn="1"/>
          </p:nvGrpSpPr>
          <p:grpSpPr>
            <a:xfrm>
              <a:off x="-3421298" y="5206936"/>
              <a:ext cx="3178515" cy="795662"/>
              <a:chOff x="-3741486" y="3387723"/>
              <a:chExt cx="3178515" cy="795662"/>
            </a:xfrm>
          </p:grpSpPr>
          <p:sp>
            <p:nvSpPr>
              <p:cNvPr id="89" name="Freeform 101">
                <a:extLst>
                  <a:ext uri="{FF2B5EF4-FFF2-40B4-BE49-F238E27FC236}">
                    <a16:creationId xmlns:a16="http://schemas.microsoft.com/office/drawing/2014/main" id="{AAB4AFAD-F00E-499C-8846-C2E4AF01D936}"/>
                  </a:ext>
                </a:extLst>
              </p:cNvPr>
              <p:cNvSpPr>
                <a:spLocks noEditPoints="1"/>
              </p:cNvSpPr>
              <p:nvPr/>
            </p:nvSpPr>
            <p:spPr bwMode="auto">
              <a:xfrm>
                <a:off x="-3741486" y="3387723"/>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90" name="Rechthoek 89">
                <a:extLst>
                  <a:ext uri="{FF2B5EF4-FFF2-40B4-BE49-F238E27FC236}">
                    <a16:creationId xmlns:a16="http://schemas.microsoft.com/office/drawing/2014/main" id="{162D73F9-B7AA-43BD-9634-7300B2E79F6B}"/>
                  </a:ext>
                </a:extLst>
              </p:cNvPr>
              <p:cNvSpPr/>
              <p:nvPr userDrawn="1"/>
            </p:nvSpPr>
            <p:spPr>
              <a:xfrm>
                <a:off x="-3380966" y="3459752"/>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91" name="Rechte verbindingslijn 90">
                <a:extLst>
                  <a:ext uri="{FF2B5EF4-FFF2-40B4-BE49-F238E27FC236}">
                    <a16:creationId xmlns:a16="http://schemas.microsoft.com/office/drawing/2014/main" id="{316248E5-0600-4541-AE80-2E5DA8474324}"/>
                  </a:ext>
                </a:extLst>
              </p:cNvPr>
              <p:cNvCxnSpPr>
                <a:cxnSpLocks/>
              </p:cNvCxnSpPr>
              <p:nvPr userDrawn="1"/>
            </p:nvCxnSpPr>
            <p:spPr>
              <a:xfrm>
                <a:off x="-3740987" y="4183385"/>
                <a:ext cx="3178016" cy="0"/>
              </a:xfrm>
              <a:prstGeom prst="line">
                <a:avLst/>
              </a:prstGeom>
              <a:noFill/>
              <a:ln w="3175" cap="flat" cmpd="sng" algn="ctr">
                <a:solidFill>
                  <a:schemeClr val="accent1"/>
                </a:solidFill>
                <a:prstDash val="solid"/>
              </a:ln>
              <a:effectLst/>
            </p:spPr>
          </p:cxnSp>
        </p:grpSp>
        <p:sp>
          <p:nvSpPr>
            <p:cNvPr id="20" name="Rechthoek 19">
              <a:extLst>
                <a:ext uri="{FF2B5EF4-FFF2-40B4-BE49-F238E27FC236}">
                  <a16:creationId xmlns:a16="http://schemas.microsoft.com/office/drawing/2014/main" id="{784ECD98-2A0A-472E-96E1-9297F001FDF7}"/>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TEKST NIVEAUS kiezen</a:t>
              </a:r>
            </a:p>
          </p:txBody>
        </p:sp>
        <p:sp>
          <p:nvSpPr>
            <p:cNvPr id="21" name="Ovaal 20">
              <a:extLst>
                <a:ext uri="{FF2B5EF4-FFF2-40B4-BE49-F238E27FC236}">
                  <a16:creationId xmlns:a16="http://schemas.microsoft.com/office/drawing/2014/main" id="{5A29A236-5693-436A-BE2A-40BF55D03754}"/>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2" name="Rechte verbindingslijn 21">
              <a:extLst>
                <a:ext uri="{FF2B5EF4-FFF2-40B4-BE49-F238E27FC236}">
                  <a16:creationId xmlns:a16="http://schemas.microsoft.com/office/drawing/2014/main" id="{987D170A-B48D-4BD4-A46C-CBD2E68B7109}"/>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23" name="Groep 22">
              <a:extLst>
                <a:ext uri="{FF2B5EF4-FFF2-40B4-BE49-F238E27FC236}">
                  <a16:creationId xmlns:a16="http://schemas.microsoft.com/office/drawing/2014/main" id="{3B244A99-574F-4DA0-B838-9365511F2D17}"/>
                </a:ext>
              </a:extLst>
            </p:cNvPr>
            <p:cNvGrpSpPr/>
            <p:nvPr userDrawn="1"/>
          </p:nvGrpSpPr>
          <p:grpSpPr>
            <a:xfrm>
              <a:off x="-3437547" y="349413"/>
              <a:ext cx="2933825" cy="558875"/>
              <a:chOff x="-3419346" y="368233"/>
              <a:chExt cx="3904920" cy="743862"/>
            </a:xfrm>
          </p:grpSpPr>
          <p:sp>
            <p:nvSpPr>
              <p:cNvPr id="35" name="Rechthoek 34">
                <a:extLst>
                  <a:ext uri="{FF2B5EF4-FFF2-40B4-BE49-F238E27FC236}">
                    <a16:creationId xmlns:a16="http://schemas.microsoft.com/office/drawing/2014/main" id="{90089C9C-2425-4E17-A215-FD84124D6E7C}"/>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6" name="Rechte verbindingslijn 35">
                <a:extLst>
                  <a:ext uri="{FF2B5EF4-FFF2-40B4-BE49-F238E27FC236}">
                    <a16:creationId xmlns:a16="http://schemas.microsoft.com/office/drawing/2014/main" id="{C130E239-FF3A-480C-A062-45801308B48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15020BF6-CBC2-4E94-9323-B0D11846B2E3}"/>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Rechthoek 37">
                <a:extLst>
                  <a:ext uri="{FF2B5EF4-FFF2-40B4-BE49-F238E27FC236}">
                    <a16:creationId xmlns:a16="http://schemas.microsoft.com/office/drawing/2014/main" id="{A64D9D7C-2D9D-47A2-B075-0696310582B4}"/>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9" name="Groep 38">
                <a:extLst>
                  <a:ext uri="{FF2B5EF4-FFF2-40B4-BE49-F238E27FC236}">
                    <a16:creationId xmlns:a16="http://schemas.microsoft.com/office/drawing/2014/main" id="{DB06409E-3FE6-49FE-AE8A-DCD7DC118B4D}"/>
                  </a:ext>
                </a:extLst>
              </p:cNvPr>
              <p:cNvGrpSpPr/>
              <p:nvPr userDrawn="1"/>
            </p:nvGrpSpPr>
            <p:grpSpPr>
              <a:xfrm>
                <a:off x="-3002834" y="720303"/>
                <a:ext cx="182598" cy="143759"/>
                <a:chOff x="-3310843" y="700986"/>
                <a:chExt cx="182598" cy="143759"/>
              </a:xfrm>
            </p:grpSpPr>
            <p:grpSp>
              <p:nvGrpSpPr>
                <p:cNvPr id="78" name="Groep 77">
                  <a:extLst>
                    <a:ext uri="{FF2B5EF4-FFF2-40B4-BE49-F238E27FC236}">
                      <a16:creationId xmlns:a16="http://schemas.microsoft.com/office/drawing/2014/main" id="{9FBF5BA5-89E7-4302-8B3D-6B257B3CF6F8}"/>
                    </a:ext>
                  </a:extLst>
                </p:cNvPr>
                <p:cNvGrpSpPr/>
                <p:nvPr userDrawn="1"/>
              </p:nvGrpSpPr>
              <p:grpSpPr>
                <a:xfrm>
                  <a:off x="-3310843" y="700986"/>
                  <a:ext cx="182598" cy="143759"/>
                  <a:chOff x="-3310843" y="700986"/>
                  <a:chExt cx="182598" cy="143759"/>
                </a:xfrm>
              </p:grpSpPr>
              <p:cxnSp>
                <p:nvCxnSpPr>
                  <p:cNvPr id="83" name="Rechte verbindingslijn 82">
                    <a:extLst>
                      <a:ext uri="{FF2B5EF4-FFF2-40B4-BE49-F238E27FC236}">
                        <a16:creationId xmlns:a16="http://schemas.microsoft.com/office/drawing/2014/main" id="{FD345FA4-860F-4A6F-8938-B6E0621133E4}"/>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76175230-FAD0-4579-9DD6-4549568CA67D}"/>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7E48CA09-F9C4-4B24-A89F-B9924AE7CE37}"/>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37E19385-C45F-47C4-9EED-EE4D4C4EECD9}"/>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17A4C1E6-7D92-4365-ADD0-6290FC10553C}"/>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BF79E390-9B61-4096-9D3E-76C75D98DDBA}"/>
                    </a:ext>
                  </a:extLst>
                </p:cNvPr>
                <p:cNvGrpSpPr/>
                <p:nvPr userDrawn="1"/>
              </p:nvGrpSpPr>
              <p:grpSpPr>
                <a:xfrm flipH="1">
                  <a:off x="-3310774" y="735854"/>
                  <a:ext cx="88801" cy="72568"/>
                  <a:chOff x="-2091059" y="1395403"/>
                  <a:chExt cx="157316" cy="128558"/>
                </a:xfrm>
              </p:grpSpPr>
              <p:sp>
                <p:nvSpPr>
                  <p:cNvPr id="80" name="Rechthoek 79">
                    <a:extLst>
                      <a:ext uri="{FF2B5EF4-FFF2-40B4-BE49-F238E27FC236}">
                        <a16:creationId xmlns:a16="http://schemas.microsoft.com/office/drawing/2014/main" id="{45CD5EF0-E62D-4DF9-9C0B-4B0846BFD68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1" name="Pijl: punthaak 80">
                    <a:extLst>
                      <a:ext uri="{FF2B5EF4-FFF2-40B4-BE49-F238E27FC236}">
                        <a16:creationId xmlns:a16="http://schemas.microsoft.com/office/drawing/2014/main" id="{07324056-EF70-4ED7-9C3D-BAFB4050032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 name="Groep 39">
                <a:extLst>
                  <a:ext uri="{FF2B5EF4-FFF2-40B4-BE49-F238E27FC236}">
                    <a16:creationId xmlns:a16="http://schemas.microsoft.com/office/drawing/2014/main" id="{6C09C6EF-102E-4F45-9D84-DB2EC52A33FB}"/>
                  </a:ext>
                </a:extLst>
              </p:cNvPr>
              <p:cNvGrpSpPr/>
              <p:nvPr userDrawn="1"/>
            </p:nvGrpSpPr>
            <p:grpSpPr>
              <a:xfrm>
                <a:off x="-3326107" y="720303"/>
                <a:ext cx="182598" cy="143759"/>
                <a:chOff x="-3634116" y="700986"/>
                <a:chExt cx="182598" cy="143759"/>
              </a:xfrm>
            </p:grpSpPr>
            <p:grpSp>
              <p:nvGrpSpPr>
                <p:cNvPr id="69" name="Groep 68">
                  <a:extLst>
                    <a:ext uri="{FF2B5EF4-FFF2-40B4-BE49-F238E27FC236}">
                      <a16:creationId xmlns:a16="http://schemas.microsoft.com/office/drawing/2014/main" id="{AFE38299-5717-4403-A1CB-632CE8343FE3}"/>
                    </a:ext>
                  </a:extLst>
                </p:cNvPr>
                <p:cNvGrpSpPr/>
                <p:nvPr userDrawn="1"/>
              </p:nvGrpSpPr>
              <p:grpSpPr>
                <a:xfrm>
                  <a:off x="-3634116" y="700986"/>
                  <a:ext cx="182598" cy="143759"/>
                  <a:chOff x="-3634116" y="700986"/>
                  <a:chExt cx="182598" cy="143759"/>
                </a:xfrm>
              </p:grpSpPr>
              <p:cxnSp>
                <p:nvCxnSpPr>
                  <p:cNvPr id="73" name="Rechte verbindingslijn 72">
                    <a:extLst>
                      <a:ext uri="{FF2B5EF4-FFF2-40B4-BE49-F238E27FC236}">
                        <a16:creationId xmlns:a16="http://schemas.microsoft.com/office/drawing/2014/main" id="{DFB273C3-C34E-44AA-A389-92ECDEB1881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F405B59B-FB8A-48E8-A1BA-214784806CD0}"/>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5A6391B6-E72E-484A-8C0E-822530585089}"/>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75F80985-BC70-409A-B215-37F066BDAA6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9C503601-5141-40BA-A645-A0340DA1B2ED}"/>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0" name="Groep 69">
                  <a:extLst>
                    <a:ext uri="{FF2B5EF4-FFF2-40B4-BE49-F238E27FC236}">
                      <a16:creationId xmlns:a16="http://schemas.microsoft.com/office/drawing/2014/main" id="{0A2E01AC-4DE8-4B0E-BF43-CD1A48502193}"/>
                    </a:ext>
                  </a:extLst>
                </p:cNvPr>
                <p:cNvGrpSpPr/>
                <p:nvPr userDrawn="1"/>
              </p:nvGrpSpPr>
              <p:grpSpPr>
                <a:xfrm>
                  <a:off x="-3634047" y="735854"/>
                  <a:ext cx="88801" cy="72568"/>
                  <a:chOff x="-2091059" y="1395403"/>
                  <a:chExt cx="157316" cy="128558"/>
                </a:xfrm>
              </p:grpSpPr>
              <p:sp>
                <p:nvSpPr>
                  <p:cNvPr id="71" name="Rechthoek 70">
                    <a:extLst>
                      <a:ext uri="{FF2B5EF4-FFF2-40B4-BE49-F238E27FC236}">
                        <a16:creationId xmlns:a16="http://schemas.microsoft.com/office/drawing/2014/main" id="{C92F63B8-5F4E-4EBA-9319-937C7549466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2" name="Pijl: punthaak 71">
                    <a:extLst>
                      <a:ext uri="{FF2B5EF4-FFF2-40B4-BE49-F238E27FC236}">
                        <a16:creationId xmlns:a16="http://schemas.microsoft.com/office/drawing/2014/main" id="{757722D2-E0DE-407E-8BF5-E1D2CF75152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1" name="Rechte verbindingslijn 40">
                <a:extLst>
                  <a:ext uri="{FF2B5EF4-FFF2-40B4-BE49-F238E27FC236}">
                    <a16:creationId xmlns:a16="http://schemas.microsoft.com/office/drawing/2014/main" id="{193DC17D-87F8-47D4-B2C5-8C3F928FAF4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2" name="Rechte verbindingslijn 41">
                <a:extLst>
                  <a:ext uri="{FF2B5EF4-FFF2-40B4-BE49-F238E27FC236}">
                    <a16:creationId xmlns:a16="http://schemas.microsoft.com/office/drawing/2014/main" id="{9317F574-6C29-4F55-BC0B-FBEA900321E8}"/>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3" name="Groep 42">
                <a:extLst>
                  <a:ext uri="{FF2B5EF4-FFF2-40B4-BE49-F238E27FC236}">
                    <a16:creationId xmlns:a16="http://schemas.microsoft.com/office/drawing/2014/main" id="{62F5D7DA-2B7A-477C-839A-33D537CE74E1}"/>
                  </a:ext>
                </a:extLst>
              </p:cNvPr>
              <p:cNvGrpSpPr/>
              <p:nvPr userDrawn="1"/>
            </p:nvGrpSpPr>
            <p:grpSpPr>
              <a:xfrm>
                <a:off x="-2425037" y="370226"/>
                <a:ext cx="357690" cy="330595"/>
                <a:chOff x="-2721817" y="347336"/>
                <a:chExt cx="432805" cy="400021"/>
              </a:xfrm>
            </p:grpSpPr>
            <p:sp>
              <p:nvSpPr>
                <p:cNvPr id="58" name="Rechthoek 57">
                  <a:extLst>
                    <a:ext uri="{FF2B5EF4-FFF2-40B4-BE49-F238E27FC236}">
                      <a16:creationId xmlns:a16="http://schemas.microsoft.com/office/drawing/2014/main" id="{0154CA88-48A0-45AC-81C8-3C4DF31848EF}"/>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9" name="Groep 58">
                  <a:extLst>
                    <a:ext uri="{FF2B5EF4-FFF2-40B4-BE49-F238E27FC236}">
                      <a16:creationId xmlns:a16="http://schemas.microsoft.com/office/drawing/2014/main" id="{5CCF1C8B-6D6D-4236-8CFF-B60F1FFEBC25}"/>
                    </a:ext>
                  </a:extLst>
                </p:cNvPr>
                <p:cNvGrpSpPr/>
                <p:nvPr userDrawn="1"/>
              </p:nvGrpSpPr>
              <p:grpSpPr>
                <a:xfrm>
                  <a:off x="-2652453" y="431583"/>
                  <a:ext cx="294076" cy="231526"/>
                  <a:chOff x="-3634116" y="700986"/>
                  <a:chExt cx="182598" cy="143759"/>
                </a:xfrm>
              </p:grpSpPr>
              <p:grpSp>
                <p:nvGrpSpPr>
                  <p:cNvPr id="60" name="Groep 59">
                    <a:extLst>
                      <a:ext uri="{FF2B5EF4-FFF2-40B4-BE49-F238E27FC236}">
                        <a16:creationId xmlns:a16="http://schemas.microsoft.com/office/drawing/2014/main" id="{5C95EA23-833A-4524-BAFA-ABC093E9205F}"/>
                      </a:ext>
                    </a:extLst>
                  </p:cNvPr>
                  <p:cNvGrpSpPr/>
                  <p:nvPr userDrawn="1"/>
                </p:nvGrpSpPr>
                <p:grpSpPr>
                  <a:xfrm>
                    <a:off x="-3634116" y="700986"/>
                    <a:ext cx="182598" cy="143759"/>
                    <a:chOff x="-3634116" y="700986"/>
                    <a:chExt cx="182598" cy="143759"/>
                  </a:xfrm>
                </p:grpSpPr>
                <p:cxnSp>
                  <p:nvCxnSpPr>
                    <p:cNvPr id="64" name="Rechte verbindingslijn 63">
                      <a:extLst>
                        <a:ext uri="{FF2B5EF4-FFF2-40B4-BE49-F238E27FC236}">
                          <a16:creationId xmlns:a16="http://schemas.microsoft.com/office/drawing/2014/main" id="{97DBC128-284C-459E-BF95-61198FE2973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DB31BCFB-A6F9-40CA-ACA7-CF7C74DA870B}"/>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66" name="Rechte verbindingslijn 65">
                      <a:extLst>
                        <a:ext uri="{FF2B5EF4-FFF2-40B4-BE49-F238E27FC236}">
                          <a16:creationId xmlns:a16="http://schemas.microsoft.com/office/drawing/2014/main" id="{F60C6244-DE9B-48BE-8D87-7DB9E398FAAF}"/>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67" name="Rechte verbindingslijn 66">
                      <a:extLst>
                        <a:ext uri="{FF2B5EF4-FFF2-40B4-BE49-F238E27FC236}">
                          <a16:creationId xmlns:a16="http://schemas.microsoft.com/office/drawing/2014/main" id="{F56BEF80-CAEB-4C9F-BB56-3F7C71885378}"/>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68" name="Rechte verbindingslijn 67">
                      <a:extLst>
                        <a:ext uri="{FF2B5EF4-FFF2-40B4-BE49-F238E27FC236}">
                          <a16:creationId xmlns:a16="http://schemas.microsoft.com/office/drawing/2014/main" id="{2E9FEA2B-0D17-4A32-B39B-2562DBD0B5A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61" name="Groep 60">
                    <a:extLst>
                      <a:ext uri="{FF2B5EF4-FFF2-40B4-BE49-F238E27FC236}">
                        <a16:creationId xmlns:a16="http://schemas.microsoft.com/office/drawing/2014/main" id="{A31BEDFB-D939-44A9-8BCA-716A9E62AF2A}"/>
                      </a:ext>
                    </a:extLst>
                  </p:cNvPr>
                  <p:cNvGrpSpPr/>
                  <p:nvPr userDrawn="1"/>
                </p:nvGrpSpPr>
                <p:grpSpPr>
                  <a:xfrm>
                    <a:off x="-3634047" y="735854"/>
                    <a:ext cx="88801" cy="72568"/>
                    <a:chOff x="-2091059" y="1395403"/>
                    <a:chExt cx="157316" cy="128558"/>
                  </a:xfrm>
                </p:grpSpPr>
                <p:sp>
                  <p:nvSpPr>
                    <p:cNvPr id="62" name="Rechthoek 61">
                      <a:extLst>
                        <a:ext uri="{FF2B5EF4-FFF2-40B4-BE49-F238E27FC236}">
                          <a16:creationId xmlns:a16="http://schemas.microsoft.com/office/drawing/2014/main" id="{40207DD1-A0CE-4C04-B6C9-513883E413F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3" name="Pijl: punthaak 62">
                      <a:extLst>
                        <a:ext uri="{FF2B5EF4-FFF2-40B4-BE49-F238E27FC236}">
                          <a16:creationId xmlns:a16="http://schemas.microsoft.com/office/drawing/2014/main" id="{3689897E-9EF3-438A-8127-B95555AFA40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4" name="Groep 43">
                <a:extLst>
                  <a:ext uri="{FF2B5EF4-FFF2-40B4-BE49-F238E27FC236}">
                    <a16:creationId xmlns:a16="http://schemas.microsoft.com/office/drawing/2014/main" id="{FD121B7D-C720-4720-BA0E-9546B47316F8}"/>
                  </a:ext>
                </a:extLst>
              </p:cNvPr>
              <p:cNvGrpSpPr/>
              <p:nvPr userDrawn="1"/>
            </p:nvGrpSpPr>
            <p:grpSpPr>
              <a:xfrm>
                <a:off x="-2425037" y="781500"/>
                <a:ext cx="357690" cy="330595"/>
                <a:chOff x="-2721817" y="782525"/>
                <a:chExt cx="432805" cy="400021"/>
              </a:xfrm>
            </p:grpSpPr>
            <p:sp>
              <p:nvSpPr>
                <p:cNvPr id="47" name="Rechthoek 46">
                  <a:extLst>
                    <a:ext uri="{FF2B5EF4-FFF2-40B4-BE49-F238E27FC236}">
                      <a16:creationId xmlns:a16="http://schemas.microsoft.com/office/drawing/2014/main" id="{A1435FDB-8CFF-41FE-98FD-06E8118F13C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8" name="Groep 47">
                  <a:extLst>
                    <a:ext uri="{FF2B5EF4-FFF2-40B4-BE49-F238E27FC236}">
                      <a16:creationId xmlns:a16="http://schemas.microsoft.com/office/drawing/2014/main" id="{FF3073CB-BC1A-4F3A-931B-19E4A3A8BDBE}"/>
                    </a:ext>
                  </a:extLst>
                </p:cNvPr>
                <p:cNvGrpSpPr/>
                <p:nvPr userDrawn="1"/>
              </p:nvGrpSpPr>
              <p:grpSpPr>
                <a:xfrm>
                  <a:off x="-2652453" y="866772"/>
                  <a:ext cx="294076" cy="231526"/>
                  <a:chOff x="-3310843" y="700986"/>
                  <a:chExt cx="182598" cy="143759"/>
                </a:xfrm>
              </p:grpSpPr>
              <p:grpSp>
                <p:nvGrpSpPr>
                  <p:cNvPr id="49" name="Groep 48">
                    <a:extLst>
                      <a:ext uri="{FF2B5EF4-FFF2-40B4-BE49-F238E27FC236}">
                        <a16:creationId xmlns:a16="http://schemas.microsoft.com/office/drawing/2014/main" id="{D56E5301-239A-44B9-B73A-8D207C1E9F0A}"/>
                      </a:ext>
                    </a:extLst>
                  </p:cNvPr>
                  <p:cNvGrpSpPr/>
                  <p:nvPr userDrawn="1"/>
                </p:nvGrpSpPr>
                <p:grpSpPr>
                  <a:xfrm>
                    <a:off x="-3310843" y="700986"/>
                    <a:ext cx="182598" cy="143759"/>
                    <a:chOff x="-3310843" y="700986"/>
                    <a:chExt cx="182598" cy="143759"/>
                  </a:xfrm>
                </p:grpSpPr>
                <p:cxnSp>
                  <p:nvCxnSpPr>
                    <p:cNvPr id="53" name="Rechte verbindingslijn 52">
                      <a:extLst>
                        <a:ext uri="{FF2B5EF4-FFF2-40B4-BE49-F238E27FC236}">
                          <a16:creationId xmlns:a16="http://schemas.microsoft.com/office/drawing/2014/main" id="{CBDACB98-CE17-430D-90A6-689B7052658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54" name="Rechte verbindingslijn 53">
                      <a:extLst>
                        <a:ext uri="{FF2B5EF4-FFF2-40B4-BE49-F238E27FC236}">
                          <a16:creationId xmlns:a16="http://schemas.microsoft.com/office/drawing/2014/main" id="{B6C72B3C-C719-4DCC-9B2D-ED94214B4968}"/>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55" name="Rechte verbindingslijn 54">
                      <a:extLst>
                        <a:ext uri="{FF2B5EF4-FFF2-40B4-BE49-F238E27FC236}">
                          <a16:creationId xmlns:a16="http://schemas.microsoft.com/office/drawing/2014/main" id="{E029356E-280B-458F-85B0-DF8E90ADEFE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56" name="Rechte verbindingslijn 55">
                      <a:extLst>
                        <a:ext uri="{FF2B5EF4-FFF2-40B4-BE49-F238E27FC236}">
                          <a16:creationId xmlns:a16="http://schemas.microsoft.com/office/drawing/2014/main" id="{32FE9FA8-F207-4190-B645-E740886B53C9}"/>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57" name="Rechte verbindingslijn 56">
                      <a:extLst>
                        <a:ext uri="{FF2B5EF4-FFF2-40B4-BE49-F238E27FC236}">
                          <a16:creationId xmlns:a16="http://schemas.microsoft.com/office/drawing/2014/main" id="{B8BCAB9A-9B95-4D00-AD20-36E5D76DE39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0" name="Groep 49">
                    <a:extLst>
                      <a:ext uri="{FF2B5EF4-FFF2-40B4-BE49-F238E27FC236}">
                        <a16:creationId xmlns:a16="http://schemas.microsoft.com/office/drawing/2014/main" id="{D1C83378-A3E2-4C0D-8A1C-F2D7F0325ACC}"/>
                      </a:ext>
                    </a:extLst>
                  </p:cNvPr>
                  <p:cNvGrpSpPr/>
                  <p:nvPr userDrawn="1"/>
                </p:nvGrpSpPr>
                <p:grpSpPr>
                  <a:xfrm flipH="1">
                    <a:off x="-3310774" y="735854"/>
                    <a:ext cx="88801" cy="72568"/>
                    <a:chOff x="-2091059" y="1395403"/>
                    <a:chExt cx="157316" cy="128558"/>
                  </a:xfrm>
                </p:grpSpPr>
                <p:sp>
                  <p:nvSpPr>
                    <p:cNvPr id="51" name="Rechthoek 50">
                      <a:extLst>
                        <a:ext uri="{FF2B5EF4-FFF2-40B4-BE49-F238E27FC236}">
                          <a16:creationId xmlns:a16="http://schemas.microsoft.com/office/drawing/2014/main" id="{56435037-E86D-482A-9842-4CE10F58151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2" name="Pijl: punthaak 51">
                      <a:extLst>
                        <a:ext uri="{FF2B5EF4-FFF2-40B4-BE49-F238E27FC236}">
                          <a16:creationId xmlns:a16="http://schemas.microsoft.com/office/drawing/2014/main" id="{6F93897F-E295-4716-BDAF-50552BA7B5F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5" name="Rechthoek 44">
                <a:extLst>
                  <a:ext uri="{FF2B5EF4-FFF2-40B4-BE49-F238E27FC236}">
                    <a16:creationId xmlns:a16="http://schemas.microsoft.com/office/drawing/2014/main" id="{B1961FD7-3087-438E-84FF-A67F8B221BD5}"/>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6" name="Rechthoek 45">
                <a:extLst>
                  <a:ext uri="{FF2B5EF4-FFF2-40B4-BE49-F238E27FC236}">
                    <a16:creationId xmlns:a16="http://schemas.microsoft.com/office/drawing/2014/main" id="{D3CF15AB-0665-4C5D-843F-DEE9612F831F}"/>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4" name="Rechte verbindingslijn 23">
              <a:extLst>
                <a:ext uri="{FF2B5EF4-FFF2-40B4-BE49-F238E27FC236}">
                  <a16:creationId xmlns:a16="http://schemas.microsoft.com/office/drawing/2014/main" id="{D0EDC9B9-D097-4528-AE98-8BE480FC4FF0}"/>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25" name="Rechthoek 24">
              <a:extLst>
                <a:ext uri="{FF2B5EF4-FFF2-40B4-BE49-F238E27FC236}">
                  <a16:creationId xmlns:a16="http://schemas.microsoft.com/office/drawing/2014/main" id="{1A88EDC5-F227-4028-AE88-BA9823178261}"/>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1"/>
                </a:buClr>
                <a:buSzTx/>
                <a:buFont typeface="Arial" panose="020B0604020202020204" pitchFamily="34" charset="0"/>
                <a:buChar char="•"/>
                <a:tabLst/>
                <a:defRPr/>
              </a:pP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Bullet</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6" name="Ovaal 25">
              <a:extLst>
                <a:ext uri="{FF2B5EF4-FFF2-40B4-BE49-F238E27FC236}">
                  <a16:creationId xmlns:a16="http://schemas.microsoft.com/office/drawing/2014/main" id="{F2AD2B48-60EB-4AE3-8EBA-013D3E0F54D5}"/>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7" name="Rechthoek 26">
              <a:extLst>
                <a:ext uri="{FF2B5EF4-FFF2-40B4-BE49-F238E27FC236}">
                  <a16:creationId xmlns:a16="http://schemas.microsoft.com/office/drawing/2014/main" id="{9684FD13-0014-41A8-9AEC-6CEB0256FD95}"/>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361950" marR="0" lvl="1" indent="-180975" algn="l" defTabSz="914400" rtl="0" eaLnBrk="1" fontAlgn="auto" latinLnBrk="0" hangingPunct="1">
                <a:lnSpc>
                  <a:spcPct val="90000"/>
                </a:lnSpc>
                <a:spcBef>
                  <a:spcPts val="600"/>
                </a:spcBef>
                <a:spcAft>
                  <a:spcPts val="600"/>
                </a:spcAft>
                <a:buClr>
                  <a:schemeClr val="tx1"/>
                </a:buClr>
                <a:buSzPct val="80000"/>
                <a:buFont typeface="Courier New" panose="02070309020205020404" pitchFamily="49" charset="0"/>
                <a:buChar char="o"/>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#1</a:t>
              </a:r>
            </a:p>
          </p:txBody>
        </p:sp>
        <p:sp>
          <p:nvSpPr>
            <p:cNvPr id="28" name="Ovaal 27">
              <a:extLst>
                <a:ext uri="{FF2B5EF4-FFF2-40B4-BE49-F238E27FC236}">
                  <a16:creationId xmlns:a16="http://schemas.microsoft.com/office/drawing/2014/main" id="{459F2C04-7301-412F-983A-FC155FA00C55}"/>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 name="Rechthoek 28">
              <a:extLst>
                <a:ext uri="{FF2B5EF4-FFF2-40B4-BE49-F238E27FC236}">
                  <a16:creationId xmlns:a16="http://schemas.microsoft.com/office/drawing/2014/main" id="{95CBED7C-B8F6-4E57-92FF-6C750D5353B9}"/>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542925" marR="0" lvl="2" indent="-180975" algn="l" defTabSz="914400" rtl="0" eaLnBrk="1" fontAlgn="auto" latinLnBrk="0" hangingPunct="1">
                <a:lnSpc>
                  <a:spcPct val="90000"/>
                </a:lnSpc>
                <a:spcBef>
                  <a:spcPts val="600"/>
                </a:spcBef>
                <a:spcAft>
                  <a:spcPts val="600"/>
                </a:spcAft>
                <a:buClr>
                  <a:schemeClr val="tx2"/>
                </a:buClr>
                <a:buSzTx/>
                <a:buFont typeface="Century Gothic" panose="020B0502020202020204" pitchFamily="34" charset="0"/>
                <a:buChar char="-"/>
                <a:tabLst/>
                <a:defRPr/>
              </a:pPr>
              <a:r>
                <a:rPr lang="nl-NL" sz="1100" kern="1200" noProof="0">
                  <a:solidFill>
                    <a:schemeClr val="tx1"/>
                  </a:solidFill>
                  <a:latin typeface="+mn-lt"/>
                  <a:ea typeface="+mn-ea"/>
                  <a:cs typeface="+mn-cs"/>
                </a:rPr>
                <a:t>Sub-</a:t>
              </a:r>
              <a:r>
                <a:rPr lang="nl-NL" sz="1100" kern="1200" noProof="0" err="1">
                  <a:solidFill>
                    <a:schemeClr val="tx1"/>
                  </a:solidFill>
                  <a:latin typeface="+mn-lt"/>
                  <a:ea typeface="+mn-ea"/>
                  <a:cs typeface="+mn-cs"/>
                </a:rPr>
                <a:t>bullet</a:t>
              </a:r>
              <a:r>
                <a:rPr lang="nl-NL" sz="1100" kern="1200" noProof="0">
                  <a:solidFill>
                    <a:schemeClr val="tx1"/>
                  </a:solidFill>
                  <a:latin typeface="+mn-lt"/>
                  <a:ea typeface="+mn-ea"/>
                  <a:cs typeface="+mn-cs"/>
                </a:rPr>
                <a:t> #2</a:t>
              </a:r>
            </a:p>
          </p:txBody>
        </p:sp>
        <p:sp>
          <p:nvSpPr>
            <p:cNvPr id="30" name="Ovaal 29">
              <a:extLst>
                <a:ext uri="{FF2B5EF4-FFF2-40B4-BE49-F238E27FC236}">
                  <a16:creationId xmlns:a16="http://schemas.microsoft.com/office/drawing/2014/main" id="{05A4CDCC-FC8B-4DA1-A405-482F345A17EC}"/>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1" name="Rechthoek 30">
              <a:extLst>
                <a:ext uri="{FF2B5EF4-FFF2-40B4-BE49-F238E27FC236}">
                  <a16:creationId xmlns:a16="http://schemas.microsoft.com/office/drawing/2014/main" id="{898263AF-84FE-4D40-8506-46F2EBE91DEB}"/>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Leestekst</a:t>
              </a:r>
            </a:p>
          </p:txBody>
        </p:sp>
        <p:sp>
          <p:nvSpPr>
            <p:cNvPr id="32" name="Ovaal 31">
              <a:extLst>
                <a:ext uri="{FF2B5EF4-FFF2-40B4-BE49-F238E27FC236}">
                  <a16:creationId xmlns:a16="http://schemas.microsoft.com/office/drawing/2014/main" id="{337B3E7E-27D2-4634-9F14-D128798790E9}"/>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3" name="Rechthoek 32">
              <a:extLst>
                <a:ext uri="{FF2B5EF4-FFF2-40B4-BE49-F238E27FC236}">
                  <a16:creationId xmlns:a16="http://schemas.microsoft.com/office/drawing/2014/main" id="{B3414B9D-0E6A-4E2D-85B8-E0E2C2D945C7}"/>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Kopje</a:t>
              </a:r>
            </a:p>
          </p:txBody>
        </p:sp>
        <p:sp>
          <p:nvSpPr>
            <p:cNvPr id="34" name="Rechthoek 33">
              <a:extLst>
                <a:ext uri="{FF2B5EF4-FFF2-40B4-BE49-F238E27FC236}">
                  <a16:creationId xmlns:a16="http://schemas.microsoft.com/office/drawing/2014/main" id="{DF3F531C-6839-4257-B7C5-886302F1D80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sp>
        <p:nvSpPr>
          <p:cNvPr id="95" name="Tijdelijke aanduiding voor grafiek 94">
            <a:extLst>
              <a:ext uri="{FF2B5EF4-FFF2-40B4-BE49-F238E27FC236}">
                <a16:creationId xmlns:a16="http://schemas.microsoft.com/office/drawing/2014/main" id="{D6972097-C125-4B86-A87F-118E4CD63865}"/>
              </a:ext>
            </a:extLst>
          </p:cNvPr>
          <p:cNvSpPr>
            <a:spLocks noGrp="1"/>
          </p:cNvSpPr>
          <p:nvPr>
            <p:ph type="chart" sz="quarter" idx="10" hasCustomPrompt="1"/>
          </p:nvPr>
        </p:nvSpPr>
        <p:spPr>
          <a:xfrm>
            <a:off x="639142" y="1465263"/>
            <a:ext cx="10897200" cy="3808800"/>
          </a:xfrm>
        </p:spPr>
        <p:txBody>
          <a:bodyPr tIns="1404000" anchor="t"/>
          <a:lstStyle>
            <a:lvl1pPr marL="0" indent="0" algn="ctr">
              <a:buFontTx/>
              <a:buNone/>
              <a:defRPr sz="1000" i="1">
                <a:solidFill>
                  <a:schemeClr val="tx1">
                    <a:lumMod val="50000"/>
                    <a:lumOff val="50000"/>
                  </a:schemeClr>
                </a:solidFill>
              </a:defRPr>
            </a:lvl1pPr>
          </a:lstStyle>
          <a:p>
            <a:r>
              <a:rPr lang="nl-NL"/>
              <a:t>Klik op onderstaande pictogram</a:t>
            </a:r>
            <a:br>
              <a:rPr lang="nl-NL"/>
            </a:br>
            <a:r>
              <a:rPr lang="nl-NL"/>
              <a:t>om een grafiek in te voegen</a:t>
            </a:r>
          </a:p>
        </p:txBody>
      </p:sp>
      <p:grpSp>
        <p:nvGrpSpPr>
          <p:cNvPr id="99" name="Instructie">
            <a:extLst>
              <a:ext uri="{FF2B5EF4-FFF2-40B4-BE49-F238E27FC236}">
                <a16:creationId xmlns:a16="http://schemas.microsoft.com/office/drawing/2014/main" id="{B79A3409-9092-456B-AA98-DDAD8B04B29A}"/>
              </a:ext>
            </a:extLst>
          </p:cNvPr>
          <p:cNvGrpSpPr/>
          <p:nvPr userDrawn="1"/>
        </p:nvGrpSpPr>
        <p:grpSpPr>
          <a:xfrm>
            <a:off x="12389714" y="3046306"/>
            <a:ext cx="3183677" cy="2546619"/>
            <a:chOff x="12389714" y="4327164"/>
            <a:chExt cx="3183677" cy="2546619"/>
          </a:xfrm>
        </p:grpSpPr>
        <p:grpSp>
          <p:nvGrpSpPr>
            <p:cNvPr id="100" name="Meer informatie">
              <a:extLst>
                <a:ext uri="{FF2B5EF4-FFF2-40B4-BE49-F238E27FC236}">
                  <a16:creationId xmlns:a16="http://schemas.microsoft.com/office/drawing/2014/main" id="{52B64292-840B-4BDE-A3A6-4DFC7B4FDB17}"/>
                </a:ext>
              </a:extLst>
            </p:cNvPr>
            <p:cNvGrpSpPr/>
            <p:nvPr userDrawn="1"/>
          </p:nvGrpSpPr>
          <p:grpSpPr>
            <a:xfrm>
              <a:off x="12394875" y="6090510"/>
              <a:ext cx="3178515" cy="783273"/>
              <a:chOff x="-3741486" y="3359148"/>
              <a:chExt cx="3178515" cy="783273"/>
            </a:xfrm>
          </p:grpSpPr>
          <p:sp>
            <p:nvSpPr>
              <p:cNvPr id="138" name="Freeform 101">
                <a:extLst>
                  <a:ext uri="{FF2B5EF4-FFF2-40B4-BE49-F238E27FC236}">
                    <a16:creationId xmlns:a16="http://schemas.microsoft.com/office/drawing/2014/main" id="{8D88A041-E004-459A-AD08-226BBF9822C0}"/>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39" name="Rechthoek 138">
                <a:extLst>
                  <a:ext uri="{FF2B5EF4-FFF2-40B4-BE49-F238E27FC236}">
                    <a16:creationId xmlns:a16="http://schemas.microsoft.com/office/drawing/2014/main" id="{8D51CBFB-257A-4547-AA78-8FAD6ED61A04}"/>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0" name="Rechte verbindingslijn 139">
                <a:extLst>
                  <a:ext uri="{FF2B5EF4-FFF2-40B4-BE49-F238E27FC236}">
                    <a16:creationId xmlns:a16="http://schemas.microsoft.com/office/drawing/2014/main" id="{5E576832-87F4-4667-8DDF-2E16940641E6}"/>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cxnSp>
          <p:nvCxnSpPr>
            <p:cNvPr id="101" name="Rechte verbindingslijn 100">
              <a:extLst>
                <a:ext uri="{FF2B5EF4-FFF2-40B4-BE49-F238E27FC236}">
                  <a16:creationId xmlns:a16="http://schemas.microsoft.com/office/drawing/2014/main" id="{04BC3033-97D2-4773-80BF-62968B62FECE}"/>
                </a:ext>
              </a:extLst>
            </p:cNvPr>
            <p:cNvCxnSpPr>
              <a:cxnSpLocks/>
            </p:cNvCxnSpPr>
            <p:nvPr userDrawn="1"/>
          </p:nvCxnSpPr>
          <p:spPr>
            <a:xfrm>
              <a:off x="12395374" y="5963729"/>
              <a:ext cx="3178017" cy="0"/>
            </a:xfrm>
            <a:prstGeom prst="line">
              <a:avLst/>
            </a:prstGeom>
            <a:noFill/>
            <a:ln w="3175" cap="flat" cmpd="sng" algn="ctr">
              <a:solidFill>
                <a:schemeClr val="accent1"/>
              </a:solidFill>
              <a:prstDash val="solid"/>
            </a:ln>
            <a:effectLst/>
          </p:spPr>
        </p:cxnSp>
        <p:sp>
          <p:nvSpPr>
            <p:cNvPr id="102" name="Rechthoek 101">
              <a:extLst>
                <a:ext uri="{FF2B5EF4-FFF2-40B4-BE49-F238E27FC236}">
                  <a16:creationId xmlns:a16="http://schemas.microsoft.com/office/drawing/2014/main" id="{A7BAC692-0862-4677-92C2-1B17C047E4D4}"/>
                </a:ext>
              </a:extLst>
            </p:cNvPr>
            <p:cNvSpPr/>
            <p:nvPr userDrawn="1"/>
          </p:nvSpPr>
          <p:spPr>
            <a:xfrm>
              <a:off x="12395375" y="4327164"/>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Data van de Grafiek Bewerken</a:t>
              </a:r>
            </a:p>
          </p:txBody>
        </p:sp>
        <p:sp>
          <p:nvSpPr>
            <p:cNvPr id="103" name="Ovaal 102">
              <a:extLst>
                <a:ext uri="{FF2B5EF4-FFF2-40B4-BE49-F238E27FC236}">
                  <a16:creationId xmlns:a16="http://schemas.microsoft.com/office/drawing/2014/main" id="{3F960EEE-8D75-4BD3-B8C9-F91012F37975}"/>
                </a:ext>
              </a:extLst>
            </p:cNvPr>
            <p:cNvSpPr/>
            <p:nvPr userDrawn="1"/>
          </p:nvSpPr>
          <p:spPr>
            <a:xfrm>
              <a:off x="12389714" y="470625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4" name="Rechte verbindingslijn 103">
              <a:extLst>
                <a:ext uri="{FF2B5EF4-FFF2-40B4-BE49-F238E27FC236}">
                  <a16:creationId xmlns:a16="http://schemas.microsoft.com/office/drawing/2014/main" id="{0167145A-78DD-4537-8B26-8AD37C31722C}"/>
                </a:ext>
              </a:extLst>
            </p:cNvPr>
            <p:cNvCxnSpPr>
              <a:cxnSpLocks/>
            </p:cNvCxnSpPr>
            <p:nvPr userDrawn="1"/>
          </p:nvCxnSpPr>
          <p:spPr>
            <a:xfrm>
              <a:off x="12395374" y="4584932"/>
              <a:ext cx="3178017" cy="0"/>
            </a:xfrm>
            <a:prstGeom prst="line">
              <a:avLst/>
            </a:prstGeom>
            <a:noFill/>
            <a:ln w="3175" cap="flat" cmpd="sng" algn="ctr">
              <a:solidFill>
                <a:schemeClr val="accent1"/>
              </a:solidFill>
              <a:prstDash val="solid"/>
            </a:ln>
            <a:effectLst/>
          </p:spPr>
        </p:cxnSp>
        <p:sp>
          <p:nvSpPr>
            <p:cNvPr id="105" name="Rechthoek 104">
              <a:extLst>
                <a:ext uri="{FF2B5EF4-FFF2-40B4-BE49-F238E27FC236}">
                  <a16:creationId xmlns:a16="http://schemas.microsoft.com/office/drawing/2014/main" id="{397C6DA9-1447-47CD-959B-24E5887DA307}"/>
                </a:ext>
              </a:extLst>
            </p:cNvPr>
            <p:cNvSpPr/>
            <p:nvPr userDrawn="1"/>
          </p:nvSpPr>
          <p:spPr>
            <a:xfrm>
              <a:off x="12755395" y="4772316"/>
              <a:ext cx="2817995" cy="314439"/>
            </a:xfrm>
            <a:prstGeom prst="rect">
              <a:avLst/>
            </a:prstGeom>
            <a:noFill/>
            <a:ln w="25400" cap="flat" cmpd="sng" algn="ctr">
              <a:noFill/>
              <a:prstDash val="solid"/>
            </a:ln>
            <a:effectLst/>
          </p:spPr>
          <p:txBody>
            <a:bodyPr lIns="0" tIns="0" rIns="0" bIns="0" rtlCol="0" anchor="t"/>
            <a:lstStyle/>
            <a:p>
              <a:pPr lvl="0" fontAlgn="auto">
                <a:spcBef>
                  <a:spcPts val="0"/>
                </a:spcBef>
                <a:spcAft>
                  <a:spcPts val="0"/>
                </a:spcAft>
                <a:defRPr/>
              </a:pPr>
              <a:r>
                <a:rPr lang="nl-NL" sz="1100" kern="0" noProof="0">
                  <a:solidFill>
                    <a:schemeClr val="tx1"/>
                  </a:solidFill>
                  <a:latin typeface="+mn-lt"/>
                  <a:cs typeface="Segoe UI Light" panose="020B0502040204020203" pitchFamily="34" charset="0"/>
                </a:rPr>
                <a:t>Selecteer de grafiek, klik met de rechter muisknop en kies </a:t>
              </a:r>
              <a:r>
                <a:rPr lang="nl-NL" sz="1100" b="1" kern="0" noProof="0">
                  <a:solidFill>
                    <a:schemeClr val="tx1"/>
                  </a:solidFill>
                  <a:latin typeface="+mn-lt"/>
                  <a:cs typeface="Segoe UI Light" panose="020B0502040204020203" pitchFamily="34" charset="0"/>
                </a:rPr>
                <a:t>‘Gegevens bewerken’</a:t>
              </a:r>
            </a:p>
          </p:txBody>
        </p:sp>
        <p:grpSp>
          <p:nvGrpSpPr>
            <p:cNvPr id="106" name="Groep 105">
              <a:extLst>
                <a:ext uri="{FF2B5EF4-FFF2-40B4-BE49-F238E27FC236}">
                  <a16:creationId xmlns:a16="http://schemas.microsoft.com/office/drawing/2014/main" id="{CD5E65DF-AA65-485E-911F-DF2C7A25DC18}"/>
                </a:ext>
              </a:extLst>
            </p:cNvPr>
            <p:cNvGrpSpPr/>
            <p:nvPr userDrawn="1"/>
          </p:nvGrpSpPr>
          <p:grpSpPr>
            <a:xfrm>
              <a:off x="12755394" y="5222855"/>
              <a:ext cx="1714530" cy="639425"/>
              <a:chOff x="12757283" y="4365594"/>
              <a:chExt cx="1714530" cy="639425"/>
            </a:xfrm>
          </p:grpSpPr>
          <p:sp>
            <p:nvSpPr>
              <p:cNvPr id="107" name="Rechthoek 106">
                <a:extLst>
                  <a:ext uri="{FF2B5EF4-FFF2-40B4-BE49-F238E27FC236}">
                    <a16:creationId xmlns:a16="http://schemas.microsoft.com/office/drawing/2014/main" id="{86C9528B-5AF9-4132-90E0-4418036BD8D2}"/>
                  </a:ext>
                </a:extLst>
              </p:cNvPr>
              <p:cNvSpPr/>
              <p:nvPr userDrawn="1"/>
            </p:nvSpPr>
            <p:spPr>
              <a:xfrm>
                <a:off x="12757283" y="4365594"/>
                <a:ext cx="1626818"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08" name="Rechthoek 107">
                <a:extLst>
                  <a:ext uri="{FF2B5EF4-FFF2-40B4-BE49-F238E27FC236}">
                    <a16:creationId xmlns:a16="http://schemas.microsoft.com/office/drawing/2014/main" id="{E8FC523C-782E-40DF-90B9-5A419DE2AFF1}"/>
                  </a:ext>
                </a:extLst>
              </p:cNvPr>
              <p:cNvSpPr/>
              <p:nvPr userDrawn="1"/>
            </p:nvSpPr>
            <p:spPr>
              <a:xfrm>
                <a:off x="12768263" y="4676983"/>
                <a:ext cx="1609231"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9" name="Tekstvak 108">
                <a:extLst>
                  <a:ext uri="{FF2B5EF4-FFF2-40B4-BE49-F238E27FC236}">
                    <a16:creationId xmlns:a16="http://schemas.microsoft.com/office/drawing/2014/main" id="{C0074D04-D627-4435-B924-E99758D515DC}"/>
                  </a:ext>
                </a:extLst>
              </p:cNvPr>
              <p:cNvSpPr txBox="1"/>
              <p:nvPr userDrawn="1"/>
            </p:nvSpPr>
            <p:spPr>
              <a:xfrm>
                <a:off x="12997648" y="4404704"/>
                <a:ext cx="1248154"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Grafiektype wijzigen</a:t>
                </a:r>
              </a:p>
            </p:txBody>
          </p:sp>
          <p:sp>
            <p:nvSpPr>
              <p:cNvPr id="110" name="Tekstvak 109">
                <a:extLst>
                  <a:ext uri="{FF2B5EF4-FFF2-40B4-BE49-F238E27FC236}">
                    <a16:creationId xmlns:a16="http://schemas.microsoft.com/office/drawing/2014/main" id="{A3BA2506-2E06-475B-900A-75FF2CCB1454}"/>
                  </a:ext>
                </a:extLst>
              </p:cNvPr>
              <p:cNvSpPr txBox="1"/>
              <p:nvPr userDrawn="1"/>
            </p:nvSpPr>
            <p:spPr>
              <a:xfrm>
                <a:off x="12984219" y="4725830"/>
                <a:ext cx="1274711"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Gegevens bewerken</a:t>
                </a:r>
              </a:p>
            </p:txBody>
          </p:sp>
          <p:pic>
            <p:nvPicPr>
              <p:cNvPr id="111" name="Picture 3">
                <a:extLst>
                  <a:ext uri="{FF2B5EF4-FFF2-40B4-BE49-F238E27FC236}">
                    <a16:creationId xmlns:a16="http://schemas.microsoft.com/office/drawing/2014/main" id="{A09A4B9F-F373-4F43-8AC3-996C57E4993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4328727" y="477368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2" name="Groep 111">
                <a:extLst>
                  <a:ext uri="{FF2B5EF4-FFF2-40B4-BE49-F238E27FC236}">
                    <a16:creationId xmlns:a16="http://schemas.microsoft.com/office/drawing/2014/main" id="{BC83F330-C845-45B2-BDDF-745C3772DACE}"/>
                  </a:ext>
                </a:extLst>
              </p:cNvPr>
              <p:cNvGrpSpPr/>
              <p:nvPr userDrawn="1"/>
            </p:nvGrpSpPr>
            <p:grpSpPr>
              <a:xfrm>
                <a:off x="12831198" y="4432250"/>
                <a:ext cx="139861" cy="152244"/>
                <a:chOff x="12574450" y="6053892"/>
                <a:chExt cx="169232" cy="184215"/>
              </a:xfrm>
            </p:grpSpPr>
            <p:sp>
              <p:nvSpPr>
                <p:cNvPr id="135" name="Rechthoek 134">
                  <a:extLst>
                    <a:ext uri="{FF2B5EF4-FFF2-40B4-BE49-F238E27FC236}">
                      <a16:creationId xmlns:a16="http://schemas.microsoft.com/office/drawing/2014/main" id="{72E12B5D-7581-4A9F-8663-B8245EFE7DE6}"/>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136" name="Rechthoek 135">
                  <a:extLst>
                    <a:ext uri="{FF2B5EF4-FFF2-40B4-BE49-F238E27FC236}">
                      <a16:creationId xmlns:a16="http://schemas.microsoft.com/office/drawing/2014/main" id="{AE952AAA-22EA-4B98-BBDE-AF0876DF113D}"/>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137" name="Rechthoek 136">
                  <a:extLst>
                    <a:ext uri="{FF2B5EF4-FFF2-40B4-BE49-F238E27FC236}">
                      <a16:creationId xmlns:a16="http://schemas.microsoft.com/office/drawing/2014/main" id="{E31E2B52-B539-4EDF-A7A7-BBCBDA49442B}"/>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grpSp>
          <p:grpSp>
            <p:nvGrpSpPr>
              <p:cNvPr id="113" name="Groep 112">
                <a:extLst>
                  <a:ext uri="{FF2B5EF4-FFF2-40B4-BE49-F238E27FC236}">
                    <a16:creationId xmlns:a16="http://schemas.microsoft.com/office/drawing/2014/main" id="{364BF762-FB3D-46DC-907A-F33B12C759C2}"/>
                  </a:ext>
                </a:extLst>
              </p:cNvPr>
              <p:cNvGrpSpPr/>
              <p:nvPr userDrawn="1"/>
            </p:nvGrpSpPr>
            <p:grpSpPr>
              <a:xfrm>
                <a:off x="12831198" y="4748585"/>
                <a:ext cx="184916" cy="120210"/>
                <a:chOff x="8815516" y="1076284"/>
                <a:chExt cx="503174" cy="327105"/>
              </a:xfrm>
            </p:grpSpPr>
            <p:sp>
              <p:nvSpPr>
                <p:cNvPr id="114" name="Rechthoek 113">
                  <a:extLst>
                    <a:ext uri="{FF2B5EF4-FFF2-40B4-BE49-F238E27FC236}">
                      <a16:creationId xmlns:a16="http://schemas.microsoft.com/office/drawing/2014/main" id="{43DEE2D3-F4D5-4135-ACC4-59318FF4D8D7}"/>
                    </a:ext>
                  </a:extLst>
                </p:cNvPr>
                <p:cNvSpPr/>
                <p:nvPr userDrawn="1"/>
              </p:nvSpPr>
              <p:spPr>
                <a:xfrm>
                  <a:off x="8815516" y="1133167"/>
                  <a:ext cx="372729" cy="23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115" name="Groep 114">
                  <a:extLst>
                    <a:ext uri="{FF2B5EF4-FFF2-40B4-BE49-F238E27FC236}">
                      <a16:creationId xmlns:a16="http://schemas.microsoft.com/office/drawing/2014/main" id="{6B98844A-6921-4A2D-A2AC-EBABBB5B9180}"/>
                    </a:ext>
                  </a:extLst>
                </p:cNvPr>
                <p:cNvGrpSpPr/>
                <p:nvPr userDrawn="1"/>
              </p:nvGrpSpPr>
              <p:grpSpPr>
                <a:xfrm>
                  <a:off x="8815517" y="1076284"/>
                  <a:ext cx="503173" cy="327105"/>
                  <a:chOff x="1351248" y="-683635"/>
                  <a:chExt cx="503173" cy="327105"/>
                </a:xfrm>
              </p:grpSpPr>
              <p:grpSp>
                <p:nvGrpSpPr>
                  <p:cNvPr id="116" name="Groep 115">
                    <a:extLst>
                      <a:ext uri="{FF2B5EF4-FFF2-40B4-BE49-F238E27FC236}">
                        <a16:creationId xmlns:a16="http://schemas.microsoft.com/office/drawing/2014/main" id="{0112A725-CC4A-46B7-965B-5E841547F2C2}"/>
                      </a:ext>
                    </a:extLst>
                  </p:cNvPr>
                  <p:cNvGrpSpPr/>
                  <p:nvPr userDrawn="1"/>
                </p:nvGrpSpPr>
                <p:grpSpPr>
                  <a:xfrm>
                    <a:off x="1351248" y="-683635"/>
                    <a:ext cx="375186" cy="293652"/>
                    <a:chOff x="1094874" y="-884923"/>
                    <a:chExt cx="884668" cy="692417"/>
                  </a:xfrm>
                </p:grpSpPr>
                <p:sp>
                  <p:nvSpPr>
                    <p:cNvPr id="121" name="Rechthoek 120">
                      <a:extLst>
                        <a:ext uri="{FF2B5EF4-FFF2-40B4-BE49-F238E27FC236}">
                          <a16:creationId xmlns:a16="http://schemas.microsoft.com/office/drawing/2014/main" id="{25528607-9590-426D-871D-8FFE86D7A5FE}"/>
                        </a:ext>
                      </a:extLst>
                    </p:cNvPr>
                    <p:cNvSpPr/>
                    <p:nvPr userDrawn="1"/>
                  </p:nvSpPr>
                  <p:spPr>
                    <a:xfrm>
                      <a:off x="1094874" y="-884923"/>
                      <a:ext cx="878304" cy="145579"/>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122" name="Groep 121">
                      <a:extLst>
                        <a:ext uri="{FF2B5EF4-FFF2-40B4-BE49-F238E27FC236}">
                          <a16:creationId xmlns:a16="http://schemas.microsoft.com/office/drawing/2014/main" id="{CD7D1539-9671-442D-AD39-8AEDD58E817F}"/>
                        </a:ext>
                      </a:extLst>
                    </p:cNvPr>
                    <p:cNvGrpSpPr/>
                    <p:nvPr userDrawn="1"/>
                  </p:nvGrpSpPr>
                  <p:grpSpPr>
                    <a:xfrm>
                      <a:off x="1094874" y="-878306"/>
                      <a:ext cx="867364" cy="685800"/>
                      <a:chOff x="1094874" y="-878306"/>
                      <a:chExt cx="867364" cy="613611"/>
                    </a:xfrm>
                  </p:grpSpPr>
                  <p:cxnSp>
                    <p:nvCxnSpPr>
                      <p:cNvPr id="128" name="Rechte verbindingslijn 127">
                        <a:extLst>
                          <a:ext uri="{FF2B5EF4-FFF2-40B4-BE49-F238E27FC236}">
                            <a16:creationId xmlns:a16="http://schemas.microsoft.com/office/drawing/2014/main" id="{28859613-15BD-4AFE-88A5-A2AFB33BAC48}"/>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9" name="Rechte verbindingslijn 128">
                        <a:extLst>
                          <a:ext uri="{FF2B5EF4-FFF2-40B4-BE49-F238E27FC236}">
                            <a16:creationId xmlns:a16="http://schemas.microsoft.com/office/drawing/2014/main" id="{9DD0D390-8D6B-4721-B94D-CCE4D902387F}"/>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30" name="Groep 129">
                        <a:extLst>
                          <a:ext uri="{FF2B5EF4-FFF2-40B4-BE49-F238E27FC236}">
                            <a16:creationId xmlns:a16="http://schemas.microsoft.com/office/drawing/2014/main" id="{1DEF3952-5A54-4474-B488-B31EDEBD1225}"/>
                          </a:ext>
                        </a:extLst>
                      </p:cNvPr>
                      <p:cNvGrpSpPr/>
                      <p:nvPr userDrawn="1"/>
                    </p:nvGrpSpPr>
                    <p:grpSpPr>
                      <a:xfrm>
                        <a:off x="1270535" y="-878306"/>
                        <a:ext cx="526983" cy="613611"/>
                        <a:chOff x="1270535" y="-745959"/>
                        <a:chExt cx="526983" cy="481264"/>
                      </a:xfrm>
                    </p:grpSpPr>
                    <p:cxnSp>
                      <p:nvCxnSpPr>
                        <p:cNvPr id="131" name="Rechte verbindingslijn 130">
                          <a:extLst>
                            <a:ext uri="{FF2B5EF4-FFF2-40B4-BE49-F238E27FC236}">
                              <a16:creationId xmlns:a16="http://schemas.microsoft.com/office/drawing/2014/main" id="{B4239207-3AFB-4D63-8D16-DC194F0F95A8}"/>
                            </a:ext>
                          </a:extLst>
                        </p:cNvPr>
                        <p:cNvCxnSpPr>
                          <a:cxnSpLocks/>
                        </p:cNvCxnSpPr>
                        <p:nvPr userDrawn="1"/>
                      </p:nvCxnSpPr>
                      <p:spPr>
                        <a:xfrm>
                          <a:off x="1446196"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32" name="Rechte verbindingslijn 131">
                          <a:extLst>
                            <a:ext uri="{FF2B5EF4-FFF2-40B4-BE49-F238E27FC236}">
                              <a16:creationId xmlns:a16="http://schemas.microsoft.com/office/drawing/2014/main" id="{ED2F0D2B-0252-438F-8C33-FC30F5770AB0}"/>
                            </a:ext>
                          </a:extLst>
                        </p:cNvPr>
                        <p:cNvCxnSpPr>
                          <a:cxnSpLocks/>
                        </p:cNvCxnSpPr>
                        <p:nvPr userDrawn="1"/>
                      </p:nvCxnSpPr>
                      <p:spPr>
                        <a:xfrm>
                          <a:off x="1270535"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33" name="Rechte verbindingslijn 132">
                          <a:extLst>
                            <a:ext uri="{FF2B5EF4-FFF2-40B4-BE49-F238E27FC236}">
                              <a16:creationId xmlns:a16="http://schemas.microsoft.com/office/drawing/2014/main" id="{8E8BE4FF-0538-48A1-8CD4-70E8B8E19C54}"/>
                            </a:ext>
                          </a:extLst>
                        </p:cNvPr>
                        <p:cNvCxnSpPr>
                          <a:cxnSpLocks/>
                        </p:cNvCxnSpPr>
                        <p:nvPr userDrawn="1"/>
                      </p:nvCxnSpPr>
                      <p:spPr>
                        <a:xfrm>
                          <a:off x="1621857"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34" name="Rechte verbindingslijn 133">
                          <a:extLst>
                            <a:ext uri="{FF2B5EF4-FFF2-40B4-BE49-F238E27FC236}">
                              <a16:creationId xmlns:a16="http://schemas.microsoft.com/office/drawing/2014/main" id="{17962863-8B35-4CB3-9F0C-F314A19A1CA7}"/>
                            </a:ext>
                          </a:extLst>
                        </p:cNvPr>
                        <p:cNvCxnSpPr>
                          <a:cxnSpLocks/>
                        </p:cNvCxnSpPr>
                        <p:nvPr userDrawn="1"/>
                      </p:nvCxnSpPr>
                      <p:spPr>
                        <a:xfrm>
                          <a:off x="1797518"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23" name="Rechte verbindingslijn 122">
                      <a:extLst>
                        <a:ext uri="{FF2B5EF4-FFF2-40B4-BE49-F238E27FC236}">
                          <a16:creationId xmlns:a16="http://schemas.microsoft.com/office/drawing/2014/main" id="{FA73F1BE-7B05-4F04-AA57-68B2193A6E05}"/>
                        </a:ext>
                      </a:extLst>
                    </p:cNvPr>
                    <p:cNvCxnSpPr>
                      <a:cxnSpLocks/>
                    </p:cNvCxnSpPr>
                    <p:nvPr userDrawn="1"/>
                  </p:nvCxnSpPr>
                  <p:spPr>
                    <a:xfrm flipH="1">
                      <a:off x="1098555" y="-192506"/>
                      <a:ext cx="880987" cy="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24" name="Groep 123">
                      <a:extLst>
                        <a:ext uri="{FF2B5EF4-FFF2-40B4-BE49-F238E27FC236}">
                          <a16:creationId xmlns:a16="http://schemas.microsoft.com/office/drawing/2014/main" id="{D5E28964-BF23-45C8-959D-66609693B172}"/>
                        </a:ext>
                      </a:extLst>
                    </p:cNvPr>
                    <p:cNvGrpSpPr/>
                    <p:nvPr userDrawn="1"/>
                  </p:nvGrpSpPr>
                  <p:grpSpPr>
                    <a:xfrm>
                      <a:off x="1094874" y="-607596"/>
                      <a:ext cx="878306" cy="276726"/>
                      <a:chOff x="1106905" y="-607596"/>
                      <a:chExt cx="878307" cy="276726"/>
                    </a:xfrm>
                  </p:grpSpPr>
                  <p:cxnSp>
                    <p:nvCxnSpPr>
                      <p:cNvPr id="125" name="Rechte verbindingslijn 124">
                        <a:extLst>
                          <a:ext uri="{FF2B5EF4-FFF2-40B4-BE49-F238E27FC236}">
                            <a16:creationId xmlns:a16="http://schemas.microsoft.com/office/drawing/2014/main" id="{AC027A34-8124-4373-947C-BCCA479E5830}"/>
                          </a:ext>
                        </a:extLst>
                      </p:cNvPr>
                      <p:cNvCxnSpPr>
                        <a:cxnSpLocks/>
                      </p:cNvCxnSpPr>
                      <p:nvPr userDrawn="1"/>
                    </p:nvCxnSpPr>
                    <p:spPr>
                      <a:xfrm flipH="1">
                        <a:off x="1106905" y="-330870"/>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6" name="Rechte verbindingslijn 125">
                        <a:extLst>
                          <a:ext uri="{FF2B5EF4-FFF2-40B4-BE49-F238E27FC236}">
                            <a16:creationId xmlns:a16="http://schemas.microsoft.com/office/drawing/2014/main" id="{9133B54A-2E15-4B41-801C-D573CE7372D6}"/>
                          </a:ext>
                        </a:extLst>
                      </p:cNvPr>
                      <p:cNvCxnSpPr>
                        <a:cxnSpLocks/>
                      </p:cNvCxnSpPr>
                      <p:nvPr userDrawn="1"/>
                    </p:nvCxnSpPr>
                    <p:spPr>
                      <a:xfrm flipH="1">
                        <a:off x="1106905" y="-469233"/>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7" name="Rechte verbindingslijn 126">
                        <a:extLst>
                          <a:ext uri="{FF2B5EF4-FFF2-40B4-BE49-F238E27FC236}">
                            <a16:creationId xmlns:a16="http://schemas.microsoft.com/office/drawing/2014/main" id="{3B95B9EB-9541-4BBB-9350-9AA1F462899D}"/>
                          </a:ext>
                        </a:extLst>
                      </p:cNvPr>
                      <p:cNvCxnSpPr>
                        <a:cxnSpLocks/>
                      </p:cNvCxnSpPr>
                      <p:nvPr userDrawn="1"/>
                    </p:nvCxnSpPr>
                    <p:spPr>
                      <a:xfrm flipH="1">
                        <a:off x="1106905" y="-607596"/>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grpSp>
                <p:nvGrpSpPr>
                  <p:cNvPr id="117" name="Groep 116">
                    <a:extLst>
                      <a:ext uri="{FF2B5EF4-FFF2-40B4-BE49-F238E27FC236}">
                        <a16:creationId xmlns:a16="http://schemas.microsoft.com/office/drawing/2014/main" id="{A66F2A7B-5C73-4B51-8B5E-12A170FB02B1}"/>
                      </a:ext>
                    </a:extLst>
                  </p:cNvPr>
                  <p:cNvGrpSpPr/>
                  <p:nvPr userDrawn="1"/>
                </p:nvGrpSpPr>
                <p:grpSpPr>
                  <a:xfrm rot="2700000">
                    <a:off x="1605871" y="-605080"/>
                    <a:ext cx="90079" cy="407021"/>
                    <a:chOff x="3130062" y="-817193"/>
                    <a:chExt cx="131884" cy="595920"/>
                  </a:xfrm>
                  <a:solidFill>
                    <a:srgbClr val="3399FF"/>
                  </a:solidFill>
                </p:grpSpPr>
                <p:sp>
                  <p:nvSpPr>
                    <p:cNvPr id="118" name="Rechthoek 117">
                      <a:extLst>
                        <a:ext uri="{FF2B5EF4-FFF2-40B4-BE49-F238E27FC236}">
                          <a16:creationId xmlns:a16="http://schemas.microsoft.com/office/drawing/2014/main" id="{07C95B62-CDF2-4621-8FA8-A91D7DDF24C5}"/>
                        </a:ext>
                      </a:extLst>
                    </p:cNvPr>
                    <p:cNvSpPr/>
                    <p:nvPr userDrawn="1"/>
                  </p:nvSpPr>
                  <p:spPr>
                    <a:xfrm>
                      <a:off x="3130062" y="-705979"/>
                      <a:ext cx="131884" cy="281354"/>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19" name="Rechthoek: afgeronde bovenhoeken 118">
                      <a:extLst>
                        <a:ext uri="{FF2B5EF4-FFF2-40B4-BE49-F238E27FC236}">
                          <a16:creationId xmlns:a16="http://schemas.microsoft.com/office/drawing/2014/main" id="{B9544B35-4609-476B-9EF8-9EDD67EB90FF}"/>
                        </a:ext>
                      </a:extLst>
                    </p:cNvPr>
                    <p:cNvSpPr/>
                    <p:nvPr userDrawn="1"/>
                  </p:nvSpPr>
                  <p:spPr>
                    <a:xfrm>
                      <a:off x="3130063" y="-817193"/>
                      <a:ext cx="131883" cy="87615"/>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20" name="Gelijkbenige driehoek 119">
                      <a:extLst>
                        <a:ext uri="{FF2B5EF4-FFF2-40B4-BE49-F238E27FC236}">
                          <a16:creationId xmlns:a16="http://schemas.microsoft.com/office/drawing/2014/main" id="{57A7D056-9CE5-479D-B9A7-F418C8EA7EBC}"/>
                        </a:ext>
                      </a:extLst>
                    </p:cNvPr>
                    <p:cNvSpPr/>
                    <p:nvPr userDrawn="1"/>
                  </p:nvSpPr>
                  <p:spPr>
                    <a:xfrm rot="10800000">
                      <a:off x="3130062" y="-401026"/>
                      <a:ext cx="131884"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grpSp>
      <p:grpSp>
        <p:nvGrpSpPr>
          <p:cNvPr id="141" name="Instructie">
            <a:extLst>
              <a:ext uri="{FF2B5EF4-FFF2-40B4-BE49-F238E27FC236}">
                <a16:creationId xmlns:a16="http://schemas.microsoft.com/office/drawing/2014/main" id="{FE3ADCE6-AE72-429F-8795-B7251E8A9304}"/>
              </a:ext>
            </a:extLst>
          </p:cNvPr>
          <p:cNvGrpSpPr/>
          <p:nvPr userDrawn="1"/>
        </p:nvGrpSpPr>
        <p:grpSpPr>
          <a:xfrm>
            <a:off x="12391601" y="0"/>
            <a:ext cx="3183677" cy="2499789"/>
            <a:chOff x="12391601" y="0"/>
            <a:chExt cx="3183677" cy="2499789"/>
          </a:xfrm>
        </p:grpSpPr>
        <p:sp>
          <p:nvSpPr>
            <p:cNvPr id="142" name="Rechthoek 141">
              <a:extLst>
                <a:ext uri="{FF2B5EF4-FFF2-40B4-BE49-F238E27FC236}">
                  <a16:creationId xmlns:a16="http://schemas.microsoft.com/office/drawing/2014/main" id="{978C494F-8193-409B-8D0D-A2AF5D17B23E}"/>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Grafiek invoegen/veranderen</a:t>
              </a:r>
            </a:p>
          </p:txBody>
        </p:sp>
        <p:sp>
          <p:nvSpPr>
            <p:cNvPr id="143" name="Ovaal 142">
              <a:extLst>
                <a:ext uri="{FF2B5EF4-FFF2-40B4-BE49-F238E27FC236}">
                  <a16:creationId xmlns:a16="http://schemas.microsoft.com/office/drawing/2014/main" id="{EB6DAAEC-D7A7-4493-A953-A9C00B8BD50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4" name="Rechte verbindingslijn 143">
              <a:extLst>
                <a:ext uri="{FF2B5EF4-FFF2-40B4-BE49-F238E27FC236}">
                  <a16:creationId xmlns:a16="http://schemas.microsoft.com/office/drawing/2014/main" id="{22D07CFB-0103-4C1F-9259-513D06B3792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45" name="Rechte verbindingslijn 144">
              <a:extLst>
                <a:ext uri="{FF2B5EF4-FFF2-40B4-BE49-F238E27FC236}">
                  <a16:creationId xmlns:a16="http://schemas.microsoft.com/office/drawing/2014/main" id="{A4A760EC-4FFA-4A31-B0E6-CE267B9550DC}"/>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46" name="Rechthoek 145">
              <a:extLst>
                <a:ext uri="{FF2B5EF4-FFF2-40B4-BE49-F238E27FC236}">
                  <a16:creationId xmlns:a16="http://schemas.microsoft.com/office/drawing/2014/main" id="{DE1F3D79-9205-45D1-993B-6DE9A5312E7B}"/>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grafiek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grafiek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7" name="Ovaal 146">
              <a:extLst>
                <a:ext uri="{FF2B5EF4-FFF2-40B4-BE49-F238E27FC236}">
                  <a16:creationId xmlns:a16="http://schemas.microsoft.com/office/drawing/2014/main" id="{ED38206C-CA2D-498C-BD2A-15A96CD2BE9F}"/>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8" name="Rechthoek 147">
              <a:extLst>
                <a:ext uri="{FF2B5EF4-FFF2-40B4-BE49-F238E27FC236}">
                  <a16:creationId xmlns:a16="http://schemas.microsoft.com/office/drawing/2014/main" id="{D4662235-4B18-45DC-92D3-33DBA6E9B5F8}"/>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grafiek</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49" name="Groep 148">
              <a:extLst>
                <a:ext uri="{FF2B5EF4-FFF2-40B4-BE49-F238E27FC236}">
                  <a16:creationId xmlns:a16="http://schemas.microsoft.com/office/drawing/2014/main" id="{D3454C6F-6F80-4A7A-96C1-ADC0E63D57CB}"/>
                </a:ext>
              </a:extLst>
            </p:cNvPr>
            <p:cNvGrpSpPr/>
            <p:nvPr userDrawn="1"/>
          </p:nvGrpSpPr>
          <p:grpSpPr>
            <a:xfrm>
              <a:off x="12757282" y="2184550"/>
              <a:ext cx="825500" cy="209550"/>
              <a:chOff x="13504624" y="2482850"/>
              <a:chExt cx="825500" cy="209550"/>
            </a:xfrm>
          </p:grpSpPr>
          <p:sp>
            <p:nvSpPr>
              <p:cNvPr id="155" name="Rechthoek 154">
                <a:extLst>
                  <a:ext uri="{FF2B5EF4-FFF2-40B4-BE49-F238E27FC236}">
                    <a16:creationId xmlns:a16="http://schemas.microsoft.com/office/drawing/2014/main" id="{A0BC97BA-CF29-4B7B-A467-E71D4C0E51A0}"/>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56" name="Rechte verbindingslijn 155">
                <a:extLst>
                  <a:ext uri="{FF2B5EF4-FFF2-40B4-BE49-F238E27FC236}">
                    <a16:creationId xmlns:a16="http://schemas.microsoft.com/office/drawing/2014/main" id="{29949803-BB9D-4010-8A0B-4DCAEC96BE70}"/>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57" name="Gelijkbenige driehoek 156">
                <a:extLst>
                  <a:ext uri="{FF2B5EF4-FFF2-40B4-BE49-F238E27FC236}">
                    <a16:creationId xmlns:a16="http://schemas.microsoft.com/office/drawing/2014/main" id="{4B9C499E-07FD-4BA6-B2A8-16FC587D9FC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150" name="Rechte verbindingslijn 149">
              <a:extLst>
                <a:ext uri="{FF2B5EF4-FFF2-40B4-BE49-F238E27FC236}">
                  <a16:creationId xmlns:a16="http://schemas.microsoft.com/office/drawing/2014/main" id="{3E256BC7-2666-4D6D-94D8-18EF77492849}"/>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51" name="Groep 150">
              <a:extLst>
                <a:ext uri="{FF2B5EF4-FFF2-40B4-BE49-F238E27FC236}">
                  <a16:creationId xmlns:a16="http://schemas.microsoft.com/office/drawing/2014/main" id="{43B65525-7CAA-4200-8D1D-63041AB0C8C6}"/>
                </a:ext>
              </a:extLst>
            </p:cNvPr>
            <p:cNvGrpSpPr/>
            <p:nvPr userDrawn="1"/>
          </p:nvGrpSpPr>
          <p:grpSpPr>
            <a:xfrm>
              <a:off x="12751697" y="1147804"/>
              <a:ext cx="289372" cy="314992"/>
              <a:chOff x="7322769" y="-310267"/>
              <a:chExt cx="289372" cy="314992"/>
            </a:xfrm>
          </p:grpSpPr>
          <p:sp>
            <p:nvSpPr>
              <p:cNvPr id="152" name="Rechthoek 151">
                <a:extLst>
                  <a:ext uri="{FF2B5EF4-FFF2-40B4-BE49-F238E27FC236}">
                    <a16:creationId xmlns:a16="http://schemas.microsoft.com/office/drawing/2014/main" id="{2E4439CD-3831-424D-BAFF-79C2FF19A423}"/>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53" name="Rechthoek 152">
                <a:extLst>
                  <a:ext uri="{FF2B5EF4-FFF2-40B4-BE49-F238E27FC236}">
                    <a16:creationId xmlns:a16="http://schemas.microsoft.com/office/drawing/2014/main" id="{846CDF32-CD05-479D-B94E-567C5BA366C7}"/>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54" name="Rechthoek 153">
                <a:extLst>
                  <a:ext uri="{FF2B5EF4-FFF2-40B4-BE49-F238E27FC236}">
                    <a16:creationId xmlns:a16="http://schemas.microsoft.com/office/drawing/2014/main" id="{7EE3086F-BE27-4B3F-A310-B78E0345BCC9}"/>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Tree>
    <p:extLst>
      <p:ext uri="{BB962C8B-B14F-4D97-AF65-F5344CB8AC3E}">
        <p14:creationId xmlns:p14="http://schemas.microsoft.com/office/powerpoint/2010/main" val="303392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en 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639142" y="900000"/>
            <a:ext cx="10895544" cy="408448"/>
          </a:xfrm>
        </p:spPr>
        <p:txBody>
          <a:bodyPr/>
          <a:lstStyle>
            <a:lvl1pPr>
              <a:defRPr/>
            </a:lvl1pPr>
          </a:lstStyle>
          <a:p>
            <a:r>
              <a:rPr lang="nl-NL" noProof="0"/>
              <a:t>Plaats hier je titel</a:t>
            </a:r>
            <a:endParaRPr lang="nl-NL"/>
          </a:p>
        </p:txBody>
      </p:sp>
      <p:sp>
        <p:nvSpPr>
          <p:cNvPr id="82" name="Tekstvak 81">
            <a:extLst>
              <a:ext uri="{FF2B5EF4-FFF2-40B4-BE49-F238E27FC236}">
                <a16:creationId xmlns:a16="http://schemas.microsoft.com/office/drawing/2014/main" id="{383868B7-5F1F-4688-B14F-1369F5CE59F0}"/>
              </a:ext>
            </a:extLst>
          </p:cNvPr>
          <p:cNvSpPr txBox="1"/>
          <p:nvPr userDrawn="1"/>
        </p:nvSpPr>
        <p:spPr>
          <a:xfrm>
            <a:off x="5320566" y="-798828"/>
            <a:ext cx="1550901"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TABEL (100%)</a:t>
            </a:r>
          </a:p>
        </p:txBody>
      </p:sp>
      <p:grpSp>
        <p:nvGrpSpPr>
          <p:cNvPr id="160" name="Instructie">
            <a:extLst>
              <a:ext uri="{FF2B5EF4-FFF2-40B4-BE49-F238E27FC236}">
                <a16:creationId xmlns:a16="http://schemas.microsoft.com/office/drawing/2014/main" id="{873A672A-CC2B-4878-9D78-EE3BAB45996D}"/>
              </a:ext>
            </a:extLst>
          </p:cNvPr>
          <p:cNvGrpSpPr/>
          <p:nvPr userDrawn="1"/>
        </p:nvGrpSpPr>
        <p:grpSpPr>
          <a:xfrm>
            <a:off x="-3425006" y="0"/>
            <a:ext cx="3183678" cy="3418198"/>
            <a:chOff x="12391601" y="0"/>
            <a:chExt cx="3183678" cy="3418198"/>
          </a:xfrm>
        </p:grpSpPr>
        <p:grpSp>
          <p:nvGrpSpPr>
            <p:cNvPr id="161" name="Meer informatie">
              <a:extLst>
                <a:ext uri="{FF2B5EF4-FFF2-40B4-BE49-F238E27FC236}">
                  <a16:creationId xmlns:a16="http://schemas.microsoft.com/office/drawing/2014/main" id="{EDBCE52C-804A-4811-B849-EB020A212349}"/>
                </a:ext>
              </a:extLst>
            </p:cNvPr>
            <p:cNvGrpSpPr/>
            <p:nvPr userDrawn="1"/>
          </p:nvGrpSpPr>
          <p:grpSpPr>
            <a:xfrm>
              <a:off x="12396764" y="2622893"/>
              <a:ext cx="3178515" cy="795305"/>
              <a:chOff x="-3741486" y="3347116"/>
              <a:chExt cx="3178515" cy="795305"/>
            </a:xfrm>
          </p:grpSpPr>
          <p:sp>
            <p:nvSpPr>
              <p:cNvPr id="183" name="Freeform 101">
                <a:extLst>
                  <a:ext uri="{FF2B5EF4-FFF2-40B4-BE49-F238E27FC236}">
                    <a16:creationId xmlns:a16="http://schemas.microsoft.com/office/drawing/2014/main" id="{BEA30102-C2FA-429D-83A6-477E2BF313AF}"/>
                  </a:ext>
                </a:extLst>
              </p:cNvPr>
              <p:cNvSpPr>
                <a:spLocks noEditPoints="1"/>
              </p:cNvSpPr>
              <p:nvPr/>
            </p:nvSpPr>
            <p:spPr bwMode="auto">
              <a:xfrm>
                <a:off x="-3741486" y="3347116"/>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84" name="Rechthoek 183">
                <a:extLst>
                  <a:ext uri="{FF2B5EF4-FFF2-40B4-BE49-F238E27FC236}">
                    <a16:creationId xmlns:a16="http://schemas.microsoft.com/office/drawing/2014/main" id="{FBFA9E39-0744-4FD4-AC26-FBADA6B2ED66}"/>
                  </a:ext>
                </a:extLst>
              </p:cNvPr>
              <p:cNvSpPr/>
              <p:nvPr userDrawn="1"/>
            </p:nvSpPr>
            <p:spPr>
              <a:xfrm>
                <a:off x="-3380966" y="3419145"/>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85" name="Rechte verbindingslijn 184">
                <a:extLst>
                  <a:ext uri="{FF2B5EF4-FFF2-40B4-BE49-F238E27FC236}">
                    <a16:creationId xmlns:a16="http://schemas.microsoft.com/office/drawing/2014/main" id="{18545F16-71D3-461D-9085-66653691C19F}"/>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62" name="Rechthoek 161">
              <a:extLst>
                <a:ext uri="{FF2B5EF4-FFF2-40B4-BE49-F238E27FC236}">
                  <a16:creationId xmlns:a16="http://schemas.microsoft.com/office/drawing/2014/main" id="{149835C1-59C7-4B5F-80C4-2A57FEBC7317}"/>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ea typeface="+mn-ea"/>
                  <a:cs typeface="Segoe UI Light" panose="020B0502040204020203" pitchFamily="34" charset="0"/>
                </a:rPr>
                <a:t>Tabel invoegen/veranderen</a:t>
              </a:r>
            </a:p>
          </p:txBody>
        </p:sp>
        <p:sp>
          <p:nvSpPr>
            <p:cNvPr id="163" name="Ovaal 162">
              <a:extLst>
                <a:ext uri="{FF2B5EF4-FFF2-40B4-BE49-F238E27FC236}">
                  <a16:creationId xmlns:a16="http://schemas.microsoft.com/office/drawing/2014/main" id="{5778F292-84F2-434D-AA37-A2434F6A507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4" name="Rechte verbindingslijn 163">
              <a:extLst>
                <a:ext uri="{FF2B5EF4-FFF2-40B4-BE49-F238E27FC236}">
                  <a16:creationId xmlns:a16="http://schemas.microsoft.com/office/drawing/2014/main" id="{675ECF89-FF6C-4FDF-8C31-625077210981}"/>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65" name="Rechte verbindingslijn 164">
              <a:extLst>
                <a:ext uri="{FF2B5EF4-FFF2-40B4-BE49-F238E27FC236}">
                  <a16:creationId xmlns:a16="http://schemas.microsoft.com/office/drawing/2014/main" id="{ABED079E-70D2-4D8F-A836-ED2D0B8ECBA6}"/>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66" name="Rechthoek 165">
              <a:extLst>
                <a:ext uri="{FF2B5EF4-FFF2-40B4-BE49-F238E27FC236}">
                  <a16:creationId xmlns:a16="http://schemas.microsoft.com/office/drawing/2014/main" id="{AECF26E6-5B35-4151-8C8F-715EE2B8EAAF}"/>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tabel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7" name="Ovaal 166">
              <a:extLst>
                <a:ext uri="{FF2B5EF4-FFF2-40B4-BE49-F238E27FC236}">
                  <a16:creationId xmlns:a16="http://schemas.microsoft.com/office/drawing/2014/main" id="{C7141CC0-7547-479A-9085-54B43118B88E}"/>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8" name="Rechthoek 167">
              <a:extLst>
                <a:ext uri="{FF2B5EF4-FFF2-40B4-BE49-F238E27FC236}">
                  <a16:creationId xmlns:a16="http://schemas.microsoft.com/office/drawing/2014/main" id="{6727AAC8-D36A-4EFE-AE5C-5731B7101799}"/>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69" name="Groep 168">
              <a:extLst>
                <a:ext uri="{FF2B5EF4-FFF2-40B4-BE49-F238E27FC236}">
                  <a16:creationId xmlns:a16="http://schemas.microsoft.com/office/drawing/2014/main" id="{89DEB779-0447-49BF-9ABE-749B7A1ABE9A}"/>
                </a:ext>
              </a:extLst>
            </p:cNvPr>
            <p:cNvGrpSpPr/>
            <p:nvPr userDrawn="1"/>
          </p:nvGrpSpPr>
          <p:grpSpPr>
            <a:xfrm>
              <a:off x="12757282" y="2184550"/>
              <a:ext cx="825500" cy="209550"/>
              <a:chOff x="13504624" y="2482850"/>
              <a:chExt cx="825500" cy="209550"/>
            </a:xfrm>
          </p:grpSpPr>
          <p:sp>
            <p:nvSpPr>
              <p:cNvPr id="180" name="Rechthoek 179">
                <a:extLst>
                  <a:ext uri="{FF2B5EF4-FFF2-40B4-BE49-F238E27FC236}">
                    <a16:creationId xmlns:a16="http://schemas.microsoft.com/office/drawing/2014/main" id="{751C533D-FC5F-4CF0-B566-A74E6FE96E6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181" name="Rechte verbindingslijn 180">
                <a:extLst>
                  <a:ext uri="{FF2B5EF4-FFF2-40B4-BE49-F238E27FC236}">
                    <a16:creationId xmlns:a16="http://schemas.microsoft.com/office/drawing/2014/main" id="{08AF096B-2E52-42FC-9E3D-6148F59D928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82" name="Gelijkbenige driehoek 181">
                <a:extLst>
                  <a:ext uri="{FF2B5EF4-FFF2-40B4-BE49-F238E27FC236}">
                    <a16:creationId xmlns:a16="http://schemas.microsoft.com/office/drawing/2014/main" id="{B8202D7A-A19D-465C-B718-4CF28A7367C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170" name="Rechte verbindingslijn 169">
              <a:extLst>
                <a:ext uri="{FF2B5EF4-FFF2-40B4-BE49-F238E27FC236}">
                  <a16:creationId xmlns:a16="http://schemas.microsoft.com/office/drawing/2014/main" id="{7991A2F2-EF99-48F3-9BED-CD7116E7E322}"/>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71" name="Tabel icoon">
              <a:extLst>
                <a:ext uri="{FF2B5EF4-FFF2-40B4-BE49-F238E27FC236}">
                  <a16:creationId xmlns:a16="http://schemas.microsoft.com/office/drawing/2014/main" id="{75AB4CAB-E591-4641-8B61-46CA27B99688}"/>
                </a:ext>
              </a:extLst>
            </p:cNvPr>
            <p:cNvGrpSpPr/>
            <p:nvPr userDrawn="1"/>
          </p:nvGrpSpPr>
          <p:grpSpPr>
            <a:xfrm>
              <a:off x="12757283" y="1133664"/>
              <a:ext cx="375500" cy="339168"/>
              <a:chOff x="6072040" y="3376043"/>
              <a:chExt cx="1227920" cy="1109109"/>
            </a:xfrm>
          </p:grpSpPr>
          <p:sp>
            <p:nvSpPr>
              <p:cNvPr id="172" name="Rechthoek 171">
                <a:extLst>
                  <a:ext uri="{FF2B5EF4-FFF2-40B4-BE49-F238E27FC236}">
                    <a16:creationId xmlns:a16="http://schemas.microsoft.com/office/drawing/2014/main" id="{AC765732-8952-4B2A-8A6D-977410229808}"/>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3" name="Rechthoek 172">
                <a:extLst>
                  <a:ext uri="{FF2B5EF4-FFF2-40B4-BE49-F238E27FC236}">
                    <a16:creationId xmlns:a16="http://schemas.microsoft.com/office/drawing/2014/main" id="{DE609AFC-E4EA-47AA-97DF-E62FF94F9D11}"/>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cxnSp>
            <p:nvCxnSpPr>
              <p:cNvPr id="174" name="Rechte verbindingslijn 173">
                <a:extLst>
                  <a:ext uri="{FF2B5EF4-FFF2-40B4-BE49-F238E27FC236}">
                    <a16:creationId xmlns:a16="http://schemas.microsoft.com/office/drawing/2014/main" id="{1A1BD459-921D-4C55-816F-4D054B70D842}"/>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75" name="Rechte verbindingslijn 174">
                <a:extLst>
                  <a:ext uri="{FF2B5EF4-FFF2-40B4-BE49-F238E27FC236}">
                    <a16:creationId xmlns:a16="http://schemas.microsoft.com/office/drawing/2014/main" id="{4235CCC9-FAC4-4C3C-955C-AD2FE69B49BC}"/>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76" name="Rechte verbindingslijn 175">
                <a:extLst>
                  <a:ext uri="{FF2B5EF4-FFF2-40B4-BE49-F238E27FC236}">
                    <a16:creationId xmlns:a16="http://schemas.microsoft.com/office/drawing/2014/main" id="{04A4623E-8F1B-4364-B05E-9E2D730BA592}"/>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77" name="Rechte verbindingslijn 176">
                <a:extLst>
                  <a:ext uri="{FF2B5EF4-FFF2-40B4-BE49-F238E27FC236}">
                    <a16:creationId xmlns:a16="http://schemas.microsoft.com/office/drawing/2014/main" id="{5715F028-A3F6-4C26-B083-FAD1800C6FE7}"/>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78" name="Rechte verbindingslijn 177">
                <a:extLst>
                  <a:ext uri="{FF2B5EF4-FFF2-40B4-BE49-F238E27FC236}">
                    <a16:creationId xmlns:a16="http://schemas.microsoft.com/office/drawing/2014/main" id="{C8D7B44E-9188-4D68-837D-75D91A3624EE}"/>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179" name="Rechthoek 178">
                <a:extLst>
                  <a:ext uri="{FF2B5EF4-FFF2-40B4-BE49-F238E27FC236}">
                    <a16:creationId xmlns:a16="http://schemas.microsoft.com/office/drawing/2014/main" id="{5A294420-9E4D-4C4E-8E5F-0FDE161ECD18}"/>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
        <p:nvSpPr>
          <p:cNvPr id="5" name="Tijdelijke aanduiding voor tabel 4">
            <a:extLst>
              <a:ext uri="{FF2B5EF4-FFF2-40B4-BE49-F238E27FC236}">
                <a16:creationId xmlns:a16="http://schemas.microsoft.com/office/drawing/2014/main" id="{A11315FA-1DBE-4DD8-8FE2-7EBA90DD0AB8}"/>
              </a:ext>
            </a:extLst>
          </p:cNvPr>
          <p:cNvSpPr>
            <a:spLocks noGrp="1"/>
          </p:cNvSpPr>
          <p:nvPr>
            <p:ph type="tbl" sz="quarter" idx="57" hasCustomPrompt="1"/>
          </p:nvPr>
        </p:nvSpPr>
        <p:spPr>
          <a:xfrm>
            <a:off x="639142" y="1465651"/>
            <a:ext cx="10897200" cy="3808412"/>
          </a:xfrm>
        </p:spPr>
        <p:txBody>
          <a:bodyPr tIns="1404000" anchor="t"/>
          <a:lstStyle>
            <a:lvl1pPr marL="0" indent="0" algn="ctr">
              <a:buFontTx/>
              <a:buNone/>
              <a:defRPr sz="1000" i="1">
                <a:solidFill>
                  <a:schemeClr val="tx1">
                    <a:lumMod val="50000"/>
                    <a:lumOff val="50000"/>
                  </a:schemeClr>
                </a:solidFill>
              </a:defRPr>
            </a:lvl1pPr>
          </a:lstStyle>
          <a:p>
            <a:r>
              <a:rPr lang="nl-NL"/>
              <a:t>Klik op onderstaande pictogram</a:t>
            </a:r>
            <a:br>
              <a:rPr lang="nl-NL"/>
            </a:br>
            <a:r>
              <a:rPr lang="nl-NL"/>
              <a:t>om een tabel in te voegen</a:t>
            </a:r>
          </a:p>
        </p:txBody>
      </p:sp>
    </p:spTree>
    <p:extLst>
      <p:ext uri="{BB962C8B-B14F-4D97-AF65-F5344CB8AC3E}">
        <p14:creationId xmlns:p14="http://schemas.microsoft.com/office/powerpoint/2010/main" val="2305282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fsluiting ">
    <p:spTree>
      <p:nvGrpSpPr>
        <p:cNvPr id="1" name=""/>
        <p:cNvGrpSpPr/>
        <p:nvPr/>
      </p:nvGrpSpPr>
      <p:grpSpPr>
        <a:xfrm>
          <a:off x="0" y="0"/>
          <a:ext cx="0" cy="0"/>
          <a:chOff x="0" y="0"/>
          <a:chExt cx="0" cy="0"/>
        </a:xfrm>
      </p:grpSpPr>
      <p:sp>
        <p:nvSpPr>
          <p:cNvPr id="80" name="Tijdelijke aanduiding voor afbeelding 12">
            <a:extLst>
              <a:ext uri="{FF2B5EF4-FFF2-40B4-BE49-F238E27FC236}">
                <a16:creationId xmlns:a16="http://schemas.microsoft.com/office/drawing/2014/main" id="{A462BF19-57F3-48EA-AF6E-4000C5EA90A8}"/>
              </a:ext>
            </a:extLst>
          </p:cNvPr>
          <p:cNvSpPr>
            <a:spLocks noGrp="1"/>
          </p:cNvSpPr>
          <p:nvPr>
            <p:ph type="pic" sz="quarter" idx="14" hasCustomPrompt="1"/>
          </p:nvPr>
        </p:nvSpPr>
        <p:spPr>
          <a:xfrm>
            <a:off x="1" y="0"/>
            <a:ext cx="12192000" cy="6858000"/>
          </a:xfrm>
          <a:solidFill>
            <a:schemeClr val="bg1">
              <a:lumMod val="95000"/>
            </a:schemeClr>
          </a:solidFill>
        </p:spPr>
        <p:txBody>
          <a:bodyPr tIns="2880000"/>
          <a:lstStyle>
            <a:lvl1pPr marL="0" indent="0" algn="ctr">
              <a:buNone/>
              <a:defRPr sz="1000" b="0" i="1" baseline="0">
                <a:solidFill>
                  <a:schemeClr val="tx2">
                    <a:lumMod val="50000"/>
                    <a:lumOff val="50000"/>
                  </a:schemeClr>
                </a:solidFill>
              </a:defRPr>
            </a:lvl1pPr>
          </a:lstStyle>
          <a:p>
            <a:r>
              <a:rPr lang="nl-NL"/>
              <a:t>Klik op onderstaand pictogram</a:t>
            </a:r>
            <a:br>
              <a:rPr lang="nl-NL"/>
            </a:br>
            <a:r>
              <a:rPr lang="nl-NL"/>
              <a:t>om een afbeelding in te voegen</a:t>
            </a:r>
          </a:p>
        </p:txBody>
      </p:sp>
      <p:sp>
        <p:nvSpPr>
          <p:cNvPr id="7" name="Tekstvak 6">
            <a:extLst>
              <a:ext uri="{FF2B5EF4-FFF2-40B4-BE49-F238E27FC236}">
                <a16:creationId xmlns:a16="http://schemas.microsoft.com/office/drawing/2014/main" id="{A6DE5EA5-27BD-42F3-BD1D-C1E35D802DEE}"/>
              </a:ext>
            </a:extLst>
          </p:cNvPr>
          <p:cNvSpPr txBox="1"/>
          <p:nvPr userDrawn="1"/>
        </p:nvSpPr>
        <p:spPr>
          <a:xfrm>
            <a:off x="5322629" y="-798828"/>
            <a:ext cx="1478827" cy="374415"/>
          </a:xfrm>
          <a:prstGeom prst="rect">
            <a:avLst/>
          </a:prstGeom>
          <a:solidFill>
            <a:schemeClr val="accent1"/>
          </a:solidFill>
        </p:spPr>
        <p:txBody>
          <a:bodyPr wrap="none" lIns="180000" tIns="180000" rIns="180000" bIns="180000" rtlCol="0" anchor="ctr">
            <a:noAutofit/>
          </a:bodyPr>
          <a:lstStyle/>
          <a:p>
            <a:pPr algn="ctr"/>
            <a:r>
              <a:rPr lang="nl-NL" sz="1400" b="1" spc="50" baseline="0">
                <a:solidFill>
                  <a:schemeClr val="bg1"/>
                </a:solidFill>
                <a:latin typeface="+mn-lt"/>
                <a:cs typeface="Calibri" panose="020F0502020204030204" pitchFamily="34" charset="0"/>
              </a:rPr>
              <a:t>AFSLUITING DIA</a:t>
            </a:r>
          </a:p>
        </p:txBody>
      </p:sp>
      <p:sp>
        <p:nvSpPr>
          <p:cNvPr id="83" name="Tijdelijke aanduiding voor tekst 7">
            <a:extLst>
              <a:ext uri="{FF2B5EF4-FFF2-40B4-BE49-F238E27FC236}">
                <a16:creationId xmlns:a16="http://schemas.microsoft.com/office/drawing/2014/main" id="{8B2D7991-539C-4166-AB7A-D68CF1CAB111}"/>
              </a:ext>
            </a:extLst>
          </p:cNvPr>
          <p:cNvSpPr>
            <a:spLocks noGrp="1"/>
          </p:cNvSpPr>
          <p:nvPr>
            <p:ph type="body" sz="quarter" idx="22" hasCustomPrompt="1"/>
          </p:nvPr>
        </p:nvSpPr>
        <p:spPr>
          <a:xfrm>
            <a:off x="0" y="4779457"/>
            <a:ext cx="12192000" cy="2078544"/>
          </a:xfrm>
          <a:solidFill>
            <a:schemeClr val="accent1"/>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8" name="Tijdelijke aanduiding voor tekst 7">
            <a:extLst>
              <a:ext uri="{FF2B5EF4-FFF2-40B4-BE49-F238E27FC236}">
                <a16:creationId xmlns:a16="http://schemas.microsoft.com/office/drawing/2014/main" id="{AB693D0C-19AD-4363-8E17-7E8FC1248B1F}"/>
              </a:ext>
            </a:extLst>
          </p:cNvPr>
          <p:cNvSpPr>
            <a:spLocks noGrp="1" noChangeAspect="1"/>
          </p:cNvSpPr>
          <p:nvPr>
            <p:ph type="body" sz="quarter" idx="55" hasCustomPrompt="1"/>
          </p:nvPr>
        </p:nvSpPr>
        <p:spPr>
          <a:xfrm>
            <a:off x="644849" y="5249685"/>
            <a:ext cx="2615587" cy="1188903"/>
          </a:xfrm>
          <a: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sz="100"/>
            </a:lvl1pPr>
          </a:lstStyle>
          <a:p>
            <a:pPr lvl="0"/>
            <a:r>
              <a:rPr lang="nl-NL" dirty="0"/>
              <a:t> </a:t>
            </a:r>
          </a:p>
        </p:txBody>
      </p:sp>
      <p:sp>
        <p:nvSpPr>
          <p:cNvPr id="94" name="Tijdelijke aanduiding voor tekst 7">
            <a:extLst>
              <a:ext uri="{FF2B5EF4-FFF2-40B4-BE49-F238E27FC236}">
                <a16:creationId xmlns:a16="http://schemas.microsoft.com/office/drawing/2014/main" id="{FDE8CA35-0F52-48A8-BB7C-0FBC617F3D7C}"/>
              </a:ext>
            </a:extLst>
          </p:cNvPr>
          <p:cNvSpPr>
            <a:spLocks noGrp="1"/>
          </p:cNvSpPr>
          <p:nvPr>
            <p:ph type="body" sz="quarter" idx="57" hasCustomPrompt="1"/>
          </p:nvPr>
        </p:nvSpPr>
        <p:spPr>
          <a:xfrm>
            <a:off x="8428722" y="1441119"/>
            <a:ext cx="4925329" cy="4925329"/>
          </a:xfrm>
          <a:prstGeom prst="ellipse">
            <a:avLst/>
          </a:prstGeom>
          <a:solidFill>
            <a:schemeClr val="tx1">
              <a:alpha val="65000"/>
            </a:schemeClr>
          </a:solidFill>
          <a:ln>
            <a:noFill/>
          </a:ln>
        </p:spPr>
        <p:txBody>
          <a:bodyPr tIns="360000" rIns="0"/>
          <a:lstStyle>
            <a:lvl1pPr marL="0" indent="0" algn="ctr">
              <a:buNone/>
              <a:defRPr sz="700">
                <a:solidFill>
                  <a:schemeClr val="bg1"/>
                </a:solidFill>
              </a:defRPr>
            </a:lvl1pPr>
          </a:lstStyle>
          <a:p>
            <a:pPr lvl="0"/>
            <a:r>
              <a:rPr lang="nl-NL"/>
              <a:t>Dit venster niet verwijderen s.v.p.</a:t>
            </a:r>
            <a:endParaRPr lang="en-US"/>
          </a:p>
        </p:txBody>
      </p:sp>
      <p:sp>
        <p:nvSpPr>
          <p:cNvPr id="81" name="Tijdelijke aanduiding voor tekst 7">
            <a:extLst>
              <a:ext uri="{FF2B5EF4-FFF2-40B4-BE49-F238E27FC236}">
                <a16:creationId xmlns:a16="http://schemas.microsoft.com/office/drawing/2014/main" id="{91384C6E-FA94-4DBB-A1FE-EE3918844D70}"/>
              </a:ext>
            </a:extLst>
          </p:cNvPr>
          <p:cNvSpPr>
            <a:spLocks noGrp="1"/>
          </p:cNvSpPr>
          <p:nvPr>
            <p:ph type="body" sz="quarter" idx="56" hasCustomPrompt="1"/>
          </p:nvPr>
        </p:nvSpPr>
        <p:spPr>
          <a:xfrm>
            <a:off x="9105875" y="2118273"/>
            <a:ext cx="3571023" cy="3571023"/>
          </a:xfrm>
          <a:prstGeom prst="ellipse">
            <a:avLst/>
          </a:prstGeom>
          <a:solidFill>
            <a:schemeClr val="bg1"/>
          </a:solidFill>
          <a:ln>
            <a:noFill/>
          </a:ln>
        </p:spPr>
        <p:txBody>
          <a:bodyPr tIns="360000" rIns="0"/>
          <a:lstStyle>
            <a:lvl1pPr marL="0" indent="0" algn="ctr">
              <a:buNone/>
              <a:defRPr sz="700">
                <a:solidFill>
                  <a:schemeClr val="bg1"/>
                </a:solidFill>
              </a:defRPr>
            </a:lvl1pPr>
          </a:lstStyle>
          <a:p>
            <a:pPr lvl="0"/>
            <a:r>
              <a:rPr lang="nl-NL" dirty="0"/>
              <a:t>Dit venster niet verwijderen s.v.p.</a:t>
            </a:r>
            <a:endParaRPr lang="en-US" dirty="0"/>
          </a:p>
        </p:txBody>
      </p:sp>
      <p:sp>
        <p:nvSpPr>
          <p:cNvPr id="2" name="Titel 1">
            <a:extLst>
              <a:ext uri="{FF2B5EF4-FFF2-40B4-BE49-F238E27FC236}">
                <a16:creationId xmlns:a16="http://schemas.microsoft.com/office/drawing/2014/main" id="{2AEFA4AD-513F-4FA2-94D5-B906A27FAEC0}"/>
              </a:ext>
            </a:extLst>
          </p:cNvPr>
          <p:cNvSpPr>
            <a:spLocks noGrp="1"/>
          </p:cNvSpPr>
          <p:nvPr>
            <p:ph type="title" hasCustomPrompt="1"/>
          </p:nvPr>
        </p:nvSpPr>
        <p:spPr>
          <a:xfrm>
            <a:off x="9280483" y="2759948"/>
            <a:ext cx="2263519" cy="2207837"/>
          </a:xfrm>
        </p:spPr>
        <p:txBody>
          <a:bodyPr anchor="ctr"/>
          <a:lstStyle>
            <a:lvl1pPr algn="r">
              <a:defRPr sz="3600">
                <a:solidFill>
                  <a:schemeClr val="tx1"/>
                </a:solidFill>
              </a:defRPr>
            </a:lvl1pPr>
          </a:lstStyle>
          <a:p>
            <a:r>
              <a:rPr lang="nl-NL" noProof="0" dirty="0"/>
              <a:t>Bedankt!</a:t>
            </a:r>
            <a:endParaRPr lang="nl-NL" dirty="0"/>
          </a:p>
        </p:txBody>
      </p:sp>
      <p:grpSp>
        <p:nvGrpSpPr>
          <p:cNvPr id="88" name="GRID" hidden="1">
            <a:extLst>
              <a:ext uri="{FF2B5EF4-FFF2-40B4-BE49-F238E27FC236}">
                <a16:creationId xmlns:a16="http://schemas.microsoft.com/office/drawing/2014/main" id="{51DF7325-AF4A-468E-862A-9D44360F7B82}"/>
              </a:ext>
            </a:extLst>
          </p:cNvPr>
          <p:cNvGrpSpPr/>
          <p:nvPr userDrawn="1"/>
        </p:nvGrpSpPr>
        <p:grpSpPr>
          <a:xfrm>
            <a:off x="-3151" y="0"/>
            <a:ext cx="12195152" cy="6858000"/>
            <a:chOff x="-3151" y="0"/>
            <a:chExt cx="12195152" cy="6858000"/>
          </a:xfrm>
        </p:grpSpPr>
        <p:sp>
          <p:nvSpPr>
            <p:cNvPr id="89" name="Rechthoek 88">
              <a:extLst>
                <a:ext uri="{FF2B5EF4-FFF2-40B4-BE49-F238E27FC236}">
                  <a16:creationId xmlns:a16="http://schemas.microsoft.com/office/drawing/2014/main" id="{D359F467-E370-4247-9073-02DE3053E007}"/>
                </a:ext>
              </a:extLst>
            </p:cNvPr>
            <p:cNvSpPr/>
            <p:nvPr userDrawn="1"/>
          </p:nvSpPr>
          <p:spPr>
            <a:xfrm>
              <a:off x="0" y="0"/>
              <a:ext cx="12192000" cy="900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0" name="Rechthoek 89">
              <a:extLst>
                <a:ext uri="{FF2B5EF4-FFF2-40B4-BE49-F238E27FC236}">
                  <a16:creationId xmlns:a16="http://schemas.microsoft.com/office/drawing/2014/main" id="{8DEF8209-B5E8-480E-A820-1E51E9AF9FAB}"/>
                </a:ext>
              </a:extLst>
            </p:cNvPr>
            <p:cNvSpPr/>
            <p:nvPr userDrawn="1"/>
          </p:nvSpPr>
          <p:spPr>
            <a:xfrm>
              <a:off x="0" y="5958000"/>
              <a:ext cx="12192000" cy="900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1" name="Rechthoek 90">
              <a:extLst>
                <a:ext uri="{FF2B5EF4-FFF2-40B4-BE49-F238E27FC236}">
                  <a16:creationId xmlns:a16="http://schemas.microsoft.com/office/drawing/2014/main" id="{DB5C60D0-0688-489E-B39C-4B18318601A7}"/>
                </a:ext>
              </a:extLst>
            </p:cNvPr>
            <p:cNvSpPr/>
            <p:nvPr userDrawn="1"/>
          </p:nvSpPr>
          <p:spPr>
            <a:xfrm>
              <a:off x="-3151" y="0"/>
              <a:ext cx="648000" cy="6858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2" name="Rechthoek 91">
              <a:extLst>
                <a:ext uri="{FF2B5EF4-FFF2-40B4-BE49-F238E27FC236}">
                  <a16:creationId xmlns:a16="http://schemas.microsoft.com/office/drawing/2014/main" id="{2D8A6011-4F57-47BB-9B0D-DD617551DD98}"/>
                </a:ext>
              </a:extLst>
            </p:cNvPr>
            <p:cNvSpPr/>
            <p:nvPr userDrawn="1"/>
          </p:nvSpPr>
          <p:spPr>
            <a:xfrm>
              <a:off x="11544001" y="0"/>
              <a:ext cx="648000" cy="6858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3" name="Rechthoek 92">
              <a:extLst>
                <a:ext uri="{FF2B5EF4-FFF2-40B4-BE49-F238E27FC236}">
                  <a16:creationId xmlns:a16="http://schemas.microsoft.com/office/drawing/2014/main" id="{A7FE8F79-40A3-4311-AC35-E40D97113F19}"/>
                </a:ext>
              </a:extLst>
            </p:cNvPr>
            <p:cNvSpPr/>
            <p:nvPr userDrawn="1"/>
          </p:nvSpPr>
          <p:spPr>
            <a:xfrm>
              <a:off x="0" y="1308448"/>
              <a:ext cx="12192000" cy="156546"/>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5" name="Rechthoek 94">
              <a:extLst>
                <a:ext uri="{FF2B5EF4-FFF2-40B4-BE49-F238E27FC236}">
                  <a16:creationId xmlns:a16="http://schemas.microsoft.com/office/drawing/2014/main" id="{1CC6D43A-C98A-4BC8-BA7C-9A2E5F8101AE}"/>
                </a:ext>
              </a:extLst>
            </p:cNvPr>
            <p:cNvSpPr/>
            <p:nvPr userDrawn="1"/>
          </p:nvSpPr>
          <p:spPr>
            <a:xfrm>
              <a:off x="0" y="4779456"/>
              <a:ext cx="12192000" cy="900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96" name="Rechthoek 95">
              <a:extLst>
                <a:ext uri="{FF2B5EF4-FFF2-40B4-BE49-F238E27FC236}">
                  <a16:creationId xmlns:a16="http://schemas.microsoft.com/office/drawing/2014/main" id="{9F174C3B-ED07-4A21-AD3A-856A0F337C71}"/>
                </a:ext>
              </a:extLst>
            </p:cNvPr>
            <p:cNvSpPr/>
            <p:nvPr userDrawn="1"/>
          </p:nvSpPr>
          <p:spPr>
            <a:xfrm>
              <a:off x="0" y="6366448"/>
              <a:ext cx="12192000" cy="491552"/>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grpSp>
      <p:grpSp>
        <p:nvGrpSpPr>
          <p:cNvPr id="21" name="Instructie">
            <a:extLst>
              <a:ext uri="{FF2B5EF4-FFF2-40B4-BE49-F238E27FC236}">
                <a16:creationId xmlns:a16="http://schemas.microsoft.com/office/drawing/2014/main" id="{32A473E6-0FED-41B6-B428-E7E9CEDE6345}"/>
              </a:ext>
            </a:extLst>
          </p:cNvPr>
          <p:cNvGrpSpPr/>
          <p:nvPr userDrawn="1"/>
        </p:nvGrpSpPr>
        <p:grpSpPr>
          <a:xfrm>
            <a:off x="-3446148" y="0"/>
            <a:ext cx="3183678" cy="5229113"/>
            <a:chOff x="12391601" y="0"/>
            <a:chExt cx="3183678" cy="5229113"/>
          </a:xfrm>
        </p:grpSpPr>
        <p:grpSp>
          <p:nvGrpSpPr>
            <p:cNvPr id="22" name="Meer informatie">
              <a:extLst>
                <a:ext uri="{FF2B5EF4-FFF2-40B4-BE49-F238E27FC236}">
                  <a16:creationId xmlns:a16="http://schemas.microsoft.com/office/drawing/2014/main" id="{768C885E-D9DD-4737-A05D-8A67F48DCFFC}"/>
                </a:ext>
              </a:extLst>
            </p:cNvPr>
            <p:cNvGrpSpPr/>
            <p:nvPr userDrawn="1"/>
          </p:nvGrpSpPr>
          <p:grpSpPr>
            <a:xfrm>
              <a:off x="12396764" y="4445840"/>
              <a:ext cx="3178515" cy="783273"/>
              <a:chOff x="-3741486" y="3386444"/>
              <a:chExt cx="3178515" cy="783273"/>
            </a:xfrm>
          </p:grpSpPr>
          <p:sp>
            <p:nvSpPr>
              <p:cNvPr id="68" name="Freeform 101">
                <a:extLst>
                  <a:ext uri="{FF2B5EF4-FFF2-40B4-BE49-F238E27FC236}">
                    <a16:creationId xmlns:a16="http://schemas.microsoft.com/office/drawing/2014/main" id="{EA79D29B-26C0-47FD-B51E-220CF9BEF23B}"/>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69" name="Rechthoek 68">
                <a:extLst>
                  <a:ext uri="{FF2B5EF4-FFF2-40B4-BE49-F238E27FC236}">
                    <a16:creationId xmlns:a16="http://schemas.microsoft.com/office/drawing/2014/main" id="{B2158D3E-36B0-4379-AFC5-29F2E91B1291}"/>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70" name="Rechte verbindingslijn 69">
                <a:extLst>
                  <a:ext uri="{FF2B5EF4-FFF2-40B4-BE49-F238E27FC236}">
                    <a16:creationId xmlns:a16="http://schemas.microsoft.com/office/drawing/2014/main" id="{63F0561F-28C3-4DDD-8D81-71443830BA5C}"/>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23" name="Rechthoek 22">
              <a:extLst>
                <a:ext uri="{FF2B5EF4-FFF2-40B4-BE49-F238E27FC236}">
                  <a16:creationId xmlns:a16="http://schemas.microsoft.com/office/drawing/2014/main" id="{3680482E-2E38-4E5F-9E6B-886AD5D5CE15}"/>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tx1"/>
                  </a:solidFill>
                  <a:effectLst/>
                  <a:uLnTx/>
                  <a:uFillTx/>
                  <a:latin typeface="+mj-lt"/>
                  <a:cs typeface="Segoe UI Light" panose="020B0502040204020203" pitchFamily="34" charset="0"/>
                </a:rPr>
                <a:t>Afbeelding invoegen/veranderen</a:t>
              </a:r>
            </a:p>
          </p:txBody>
        </p:sp>
        <p:sp>
          <p:nvSpPr>
            <p:cNvPr id="24" name="Ovaal 23">
              <a:extLst>
                <a:ext uri="{FF2B5EF4-FFF2-40B4-BE49-F238E27FC236}">
                  <a16:creationId xmlns:a16="http://schemas.microsoft.com/office/drawing/2014/main" id="{85316068-A81A-4425-9711-F03C50B01FBC}"/>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5" name="Rechte verbindingslijn 24">
              <a:extLst>
                <a:ext uri="{FF2B5EF4-FFF2-40B4-BE49-F238E27FC236}">
                  <a16:creationId xmlns:a16="http://schemas.microsoft.com/office/drawing/2014/main" id="{6FFC445F-53C8-4936-9F18-ECAA09EB58E7}"/>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6" name="Rechte verbindingslijn 25">
              <a:extLst>
                <a:ext uri="{FF2B5EF4-FFF2-40B4-BE49-F238E27FC236}">
                  <a16:creationId xmlns:a16="http://schemas.microsoft.com/office/drawing/2014/main" id="{BFE5584A-39DD-42F2-BB43-9206BD3AEADE}"/>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7" name="Rechthoek 26">
              <a:extLst>
                <a:ext uri="{FF2B5EF4-FFF2-40B4-BE49-F238E27FC236}">
                  <a16:creationId xmlns:a16="http://schemas.microsoft.com/office/drawing/2014/main" id="{968DFB5A-1B45-49B3-A83C-A4EB5185500C}"/>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 name="Rechte verbindingslijn 27">
              <a:extLst>
                <a:ext uri="{FF2B5EF4-FFF2-40B4-BE49-F238E27FC236}">
                  <a16:creationId xmlns:a16="http://schemas.microsoft.com/office/drawing/2014/main" id="{026525F2-955A-4421-8BE5-853B0D36B094}"/>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9" name="Ovaal 28">
              <a:extLst>
                <a:ext uri="{FF2B5EF4-FFF2-40B4-BE49-F238E27FC236}">
                  <a16:creationId xmlns:a16="http://schemas.microsoft.com/office/drawing/2014/main" id="{03248539-A105-432F-A13B-40BBFAEADDEC}"/>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0" name="Rechthoek 29">
              <a:extLst>
                <a:ext uri="{FF2B5EF4-FFF2-40B4-BE49-F238E27FC236}">
                  <a16:creationId xmlns:a16="http://schemas.microsoft.com/office/drawing/2014/main" id="{740A625C-E35C-4C33-8652-5969EF7F2E77}"/>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1" name="Groep 30">
              <a:extLst>
                <a:ext uri="{FF2B5EF4-FFF2-40B4-BE49-F238E27FC236}">
                  <a16:creationId xmlns:a16="http://schemas.microsoft.com/office/drawing/2014/main" id="{26D134F4-9F17-4B78-83DD-B2D97AD0544E}"/>
                </a:ext>
              </a:extLst>
            </p:cNvPr>
            <p:cNvGrpSpPr/>
            <p:nvPr userDrawn="1"/>
          </p:nvGrpSpPr>
          <p:grpSpPr>
            <a:xfrm>
              <a:off x="12757282" y="2184550"/>
              <a:ext cx="825500" cy="209550"/>
              <a:chOff x="13504624" y="2482850"/>
              <a:chExt cx="825500" cy="209550"/>
            </a:xfrm>
          </p:grpSpPr>
          <p:sp>
            <p:nvSpPr>
              <p:cNvPr id="65" name="Rechthoek 64">
                <a:extLst>
                  <a:ext uri="{FF2B5EF4-FFF2-40B4-BE49-F238E27FC236}">
                    <a16:creationId xmlns:a16="http://schemas.microsoft.com/office/drawing/2014/main" id="{419F4541-37DA-40FB-B5A6-F23EC2B4A9C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66" name="Rechte verbindingslijn 65">
                <a:extLst>
                  <a:ext uri="{FF2B5EF4-FFF2-40B4-BE49-F238E27FC236}">
                    <a16:creationId xmlns:a16="http://schemas.microsoft.com/office/drawing/2014/main" id="{9669DA04-05A4-4B3F-8A34-0F68022D6B7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7" name="Gelijkbenige driehoek 66">
                <a:extLst>
                  <a:ext uri="{FF2B5EF4-FFF2-40B4-BE49-F238E27FC236}">
                    <a16:creationId xmlns:a16="http://schemas.microsoft.com/office/drawing/2014/main" id="{0BCAF575-43B3-44B4-B458-E20339711D0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 name="Groep 31">
              <a:extLst>
                <a:ext uri="{FF2B5EF4-FFF2-40B4-BE49-F238E27FC236}">
                  <a16:creationId xmlns:a16="http://schemas.microsoft.com/office/drawing/2014/main" id="{BBB4995C-9951-409B-A532-C7461C9E19AF}"/>
                </a:ext>
              </a:extLst>
            </p:cNvPr>
            <p:cNvGrpSpPr/>
            <p:nvPr userDrawn="1"/>
          </p:nvGrpSpPr>
          <p:grpSpPr>
            <a:xfrm>
              <a:off x="12757282" y="1141626"/>
              <a:ext cx="294789" cy="318834"/>
              <a:chOff x="14466489" y="1001522"/>
              <a:chExt cx="290627" cy="314333"/>
            </a:xfrm>
          </p:grpSpPr>
          <p:sp>
            <p:nvSpPr>
              <p:cNvPr id="59" name="Rechthoek 58">
                <a:extLst>
                  <a:ext uri="{FF2B5EF4-FFF2-40B4-BE49-F238E27FC236}">
                    <a16:creationId xmlns:a16="http://schemas.microsoft.com/office/drawing/2014/main" id="{EDFE0A40-601D-487C-B6A4-88FC26A6D60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60" name="Ovaal 59">
                <a:extLst>
                  <a:ext uri="{FF2B5EF4-FFF2-40B4-BE49-F238E27FC236}">
                    <a16:creationId xmlns:a16="http://schemas.microsoft.com/office/drawing/2014/main" id="{D0B3215B-058C-4E0A-9ED0-DE9F8612937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Vrije vorm: vorm 60">
                <a:extLst>
                  <a:ext uri="{FF2B5EF4-FFF2-40B4-BE49-F238E27FC236}">
                    <a16:creationId xmlns:a16="http://schemas.microsoft.com/office/drawing/2014/main" id="{BC9F7F8E-BBD5-447F-AB9A-1540889BCF3D}"/>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2" name="Rechthoek: afgeronde hoeken 61">
                <a:extLst>
                  <a:ext uri="{FF2B5EF4-FFF2-40B4-BE49-F238E27FC236}">
                    <a16:creationId xmlns:a16="http://schemas.microsoft.com/office/drawing/2014/main" id="{5644D615-5A3D-4861-BDE5-5C1B0BDF451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63" name="Rechte verbindingslijn 62">
                <a:extLst>
                  <a:ext uri="{FF2B5EF4-FFF2-40B4-BE49-F238E27FC236}">
                    <a16:creationId xmlns:a16="http://schemas.microsoft.com/office/drawing/2014/main" id="{F4F47567-D85C-4080-82E8-5F7BD9D9599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64" name="Rechte verbindingslijn 63">
                <a:extLst>
                  <a:ext uri="{FF2B5EF4-FFF2-40B4-BE49-F238E27FC236}">
                    <a16:creationId xmlns:a16="http://schemas.microsoft.com/office/drawing/2014/main" id="{394F2A49-1F24-4BAC-9677-4E0E2756B221}"/>
                  </a:ext>
                </a:extLst>
              </p:cNvPr>
              <p:cNvCxnSpPr>
                <a:cxnSpLocks/>
                <a:stCxn id="6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3" name="Ovaal 32">
              <a:extLst>
                <a:ext uri="{FF2B5EF4-FFF2-40B4-BE49-F238E27FC236}">
                  <a16:creationId xmlns:a16="http://schemas.microsoft.com/office/drawing/2014/main" id="{E4E159D1-E06C-4416-8A82-952E857B4BAD}"/>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4" name="Rechthoek 33">
              <a:extLst>
                <a:ext uri="{FF2B5EF4-FFF2-40B4-BE49-F238E27FC236}">
                  <a16:creationId xmlns:a16="http://schemas.microsoft.com/office/drawing/2014/main" id="{61AE7D13-CC95-4B39-82C3-E9C600FC3834}"/>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5" name="Rechte verbindingslijn 34">
              <a:extLst>
                <a:ext uri="{FF2B5EF4-FFF2-40B4-BE49-F238E27FC236}">
                  <a16:creationId xmlns:a16="http://schemas.microsoft.com/office/drawing/2014/main" id="{89103E9D-5191-4199-96BD-248E79F1019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36" name="Rechthoek 35">
              <a:extLst>
                <a:ext uri="{FF2B5EF4-FFF2-40B4-BE49-F238E27FC236}">
                  <a16:creationId xmlns:a16="http://schemas.microsoft.com/office/drawing/2014/main" id="{02B9E4C1-FC24-4039-9EE3-E4BE934A3351}"/>
                </a:ext>
              </a:extLst>
            </p:cNvPr>
            <p:cNvSpPr/>
            <p:nvPr userDrawn="1"/>
          </p:nvSpPr>
          <p:spPr>
            <a:xfrm>
              <a:off x="12654153" y="3238910"/>
              <a:ext cx="1624926" cy="80522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37" name="Groep 36">
              <a:extLst>
                <a:ext uri="{FF2B5EF4-FFF2-40B4-BE49-F238E27FC236}">
                  <a16:creationId xmlns:a16="http://schemas.microsoft.com/office/drawing/2014/main" id="{21E782D2-E18F-42EB-A24E-685DA3DC309F}"/>
                </a:ext>
              </a:extLst>
            </p:cNvPr>
            <p:cNvGrpSpPr/>
            <p:nvPr userDrawn="1"/>
          </p:nvGrpSpPr>
          <p:grpSpPr>
            <a:xfrm>
              <a:off x="13614067" y="3535184"/>
              <a:ext cx="1195723" cy="678267"/>
              <a:chOff x="12757284" y="3224292"/>
              <a:chExt cx="1195723" cy="678267"/>
            </a:xfrm>
          </p:grpSpPr>
          <p:sp>
            <p:nvSpPr>
              <p:cNvPr id="38" name="Rechthoek 37">
                <a:extLst>
                  <a:ext uri="{FF2B5EF4-FFF2-40B4-BE49-F238E27FC236}">
                    <a16:creationId xmlns:a16="http://schemas.microsoft.com/office/drawing/2014/main" id="{C1B01C4B-77F7-4B36-9C52-50A23BB29EA5}"/>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9" name="Rechthoek 38">
                <a:extLst>
                  <a:ext uri="{FF2B5EF4-FFF2-40B4-BE49-F238E27FC236}">
                    <a16:creationId xmlns:a16="http://schemas.microsoft.com/office/drawing/2014/main" id="{8BA0927C-1923-451A-B5DA-0AAB4B7A273A}"/>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0" name="Groep 39">
                <a:extLst>
                  <a:ext uri="{FF2B5EF4-FFF2-40B4-BE49-F238E27FC236}">
                    <a16:creationId xmlns:a16="http://schemas.microsoft.com/office/drawing/2014/main" id="{7FC44B78-8B61-4DA7-947A-8DBDF088701F}"/>
                  </a:ext>
                </a:extLst>
              </p:cNvPr>
              <p:cNvGrpSpPr/>
              <p:nvPr userDrawn="1"/>
            </p:nvGrpSpPr>
            <p:grpSpPr>
              <a:xfrm>
                <a:off x="12839234" y="3289794"/>
                <a:ext cx="155951" cy="131922"/>
                <a:chOff x="12968836" y="3354170"/>
                <a:chExt cx="404806" cy="342433"/>
              </a:xfrm>
            </p:grpSpPr>
            <p:sp>
              <p:nvSpPr>
                <p:cNvPr id="53" name="Rechthoek: afgeronde hoeken 52">
                  <a:extLst>
                    <a:ext uri="{FF2B5EF4-FFF2-40B4-BE49-F238E27FC236}">
                      <a16:creationId xmlns:a16="http://schemas.microsoft.com/office/drawing/2014/main" id="{CA1274FB-11FA-401A-ADBA-9C43A0D7CCB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54" name="Rechthoek 53">
                  <a:extLst>
                    <a:ext uri="{FF2B5EF4-FFF2-40B4-BE49-F238E27FC236}">
                      <a16:creationId xmlns:a16="http://schemas.microsoft.com/office/drawing/2014/main" id="{7039854E-6AF2-4F6E-B023-28F6DC23F51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5" name="Rechthoek 54">
                  <a:extLst>
                    <a:ext uri="{FF2B5EF4-FFF2-40B4-BE49-F238E27FC236}">
                      <a16:creationId xmlns:a16="http://schemas.microsoft.com/office/drawing/2014/main" id="{DC165E3A-B10E-41FC-801D-C2D9AED54A5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6" name="Rechthoek 55">
                  <a:extLst>
                    <a:ext uri="{FF2B5EF4-FFF2-40B4-BE49-F238E27FC236}">
                      <a16:creationId xmlns:a16="http://schemas.microsoft.com/office/drawing/2014/main" id="{460D717F-54DD-426A-BB57-47CE9F2C209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7" name="Rechthoek 56">
                  <a:extLst>
                    <a:ext uri="{FF2B5EF4-FFF2-40B4-BE49-F238E27FC236}">
                      <a16:creationId xmlns:a16="http://schemas.microsoft.com/office/drawing/2014/main" id="{872EFBA4-A3C2-48C6-A204-7B50B23561C1}"/>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8" name="Rechthoek 57">
                  <a:extLst>
                    <a:ext uri="{FF2B5EF4-FFF2-40B4-BE49-F238E27FC236}">
                      <a16:creationId xmlns:a16="http://schemas.microsoft.com/office/drawing/2014/main" id="{5B2E2A2B-0F1F-4893-87E0-54B9C114070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41" name="Groep 40">
                <a:extLst>
                  <a:ext uri="{FF2B5EF4-FFF2-40B4-BE49-F238E27FC236}">
                    <a16:creationId xmlns:a16="http://schemas.microsoft.com/office/drawing/2014/main" id="{22FC4808-97F7-4595-A86E-9A2E2B3B8B27}"/>
                  </a:ext>
                </a:extLst>
              </p:cNvPr>
              <p:cNvGrpSpPr/>
              <p:nvPr userDrawn="1"/>
            </p:nvGrpSpPr>
            <p:grpSpPr>
              <a:xfrm>
                <a:off x="12819679" y="3589117"/>
                <a:ext cx="166739" cy="218963"/>
                <a:chOff x="12940828" y="3950597"/>
                <a:chExt cx="432813" cy="568367"/>
              </a:xfrm>
            </p:grpSpPr>
            <p:grpSp>
              <p:nvGrpSpPr>
                <p:cNvPr id="45" name="Groep 44">
                  <a:extLst>
                    <a:ext uri="{FF2B5EF4-FFF2-40B4-BE49-F238E27FC236}">
                      <a16:creationId xmlns:a16="http://schemas.microsoft.com/office/drawing/2014/main" id="{819FDADE-E124-46A0-B745-4FD59CBE68BA}"/>
                    </a:ext>
                  </a:extLst>
                </p:cNvPr>
                <p:cNvGrpSpPr/>
                <p:nvPr userDrawn="1"/>
              </p:nvGrpSpPr>
              <p:grpSpPr>
                <a:xfrm>
                  <a:off x="13000382" y="4006891"/>
                  <a:ext cx="373259" cy="315747"/>
                  <a:chOff x="12968836" y="3354170"/>
                  <a:chExt cx="404806" cy="342433"/>
                </a:xfrm>
              </p:grpSpPr>
              <p:sp>
                <p:nvSpPr>
                  <p:cNvPr id="47" name="Rechthoek: afgeronde hoeken 46">
                    <a:extLst>
                      <a:ext uri="{FF2B5EF4-FFF2-40B4-BE49-F238E27FC236}">
                        <a16:creationId xmlns:a16="http://schemas.microsoft.com/office/drawing/2014/main" id="{90B21D9E-FD74-4788-B8CD-B06D44B45B2F}"/>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48" name="Rechthoek 47">
                    <a:extLst>
                      <a:ext uri="{FF2B5EF4-FFF2-40B4-BE49-F238E27FC236}">
                        <a16:creationId xmlns:a16="http://schemas.microsoft.com/office/drawing/2014/main" id="{134F7885-7A1E-487F-980E-8CCE703DFC79}"/>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9" name="Rechthoek 48">
                    <a:extLst>
                      <a:ext uri="{FF2B5EF4-FFF2-40B4-BE49-F238E27FC236}">
                        <a16:creationId xmlns:a16="http://schemas.microsoft.com/office/drawing/2014/main" id="{AF0A9393-D28F-407C-A33F-1B27E195C5C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0" name="Rechthoek 49">
                    <a:extLst>
                      <a:ext uri="{FF2B5EF4-FFF2-40B4-BE49-F238E27FC236}">
                        <a16:creationId xmlns:a16="http://schemas.microsoft.com/office/drawing/2014/main" id="{C8F09BE3-C14D-47A0-9B10-125097C882D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1" name="Rechthoek 50">
                    <a:extLst>
                      <a:ext uri="{FF2B5EF4-FFF2-40B4-BE49-F238E27FC236}">
                        <a16:creationId xmlns:a16="http://schemas.microsoft.com/office/drawing/2014/main" id="{BF046509-5BD6-43B8-A593-5722A505831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2" name="Rechthoek 51">
                    <a:extLst>
                      <a:ext uri="{FF2B5EF4-FFF2-40B4-BE49-F238E27FC236}">
                        <a16:creationId xmlns:a16="http://schemas.microsoft.com/office/drawing/2014/main" id="{E6FB9D12-1401-4970-BA65-822E8287A96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46" name="Boog 45">
                  <a:extLst>
                    <a:ext uri="{FF2B5EF4-FFF2-40B4-BE49-F238E27FC236}">
                      <a16:creationId xmlns:a16="http://schemas.microsoft.com/office/drawing/2014/main" id="{FF80973B-E80D-4D1A-9E50-25ECAC49CF9B}"/>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42" name="Tekstvak 41">
                <a:extLst>
                  <a:ext uri="{FF2B5EF4-FFF2-40B4-BE49-F238E27FC236}">
                    <a16:creationId xmlns:a16="http://schemas.microsoft.com/office/drawing/2014/main" id="{E2B7B13B-DD4C-4887-8E4B-A75F407A1D0E}"/>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43" name="Tekstvak 42">
                <a:extLst>
                  <a:ext uri="{FF2B5EF4-FFF2-40B4-BE49-F238E27FC236}">
                    <a16:creationId xmlns:a16="http://schemas.microsoft.com/office/drawing/2014/main" id="{871A6E36-F1FD-4826-AA90-C98A69C06465}"/>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44" name="Picture 3">
                <a:extLst>
                  <a:ext uri="{FF2B5EF4-FFF2-40B4-BE49-F238E27FC236}">
                    <a16:creationId xmlns:a16="http://schemas.microsoft.com/office/drawing/2014/main" id="{7DB89877-5D4F-4F43-8832-0D7ADF951FDC}"/>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3809921" y="367122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224825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18000" decel="82000" fill="hold" grpId="0" nodeType="withEffect">
                                  <p:stCondLst>
                                    <p:cond delay="0"/>
                                  </p:stCondLst>
                                  <p:childTnLst>
                                    <p:animScale>
                                      <p:cBhvr>
                                        <p:cTn id="6" dur="2750" fill="hold"/>
                                        <p:tgtEl>
                                          <p:spTgt spid="80"/>
                                        </p:tgtEl>
                                      </p:cBhvr>
                                      <p:by x="110000" y="110000"/>
                                    </p:animScale>
                                  </p:childTnLst>
                                </p:cTn>
                              </p:par>
                              <p:par>
                                <p:cTn id="7" presetID="2" presetClass="entr" presetSubtype="4" accel="50000" decel="50000" fill="hold" grpId="0" nodeType="withEffect">
                                  <p:stCondLst>
                                    <p:cond delay="25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1000" fill="hold"/>
                                        <p:tgtEl>
                                          <p:spTgt spid="8"/>
                                        </p:tgtEl>
                                        <p:attrNameLst>
                                          <p:attrName>ppt_x</p:attrName>
                                        </p:attrNameLst>
                                      </p:cBhvr>
                                      <p:tavLst>
                                        <p:tav tm="0">
                                          <p:val>
                                            <p:strVal val="#ppt_x"/>
                                          </p:val>
                                        </p:tav>
                                        <p:tav tm="100000">
                                          <p:val>
                                            <p:strVal val="#ppt_x"/>
                                          </p:val>
                                        </p:tav>
                                      </p:tavLst>
                                    </p:anim>
                                    <p:anim calcmode="lin" valueType="num">
                                      <p:cBhvr additive="base">
                                        <p:cTn id="10" dur="1000" fill="hold"/>
                                        <p:tgtEl>
                                          <p:spTgt spid="8"/>
                                        </p:tgtEl>
                                        <p:attrNameLst>
                                          <p:attrName>ppt_y</p:attrName>
                                        </p:attrNameLst>
                                      </p:cBhvr>
                                      <p:tavLst>
                                        <p:tav tm="0">
                                          <p:val>
                                            <p:strVal val="1+#ppt_h/2"/>
                                          </p:val>
                                        </p:tav>
                                        <p:tav tm="100000">
                                          <p:val>
                                            <p:strVal val="#ppt_y"/>
                                          </p:val>
                                        </p:tav>
                                      </p:tavLst>
                                    </p:anim>
                                  </p:childTnLst>
                                </p:cTn>
                              </p:par>
                              <p:par>
                                <p:cTn id="11" presetID="23" presetClass="entr" presetSubtype="16" fill="hold" grpId="0" nodeType="withEffect">
                                  <p:stCondLst>
                                    <p:cond delay="50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childTnLst>
                                </p:cTn>
                              </p:par>
                              <p:par>
                                <p:cTn id="15" presetID="6" presetClass="emph" presetSubtype="0" accel="20000" decel="80000" autoRev="1" fill="hold" grpId="1" nodeType="withEffect">
                                  <p:stCondLst>
                                    <p:cond delay="500"/>
                                  </p:stCondLst>
                                  <p:childTnLst>
                                    <p:animScale>
                                      <p:cBhvr>
                                        <p:cTn id="16" dur="500" fill="hold"/>
                                        <p:tgtEl>
                                          <p:spTgt spid="94"/>
                                        </p:tgtEl>
                                      </p:cBhvr>
                                      <p:by x="120000" y="120000"/>
                                    </p:animScale>
                                  </p:childTnLst>
                                </p:cTn>
                              </p:par>
                              <p:par>
                                <p:cTn id="17" presetID="23" presetClass="entr" presetSubtype="16" fill="hold" grpId="0" nodeType="withEffect">
                                  <p:stCondLst>
                                    <p:cond delay="75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6" presetClass="emph" presetSubtype="0" accel="20000" decel="80000" autoRev="1" fill="hold" grpId="1" nodeType="withEffect">
                                  <p:stCondLst>
                                    <p:cond delay="750"/>
                                  </p:stCondLst>
                                  <p:childTnLst>
                                    <p:animScale>
                                      <p:cBhvr>
                                        <p:cTn id="22" dur="500" fill="hold"/>
                                        <p:tgtEl>
                                          <p:spTgt spid="81"/>
                                        </p:tgtEl>
                                      </p:cBhvr>
                                      <p:by x="120000" y="120000"/>
                                    </p:animScale>
                                  </p:childTnLst>
                                </p:cTn>
                              </p:par>
                              <p:par>
                                <p:cTn id="23" presetID="10" presetClass="entr" presetSubtype="0" fill="hold" grpId="0" nodeType="withEffect">
                                  <p:stCondLst>
                                    <p:cond delay="1500"/>
                                  </p:stCondLst>
                                  <p:iterate type="lt">
                                    <p:tmPct val="10000"/>
                                  </p:iterate>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 grpId="0" animBg="1">
        <p:tmplLst>
          <p:tmpl>
            <p:tnLst>
              <p:par>
                <p:cTn presetID="2" presetClass="entr" presetSubtype="4" accel="50000" decel="50000" fill="hold" nodeType="with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ppt_x"/>
                          </p:val>
                        </p:tav>
                        <p:tav tm="100000">
                          <p:val>
                            <p:strVal val="#ppt_x"/>
                          </p:val>
                        </p:tav>
                      </p:tavLst>
                    </p:anim>
                    <p:anim calcmode="lin" valueType="num">
                      <p:cBhvr additive="base">
                        <p:cTn dur="1000" fill="hold"/>
                        <p:tgtEl>
                          <p:spTgt spid="8"/>
                        </p:tgtEl>
                        <p:attrNameLst>
                          <p:attrName>ppt_y</p:attrName>
                        </p:attrNameLst>
                      </p:cBhvr>
                      <p:tavLst>
                        <p:tav tm="0">
                          <p:val>
                            <p:strVal val="1+#ppt_h/2"/>
                          </p:val>
                        </p:tav>
                        <p:tav tm="100000">
                          <p:val>
                            <p:strVal val="#ppt_y"/>
                          </p:val>
                        </p:tav>
                      </p:tavLst>
                    </p:anim>
                  </p:childTnLst>
                </p:cTn>
              </p:par>
            </p:tnLst>
          </p:tmpl>
        </p:tmplLst>
      </p:bldP>
      <p:bldP spid="94" grpId="0" animBg="1">
        <p:tmplLst>
          <p:tmpl>
            <p:tnLst>
              <p:par>
                <p:cTn presetID="23" presetClass="entr" presetSubtype="16" fill="hold" nodeType="withEffect">
                  <p:stCondLst>
                    <p:cond delay="500"/>
                  </p:stCondLst>
                  <p:childTnLst>
                    <p:set>
                      <p:cBhvr>
                        <p:cTn dur="1" fill="hold">
                          <p:stCondLst>
                            <p:cond delay="0"/>
                          </p:stCondLst>
                        </p:cTn>
                        <p:tgtEl>
                          <p:spTgt spid="94"/>
                        </p:tgtEl>
                        <p:attrNameLst>
                          <p:attrName>style.visibility</p:attrName>
                        </p:attrNameLst>
                      </p:cBhvr>
                      <p:to>
                        <p:strVal val="visible"/>
                      </p:to>
                    </p:set>
                    <p:anim calcmode="lin" valueType="num">
                      <p:cBhvr>
                        <p:cTn dur="500" fill="hold"/>
                        <p:tgtEl>
                          <p:spTgt spid="94"/>
                        </p:tgtEl>
                        <p:attrNameLst>
                          <p:attrName>ppt_w</p:attrName>
                        </p:attrNameLst>
                      </p:cBhvr>
                      <p:tavLst>
                        <p:tav tm="0">
                          <p:val>
                            <p:fltVal val="0"/>
                          </p:val>
                        </p:tav>
                        <p:tav tm="100000">
                          <p:val>
                            <p:strVal val="#ppt_w"/>
                          </p:val>
                        </p:tav>
                      </p:tavLst>
                    </p:anim>
                    <p:anim calcmode="lin" valueType="num">
                      <p:cBhvr>
                        <p:cTn dur="500" fill="hold"/>
                        <p:tgtEl>
                          <p:spTgt spid="94"/>
                        </p:tgtEl>
                        <p:attrNameLst>
                          <p:attrName>ppt_h</p:attrName>
                        </p:attrNameLst>
                      </p:cBhvr>
                      <p:tavLst>
                        <p:tav tm="0">
                          <p:val>
                            <p:fltVal val="0"/>
                          </p:val>
                        </p:tav>
                        <p:tav tm="100000">
                          <p:val>
                            <p:strVal val="#ppt_h"/>
                          </p:val>
                        </p:tav>
                      </p:tavLst>
                    </p:anim>
                  </p:childTnLst>
                </p:cTn>
              </p:par>
            </p:tnLst>
          </p:tmpl>
        </p:tmplLst>
      </p:bldP>
      <p:bldP spid="94" grpId="1" animBg="1">
        <p:tmplLst>
          <p:tmpl>
            <p:tnLst>
              <p:par>
                <p:cTn presetID="6" presetClass="emph" presetSubtype="0" accel="20000" decel="80000" autoRev="1" fill="hold" nodeType="withEffect">
                  <p:stCondLst>
                    <p:cond delay="500"/>
                  </p:stCondLst>
                  <p:childTnLst>
                    <p:animScale>
                      <p:cBhvr>
                        <p:cTn dur="500" fill="hold"/>
                        <p:tgtEl>
                          <p:spTgt spid="94"/>
                        </p:tgtEl>
                      </p:cBhvr>
                      <p:by x="120000" y="120000"/>
                    </p:animScale>
                  </p:childTnLst>
                </p:cTn>
              </p:par>
            </p:tnLst>
          </p:tmpl>
        </p:tmplLst>
      </p:bldP>
      <p:bldP spid="81" grpId="0" animBg="1">
        <p:tmplLst>
          <p:tmpl>
            <p:tnLst>
              <p:par>
                <p:cTn presetID="23" presetClass="entr" presetSubtype="16" fill="hold" nodeType="withEffect">
                  <p:stCondLst>
                    <p:cond delay="750"/>
                  </p:stCondLst>
                  <p:childTnLst>
                    <p:set>
                      <p:cBhvr>
                        <p:cTn dur="1" fill="hold">
                          <p:stCondLst>
                            <p:cond delay="0"/>
                          </p:stCondLst>
                        </p:cTn>
                        <p:tgtEl>
                          <p:spTgt spid="81"/>
                        </p:tgtEl>
                        <p:attrNameLst>
                          <p:attrName>style.visibility</p:attrName>
                        </p:attrNameLst>
                      </p:cBhvr>
                      <p:to>
                        <p:strVal val="visible"/>
                      </p:to>
                    </p:set>
                    <p:anim calcmode="lin" valueType="num">
                      <p:cBhvr>
                        <p:cTn dur="500" fill="hold"/>
                        <p:tgtEl>
                          <p:spTgt spid="81"/>
                        </p:tgtEl>
                        <p:attrNameLst>
                          <p:attrName>ppt_w</p:attrName>
                        </p:attrNameLst>
                      </p:cBhvr>
                      <p:tavLst>
                        <p:tav tm="0">
                          <p:val>
                            <p:fltVal val="0"/>
                          </p:val>
                        </p:tav>
                        <p:tav tm="100000">
                          <p:val>
                            <p:strVal val="#ppt_w"/>
                          </p:val>
                        </p:tav>
                      </p:tavLst>
                    </p:anim>
                    <p:anim calcmode="lin" valueType="num">
                      <p:cBhvr>
                        <p:cTn dur="500" fill="hold"/>
                        <p:tgtEl>
                          <p:spTgt spid="81"/>
                        </p:tgtEl>
                        <p:attrNameLst>
                          <p:attrName>ppt_h</p:attrName>
                        </p:attrNameLst>
                      </p:cBhvr>
                      <p:tavLst>
                        <p:tav tm="0">
                          <p:val>
                            <p:fltVal val="0"/>
                          </p:val>
                        </p:tav>
                        <p:tav tm="100000">
                          <p:val>
                            <p:strVal val="#ppt_h"/>
                          </p:val>
                        </p:tav>
                      </p:tavLst>
                    </p:anim>
                  </p:childTnLst>
                </p:cTn>
              </p:par>
            </p:tnLst>
          </p:tmpl>
        </p:tmplLst>
      </p:bldP>
      <p:bldP spid="81" grpId="1" animBg="1">
        <p:tmplLst>
          <p:tmpl>
            <p:tnLst>
              <p:par>
                <p:cTn presetID="6" presetClass="emph" presetSubtype="0" accel="20000" decel="80000" autoRev="1" fill="hold" nodeType="withEffect">
                  <p:stCondLst>
                    <p:cond delay="750"/>
                  </p:stCondLst>
                  <p:childTnLst>
                    <p:animScale>
                      <p:cBhvr>
                        <p:cTn dur="500" fill="hold"/>
                        <p:tgtEl>
                          <p:spTgt spid="81"/>
                        </p:tgtEl>
                      </p:cBhvr>
                      <p:by x="120000" y="120000"/>
                    </p:animScale>
                  </p:childTnLst>
                </p:cTn>
              </p:par>
            </p:tnLst>
          </p:tmpl>
        </p:tmplLst>
      </p:bldP>
      <p:bldP spid="2"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structie dia: YouTube links">
    <p:spTree>
      <p:nvGrpSpPr>
        <p:cNvPr id="1" name=""/>
        <p:cNvGrpSpPr/>
        <p:nvPr/>
      </p:nvGrpSpPr>
      <p:grpSpPr>
        <a:xfrm>
          <a:off x="0" y="0"/>
          <a:ext cx="0" cy="0"/>
          <a:chOff x="0" y="0"/>
          <a:chExt cx="0" cy="0"/>
        </a:xfrm>
      </p:grpSpPr>
      <p:sp>
        <p:nvSpPr>
          <p:cNvPr id="102" name="Rechthoek 101"/>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a:solidFill>
                <a:schemeClr val="tx1"/>
              </a:solidFill>
            </a:endParaRPr>
          </a:p>
        </p:txBody>
      </p:sp>
      <p:sp>
        <p:nvSpPr>
          <p:cNvPr id="8" name="Tekstvak 7"/>
          <p:cNvSpPr txBox="1"/>
          <p:nvPr userDrawn="1"/>
        </p:nvSpPr>
        <p:spPr>
          <a:xfrm>
            <a:off x="8548743" y="-399456"/>
            <a:ext cx="3643257" cy="381673"/>
          </a:xfrm>
          <a:prstGeom prst="rect">
            <a:avLst/>
          </a:prstGeom>
          <a:noFill/>
        </p:spPr>
        <p:txBody>
          <a:bodyPr wrap="square" lIns="0" tIns="0" rIns="0" bIns="0" rtlCol="0" anchor="ctr">
            <a:noAutofit/>
          </a:bodyPr>
          <a:lstStyle/>
          <a:p>
            <a:pPr algn="r"/>
            <a:r>
              <a:rPr lang="nl-NL" sz="1400" noProof="0">
                <a:solidFill>
                  <a:srgbClr val="303E48">
                    <a:lumMod val="60000"/>
                    <a:lumOff val="40000"/>
                  </a:srgbClr>
                </a:solidFill>
              </a:rPr>
              <a:t>Instructie dia: YouTube links</a:t>
            </a:r>
          </a:p>
        </p:txBody>
      </p:sp>
      <p:grpSp>
        <p:nvGrpSpPr>
          <p:cNvPr id="9" name="GRID" hidden="1"/>
          <p:cNvGrpSpPr/>
          <p:nvPr userDrawn="1"/>
        </p:nvGrpSpPr>
        <p:grpSpPr>
          <a:xfrm>
            <a:off x="0" y="0"/>
            <a:ext cx="12191999" cy="6858000"/>
            <a:chOff x="0" y="0"/>
            <a:chExt cx="12169774" cy="6858000"/>
          </a:xfrm>
        </p:grpSpPr>
        <p:sp>
          <p:nvSpPr>
            <p:cNvPr id="10" name="Rechthoek 9"/>
            <p:cNvSpPr/>
            <p:nvPr userDrawn="1"/>
          </p:nvSpPr>
          <p:spPr>
            <a:xfrm>
              <a:off x="0" y="6057304"/>
              <a:ext cx="12169774"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Rechthoek 10"/>
            <p:cNvSpPr/>
            <p:nvPr userDrawn="1"/>
          </p:nvSpPr>
          <p:spPr>
            <a:xfrm>
              <a:off x="0" y="0"/>
              <a:ext cx="12169774"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2" name="Rechthoek 11"/>
            <p:cNvSpPr/>
            <p:nvPr userDrawn="1"/>
          </p:nvSpPr>
          <p:spPr>
            <a:xfrm rot="5400000">
              <a:off x="-3082652" y="3082652"/>
              <a:ext cx="6858000"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3" name="Rechthoek 12"/>
            <p:cNvSpPr/>
            <p:nvPr userDrawn="1"/>
          </p:nvSpPr>
          <p:spPr>
            <a:xfrm rot="5400000">
              <a:off x="8391004" y="3082652"/>
              <a:ext cx="6858000"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4" name="Rechthoek 13"/>
            <p:cNvSpPr/>
            <p:nvPr userDrawn="1"/>
          </p:nvSpPr>
          <p:spPr>
            <a:xfrm>
              <a:off x="0" y="1124808"/>
              <a:ext cx="12169774" cy="576002"/>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5" name="Rechthoek 94"/>
            <p:cNvSpPr/>
            <p:nvPr userDrawn="1"/>
          </p:nvSpPr>
          <p:spPr>
            <a:xfrm>
              <a:off x="0" y="2582251"/>
              <a:ext cx="12169774" cy="21352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6" name="Rechthoek 95"/>
            <p:cNvSpPr/>
            <p:nvPr userDrawn="1"/>
          </p:nvSpPr>
          <p:spPr>
            <a:xfrm>
              <a:off x="0" y="4795817"/>
              <a:ext cx="12169774" cy="21352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grpSp>
      <p:sp>
        <p:nvSpPr>
          <p:cNvPr id="7" name="Tekstvak 6"/>
          <p:cNvSpPr txBox="1"/>
          <p:nvPr userDrawn="1"/>
        </p:nvSpPr>
        <p:spPr>
          <a:xfrm>
            <a:off x="693962" y="692697"/>
            <a:ext cx="9946827" cy="461665"/>
          </a:xfrm>
          <a:prstGeom prst="rect">
            <a:avLst/>
          </a:prstGeom>
          <a:noFill/>
          <a:effectLst/>
        </p:spPr>
        <p:txBody>
          <a:bodyPr vert="horz" lIns="0" tIns="0" rIns="0" bIns="0" rtlCol="0" anchor="ctr">
            <a:noAutofit/>
          </a:bodyPr>
          <a:lstStyle>
            <a:lvl1pPr defTabSz="914400">
              <a:lnSpc>
                <a:spcPct val="90000"/>
              </a:lnSpc>
              <a:spcBef>
                <a:spcPts val="600"/>
              </a:spcBef>
              <a:spcAft>
                <a:spcPts val="600"/>
              </a:spcAft>
              <a:buNone/>
              <a:defRPr cap="all" baseline="0">
                <a:solidFill>
                  <a:schemeClr val="accent2"/>
                </a:solidFill>
                <a:latin typeface="+mj-lt"/>
                <a:ea typeface="+mj-ea"/>
                <a:cs typeface="+mj-cs"/>
              </a:defRPr>
            </a:lvl1pPr>
          </a:lstStyle>
          <a:p>
            <a:pPr lvl="0"/>
            <a:r>
              <a:rPr lang="nl-NL" sz="1800" noProof="0">
                <a:solidFill>
                  <a:srgbClr val="0096A5"/>
                </a:solidFill>
                <a:latin typeface="Oswald" panose="02000503000000000000" pitchFamily="2" charset="0"/>
              </a:rPr>
              <a:t>Video instructies – YouTube links</a:t>
            </a:r>
          </a:p>
        </p:txBody>
      </p:sp>
      <p:cxnSp>
        <p:nvCxnSpPr>
          <p:cNvPr id="49" name="Rechte verbindingslijn 48"/>
          <p:cNvCxnSpPr/>
          <p:nvPr userDrawn="1"/>
        </p:nvCxnSpPr>
        <p:spPr>
          <a:xfrm>
            <a:off x="3394123" y="1700810"/>
            <a:ext cx="0" cy="4356494"/>
          </a:xfrm>
          <a:prstGeom prst="line">
            <a:avLst/>
          </a:prstGeom>
          <a:ln w="3175">
            <a:solidFill>
              <a:srgbClr val="E7E6E6"/>
            </a:solidFill>
          </a:ln>
        </p:spPr>
        <p:style>
          <a:lnRef idx="1">
            <a:schemeClr val="accent1"/>
          </a:lnRef>
          <a:fillRef idx="0">
            <a:schemeClr val="accent1"/>
          </a:fillRef>
          <a:effectRef idx="0">
            <a:schemeClr val="accent1"/>
          </a:effectRef>
          <a:fontRef idx="minor">
            <a:schemeClr val="tx1"/>
          </a:fontRef>
        </p:style>
      </p:cxnSp>
      <p:cxnSp>
        <p:nvCxnSpPr>
          <p:cNvPr id="50" name="Rechte verbindingslijn 49"/>
          <p:cNvCxnSpPr/>
          <p:nvPr userDrawn="1"/>
        </p:nvCxnSpPr>
        <p:spPr>
          <a:xfrm>
            <a:off x="6094285" y="1700810"/>
            <a:ext cx="0" cy="4356494"/>
          </a:xfrm>
          <a:prstGeom prst="line">
            <a:avLst/>
          </a:prstGeom>
          <a:ln w="3175">
            <a:solidFill>
              <a:srgbClr val="E7E6E6"/>
            </a:solidFill>
          </a:ln>
        </p:spPr>
        <p:style>
          <a:lnRef idx="1">
            <a:schemeClr val="accent1"/>
          </a:lnRef>
          <a:fillRef idx="0">
            <a:schemeClr val="accent1"/>
          </a:fillRef>
          <a:effectRef idx="0">
            <a:schemeClr val="accent1"/>
          </a:effectRef>
          <a:fontRef idx="minor">
            <a:schemeClr val="tx1"/>
          </a:fontRef>
        </p:style>
      </p:cxnSp>
      <p:cxnSp>
        <p:nvCxnSpPr>
          <p:cNvPr id="59" name="Rechte verbindingslijn 58"/>
          <p:cNvCxnSpPr>
            <a:cxnSpLocks/>
          </p:cNvCxnSpPr>
          <p:nvPr userDrawn="1"/>
        </p:nvCxnSpPr>
        <p:spPr>
          <a:xfrm flipH="1">
            <a:off x="672268" y="3879057"/>
            <a:ext cx="8122180" cy="0"/>
          </a:xfrm>
          <a:prstGeom prst="line">
            <a:avLst/>
          </a:prstGeom>
          <a:ln w="3175">
            <a:solidFill>
              <a:srgbClr val="E7E6E6"/>
            </a:solidFill>
          </a:ln>
        </p:spPr>
        <p:style>
          <a:lnRef idx="1">
            <a:schemeClr val="accent1"/>
          </a:lnRef>
          <a:fillRef idx="0">
            <a:schemeClr val="accent1"/>
          </a:fillRef>
          <a:effectRef idx="0">
            <a:schemeClr val="accent1"/>
          </a:effectRef>
          <a:fontRef idx="minor">
            <a:schemeClr val="tx1"/>
          </a:fontRef>
        </p:style>
      </p:cxnSp>
      <p:sp>
        <p:nvSpPr>
          <p:cNvPr id="70" name="H2">
            <a:hlinkClick r:id="" action="ppaction://noaction"/>
          </p:cNvPr>
          <p:cNvSpPr txBox="1"/>
          <p:nvPr userDrawn="1"/>
        </p:nvSpPr>
        <p:spPr>
          <a:xfrm>
            <a:off x="1031406" y="2742907"/>
            <a:ext cx="1970671" cy="710156"/>
          </a:xfrm>
          <a:prstGeom prst="rect">
            <a:avLst/>
          </a:prstGeom>
          <a:noFill/>
        </p:spPr>
        <p:txBody>
          <a:bodyPr wrap="square" lIns="0" tIns="0" rIns="0" bIns="0" rtlCol="0" anchor="b">
            <a:noAutofit/>
          </a:bodyPr>
          <a:lstStyle/>
          <a:p>
            <a:pPr algn="ctr" defTabSz="1217512">
              <a:spcBef>
                <a:spcPts val="600"/>
              </a:spcBef>
              <a:spcAft>
                <a:spcPts val="600"/>
              </a:spcAft>
            </a:pPr>
            <a:endParaRPr lang="nl-NL" sz="1200" noProof="0">
              <a:solidFill>
                <a:schemeClr val="tx2"/>
              </a:solidFill>
              <a:latin typeface="+mj-lt"/>
            </a:endParaRPr>
          </a:p>
          <a:p>
            <a:pPr algn="ctr" defTabSz="1217512">
              <a:spcBef>
                <a:spcPts val="600"/>
              </a:spcBef>
              <a:spcAft>
                <a:spcPts val="600"/>
              </a:spcAft>
            </a:pPr>
            <a:r>
              <a:rPr lang="nl-NL" sz="1200" noProof="0">
                <a:solidFill>
                  <a:srgbClr val="0096A5"/>
                </a:solidFill>
                <a:latin typeface="Oswald" panose="02000503000000000000" pitchFamily="2" charset="0"/>
              </a:rPr>
              <a:t>Instructie:</a:t>
            </a:r>
            <a:br>
              <a:rPr lang="nl-NL" sz="1200" noProof="0">
                <a:solidFill>
                  <a:schemeClr val="tx2"/>
                </a:solidFill>
                <a:latin typeface="Oswald" panose="02000503000000000000" pitchFamily="2" charset="0"/>
              </a:rPr>
            </a:br>
            <a:r>
              <a:rPr lang="nl-NL" sz="1200" noProof="0">
                <a:solidFill>
                  <a:srgbClr val="44546A"/>
                </a:solidFill>
                <a:latin typeface="Oswald" panose="02000503000000000000" pitchFamily="2" charset="0"/>
              </a:rPr>
              <a:t>Werken met Tekst Niveaus</a:t>
            </a:r>
          </a:p>
          <a:p>
            <a:pPr algn="ctr">
              <a:spcBef>
                <a:spcPts val="600"/>
              </a:spcBef>
              <a:spcAft>
                <a:spcPts val="600"/>
              </a:spcAft>
            </a:pPr>
            <a:r>
              <a:rPr lang="nl-NL" sz="1000" noProof="0">
                <a:solidFill>
                  <a:srgbClr val="44546A"/>
                </a:solidFill>
                <a:latin typeface="Open Sans" panose="020B0606030504020204" pitchFamily="34" charset="0"/>
                <a:ea typeface="Open Sans" panose="020B0606030504020204" pitchFamily="34" charset="0"/>
                <a:cs typeface="Open Sans" panose="020B0606030504020204" pitchFamily="34" charset="0"/>
              </a:rPr>
              <a:t>https://youtu.be/hM16rifWsjU</a:t>
            </a:r>
          </a:p>
        </p:txBody>
      </p:sp>
      <p:sp>
        <p:nvSpPr>
          <p:cNvPr id="72" name="H2">
            <a:hlinkClick r:id="" action="ppaction://noaction"/>
          </p:cNvPr>
          <p:cNvSpPr txBox="1"/>
          <p:nvPr userDrawn="1"/>
        </p:nvSpPr>
        <p:spPr>
          <a:xfrm>
            <a:off x="3781120" y="2742907"/>
            <a:ext cx="1970671" cy="710156"/>
          </a:xfrm>
          <a:prstGeom prst="rect">
            <a:avLst/>
          </a:prstGeom>
          <a:noFill/>
        </p:spPr>
        <p:txBody>
          <a:bodyPr wrap="square" lIns="0" tIns="0" rIns="0" bIns="0" rtlCol="0" anchor="b">
            <a:noAutofit/>
          </a:bodyPr>
          <a:lstStyle/>
          <a:p>
            <a:pPr algn="ctr" defTabSz="1217512">
              <a:spcBef>
                <a:spcPts val="600"/>
              </a:spcBef>
              <a:spcAft>
                <a:spcPts val="600"/>
              </a:spcAft>
            </a:pPr>
            <a:endParaRPr lang="nl-NL" sz="1200" noProof="0">
              <a:solidFill>
                <a:schemeClr val="tx2"/>
              </a:solidFill>
              <a:latin typeface="+mj-lt"/>
            </a:endParaRPr>
          </a:p>
          <a:p>
            <a:pPr algn="ctr" defTabSz="1217512">
              <a:spcBef>
                <a:spcPts val="600"/>
              </a:spcBef>
              <a:spcAft>
                <a:spcPts val="600"/>
              </a:spcAft>
            </a:pPr>
            <a:r>
              <a:rPr lang="nl-NL" sz="1200" noProof="0">
                <a:solidFill>
                  <a:srgbClr val="0096A5"/>
                </a:solidFill>
                <a:latin typeface="Oswald" panose="02000503000000000000" pitchFamily="2" charset="0"/>
              </a:rPr>
              <a:t>Instructie:</a:t>
            </a:r>
            <a:br>
              <a:rPr lang="nl-NL" sz="1200" noProof="0">
                <a:solidFill>
                  <a:schemeClr val="tx2"/>
                </a:solidFill>
                <a:latin typeface="Oswald" panose="02000503000000000000" pitchFamily="2" charset="0"/>
              </a:rPr>
            </a:br>
            <a:r>
              <a:rPr lang="nl-NL" sz="1200" kern="1200" noProof="0">
                <a:solidFill>
                  <a:srgbClr val="44546A"/>
                </a:solidFill>
                <a:latin typeface="Oswald" panose="02000503000000000000" pitchFamily="2" charset="0"/>
                <a:ea typeface="+mn-ea"/>
                <a:cs typeface="+mn-cs"/>
              </a:rPr>
              <a:t>Werken met Afbeeldingen</a:t>
            </a:r>
          </a:p>
          <a:p>
            <a:pPr marL="0" algn="ctr" defTabSz="1217512" rtl="0" eaLnBrk="1" latinLnBrk="0" hangingPunct="1">
              <a:spcBef>
                <a:spcPts val="600"/>
              </a:spcBef>
              <a:spcAft>
                <a:spcPts val="600"/>
              </a:spcAft>
            </a:pPr>
            <a:r>
              <a:rPr lang="nl-NL" sz="1000" kern="1200" noProof="0">
                <a:solidFill>
                  <a:srgbClr val="44546A"/>
                </a:solidFill>
                <a:latin typeface="Open Sans" panose="020B0606030504020204" pitchFamily="34" charset="0"/>
                <a:ea typeface="Open Sans" panose="020B0606030504020204" pitchFamily="34" charset="0"/>
                <a:cs typeface="Open Sans" panose="020B0606030504020204" pitchFamily="34" charset="0"/>
              </a:rPr>
              <a:t>https://youtu.be/09yTK-OTEPA</a:t>
            </a:r>
          </a:p>
        </p:txBody>
      </p:sp>
      <p:sp>
        <p:nvSpPr>
          <p:cNvPr id="73" name="H2">
            <a:hlinkClick r:id="" action="ppaction://noaction"/>
          </p:cNvPr>
          <p:cNvSpPr txBox="1"/>
          <p:nvPr userDrawn="1"/>
        </p:nvSpPr>
        <p:spPr>
          <a:xfrm>
            <a:off x="6481282" y="2742907"/>
            <a:ext cx="1970671" cy="710156"/>
          </a:xfrm>
          <a:prstGeom prst="rect">
            <a:avLst/>
          </a:prstGeom>
          <a:noFill/>
        </p:spPr>
        <p:txBody>
          <a:bodyPr wrap="square" lIns="0" tIns="0" rIns="0" bIns="0" rtlCol="0" anchor="b">
            <a:noAutofit/>
          </a:bodyPr>
          <a:lstStyle/>
          <a:p>
            <a:pPr algn="ctr" defTabSz="1217512">
              <a:spcBef>
                <a:spcPts val="600"/>
              </a:spcBef>
              <a:spcAft>
                <a:spcPts val="600"/>
              </a:spcAft>
            </a:pPr>
            <a:endParaRPr lang="nl-NL" sz="1200" noProof="0">
              <a:solidFill>
                <a:schemeClr val="tx2"/>
              </a:solidFill>
              <a:latin typeface="+mj-lt"/>
            </a:endParaRPr>
          </a:p>
          <a:p>
            <a:pPr algn="ctr" defTabSz="1217512">
              <a:spcBef>
                <a:spcPts val="600"/>
              </a:spcBef>
              <a:spcAft>
                <a:spcPts val="600"/>
              </a:spcAft>
            </a:pPr>
            <a:r>
              <a:rPr lang="nl-NL" sz="1200" noProof="0">
                <a:solidFill>
                  <a:srgbClr val="0096A5"/>
                </a:solidFill>
                <a:latin typeface="Oswald" panose="02000503000000000000" pitchFamily="2" charset="0"/>
              </a:rPr>
              <a:t>Instructie:</a:t>
            </a:r>
            <a:br>
              <a:rPr lang="nl-NL" sz="1200" noProof="0">
                <a:solidFill>
                  <a:schemeClr val="tx2"/>
                </a:solidFill>
                <a:latin typeface="Oswald" panose="02000503000000000000" pitchFamily="2" charset="0"/>
              </a:rPr>
            </a:br>
            <a:r>
              <a:rPr lang="nl-NL" sz="1200" kern="1200" noProof="0">
                <a:solidFill>
                  <a:srgbClr val="44546A"/>
                </a:solidFill>
                <a:latin typeface="Oswald" panose="02000503000000000000" pitchFamily="2" charset="0"/>
                <a:ea typeface="+mn-ea"/>
                <a:cs typeface="+mn-cs"/>
              </a:rPr>
              <a:t>Werken met Grafieken</a:t>
            </a:r>
          </a:p>
          <a:p>
            <a:pPr marL="0" algn="ctr" defTabSz="1217512" rtl="0" eaLnBrk="1" latinLnBrk="0" hangingPunct="1">
              <a:spcBef>
                <a:spcPts val="600"/>
              </a:spcBef>
              <a:spcAft>
                <a:spcPts val="600"/>
              </a:spcAft>
            </a:pPr>
            <a:r>
              <a:rPr lang="nl-NL" sz="1000" kern="1200" noProof="0">
                <a:solidFill>
                  <a:srgbClr val="44546A"/>
                </a:solidFill>
                <a:latin typeface="Open Sans" panose="020B0606030504020204" pitchFamily="34" charset="0"/>
                <a:ea typeface="Open Sans" panose="020B0606030504020204" pitchFamily="34" charset="0"/>
                <a:cs typeface="Open Sans" panose="020B0606030504020204" pitchFamily="34" charset="0"/>
              </a:rPr>
              <a:t>https://youtu.be/fbByse1_RSY</a:t>
            </a:r>
          </a:p>
        </p:txBody>
      </p:sp>
      <p:grpSp>
        <p:nvGrpSpPr>
          <p:cNvPr id="79" name="Grafiek icoon"/>
          <p:cNvGrpSpPr/>
          <p:nvPr userDrawn="1"/>
        </p:nvGrpSpPr>
        <p:grpSpPr>
          <a:xfrm>
            <a:off x="7264959" y="2184002"/>
            <a:ext cx="358817" cy="389873"/>
            <a:chOff x="12468049" y="1754144"/>
            <a:chExt cx="339072" cy="369091"/>
          </a:xfrm>
        </p:grpSpPr>
        <p:sp>
          <p:nvSpPr>
            <p:cNvPr id="80" name="Rechthoek 79"/>
            <p:cNvSpPr/>
            <p:nvPr/>
          </p:nvSpPr>
          <p:spPr>
            <a:xfrm>
              <a:off x="12468049" y="1869625"/>
              <a:ext cx="92751" cy="25360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81" name="Rechthoek 80"/>
            <p:cNvSpPr/>
            <p:nvPr/>
          </p:nvSpPr>
          <p:spPr>
            <a:xfrm>
              <a:off x="12590223" y="1754144"/>
              <a:ext cx="92751" cy="369091"/>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82" name="Rechthoek 81"/>
            <p:cNvSpPr/>
            <p:nvPr/>
          </p:nvSpPr>
          <p:spPr>
            <a:xfrm>
              <a:off x="12714370" y="1836322"/>
              <a:ext cx="92751" cy="286913"/>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sp>
        <p:nvSpPr>
          <p:cNvPr id="83" name="H2">
            <a:hlinkClick r:id="" action="ppaction://noaction"/>
          </p:cNvPr>
          <p:cNvSpPr txBox="1"/>
          <p:nvPr userDrawn="1"/>
        </p:nvSpPr>
        <p:spPr>
          <a:xfrm>
            <a:off x="1066304" y="4962341"/>
            <a:ext cx="1970671" cy="710156"/>
          </a:xfrm>
          <a:prstGeom prst="rect">
            <a:avLst/>
          </a:prstGeom>
          <a:noFill/>
        </p:spPr>
        <p:txBody>
          <a:bodyPr wrap="square" lIns="0" tIns="0" rIns="0" bIns="0" rtlCol="0" anchor="b">
            <a:noAutofit/>
          </a:bodyPr>
          <a:lstStyle/>
          <a:p>
            <a:pPr algn="ctr" defTabSz="1217512">
              <a:spcBef>
                <a:spcPts val="600"/>
              </a:spcBef>
              <a:spcAft>
                <a:spcPts val="600"/>
              </a:spcAft>
            </a:pPr>
            <a:endParaRPr lang="nl-NL" sz="1200" noProof="0">
              <a:solidFill>
                <a:schemeClr val="tx2"/>
              </a:solidFill>
              <a:latin typeface="+mj-lt"/>
            </a:endParaRPr>
          </a:p>
          <a:p>
            <a:pPr algn="ctr" defTabSz="1217512">
              <a:spcBef>
                <a:spcPts val="600"/>
              </a:spcBef>
              <a:spcAft>
                <a:spcPts val="600"/>
              </a:spcAft>
            </a:pPr>
            <a:r>
              <a:rPr lang="nl-NL" sz="1200" noProof="0">
                <a:solidFill>
                  <a:srgbClr val="0096A5"/>
                </a:solidFill>
                <a:latin typeface="Oswald" panose="02000503000000000000" pitchFamily="2" charset="0"/>
              </a:rPr>
              <a:t>Instructie:</a:t>
            </a:r>
            <a:br>
              <a:rPr lang="nl-NL" sz="1200" noProof="0">
                <a:solidFill>
                  <a:schemeClr val="tx2"/>
                </a:solidFill>
                <a:latin typeface="Oswald" panose="02000503000000000000" pitchFamily="2" charset="0"/>
              </a:rPr>
            </a:br>
            <a:r>
              <a:rPr lang="nl-NL" sz="1200" kern="1200" noProof="0">
                <a:solidFill>
                  <a:srgbClr val="44546A"/>
                </a:solidFill>
                <a:latin typeface="Oswald" panose="02000503000000000000" pitchFamily="2" charset="0"/>
                <a:ea typeface="+mn-ea"/>
                <a:cs typeface="+mn-cs"/>
              </a:rPr>
              <a:t>Werken met Tabellen</a:t>
            </a:r>
          </a:p>
          <a:p>
            <a:pPr marL="0" algn="ctr" defTabSz="1217512" rtl="0" eaLnBrk="1" latinLnBrk="0" hangingPunct="1">
              <a:spcBef>
                <a:spcPts val="600"/>
              </a:spcBef>
              <a:spcAft>
                <a:spcPts val="600"/>
              </a:spcAft>
            </a:pPr>
            <a:r>
              <a:rPr lang="nl-NL" sz="1000" kern="1200" noProof="0">
                <a:solidFill>
                  <a:srgbClr val="44546A"/>
                </a:solidFill>
                <a:latin typeface="Open Sans" panose="020B0606030504020204" pitchFamily="34" charset="0"/>
                <a:ea typeface="Open Sans" panose="020B0606030504020204" pitchFamily="34" charset="0"/>
                <a:cs typeface="Open Sans" panose="020B0606030504020204" pitchFamily="34" charset="0"/>
              </a:rPr>
              <a:t>https://youtu.be/IIjbiKAotek</a:t>
            </a:r>
          </a:p>
        </p:txBody>
      </p:sp>
      <p:sp>
        <p:nvSpPr>
          <p:cNvPr id="84" name="H2">
            <a:hlinkClick r:id="" action="ppaction://noaction"/>
          </p:cNvPr>
          <p:cNvSpPr txBox="1"/>
          <p:nvPr userDrawn="1"/>
        </p:nvSpPr>
        <p:spPr>
          <a:xfrm>
            <a:off x="3816019" y="4962341"/>
            <a:ext cx="1970671" cy="710156"/>
          </a:xfrm>
          <a:prstGeom prst="rect">
            <a:avLst/>
          </a:prstGeom>
          <a:noFill/>
        </p:spPr>
        <p:txBody>
          <a:bodyPr wrap="square" lIns="0" tIns="0" rIns="0" bIns="0" rtlCol="0" anchor="b">
            <a:noAutofit/>
          </a:bodyPr>
          <a:lstStyle/>
          <a:p>
            <a:pPr algn="ctr" defTabSz="1217512">
              <a:spcBef>
                <a:spcPts val="600"/>
              </a:spcBef>
              <a:spcAft>
                <a:spcPts val="600"/>
              </a:spcAft>
            </a:pPr>
            <a:endParaRPr lang="nl-NL" sz="1200" noProof="0">
              <a:solidFill>
                <a:schemeClr val="tx2"/>
              </a:solidFill>
              <a:latin typeface="+mj-lt"/>
            </a:endParaRPr>
          </a:p>
          <a:p>
            <a:pPr algn="ctr" defTabSz="1217512">
              <a:spcBef>
                <a:spcPts val="600"/>
              </a:spcBef>
              <a:spcAft>
                <a:spcPts val="600"/>
              </a:spcAft>
            </a:pPr>
            <a:r>
              <a:rPr lang="nl-NL" sz="1200" noProof="0">
                <a:solidFill>
                  <a:srgbClr val="0096A5"/>
                </a:solidFill>
                <a:latin typeface="Oswald" panose="02000503000000000000" pitchFamily="2" charset="0"/>
              </a:rPr>
              <a:t>Instructie:</a:t>
            </a:r>
            <a:br>
              <a:rPr lang="nl-NL" sz="1200" noProof="0">
                <a:solidFill>
                  <a:schemeClr val="tx2"/>
                </a:solidFill>
                <a:latin typeface="Oswald" panose="02000503000000000000" pitchFamily="2" charset="0"/>
              </a:rPr>
            </a:br>
            <a:r>
              <a:rPr lang="nl-NL" sz="1200" kern="1200" noProof="0">
                <a:solidFill>
                  <a:srgbClr val="44546A"/>
                </a:solidFill>
                <a:latin typeface="Oswald" panose="02000503000000000000" pitchFamily="2" charset="0"/>
                <a:ea typeface="+mn-ea"/>
                <a:cs typeface="+mn-cs"/>
              </a:rPr>
              <a:t>Werken met Video’s</a:t>
            </a:r>
          </a:p>
          <a:p>
            <a:pPr marL="0" algn="ctr" defTabSz="1217512" rtl="0" eaLnBrk="1" latinLnBrk="0" hangingPunct="1">
              <a:spcBef>
                <a:spcPts val="600"/>
              </a:spcBef>
              <a:spcAft>
                <a:spcPts val="600"/>
              </a:spcAft>
            </a:pPr>
            <a:r>
              <a:rPr lang="nl-NL" sz="1000" kern="1200" noProof="0">
                <a:solidFill>
                  <a:srgbClr val="44546A"/>
                </a:solidFill>
                <a:latin typeface="Open Sans" panose="020B0606030504020204" pitchFamily="34" charset="0"/>
                <a:ea typeface="Open Sans" panose="020B0606030504020204" pitchFamily="34" charset="0"/>
                <a:cs typeface="Open Sans" panose="020B0606030504020204" pitchFamily="34" charset="0"/>
              </a:rPr>
              <a:t>https://youtu.be/H_4HH09zxC0</a:t>
            </a:r>
          </a:p>
        </p:txBody>
      </p:sp>
      <p:sp>
        <p:nvSpPr>
          <p:cNvPr id="85" name="H2">
            <a:hlinkClick r:id="" action="ppaction://noaction"/>
          </p:cNvPr>
          <p:cNvSpPr txBox="1"/>
          <p:nvPr userDrawn="1"/>
        </p:nvSpPr>
        <p:spPr>
          <a:xfrm>
            <a:off x="6516180" y="4962341"/>
            <a:ext cx="1970671" cy="710156"/>
          </a:xfrm>
          <a:prstGeom prst="rect">
            <a:avLst/>
          </a:prstGeom>
          <a:noFill/>
        </p:spPr>
        <p:txBody>
          <a:bodyPr wrap="square" lIns="0" tIns="0" rIns="0" bIns="0" rtlCol="0" anchor="b">
            <a:noAutofit/>
          </a:bodyPr>
          <a:lstStyle/>
          <a:p>
            <a:pPr algn="ctr" defTabSz="1217512">
              <a:spcBef>
                <a:spcPts val="600"/>
              </a:spcBef>
              <a:spcAft>
                <a:spcPts val="600"/>
              </a:spcAft>
            </a:pPr>
            <a:endParaRPr lang="nl-NL" sz="1200" noProof="0">
              <a:solidFill>
                <a:schemeClr val="tx2"/>
              </a:solidFill>
              <a:latin typeface="+mj-lt"/>
            </a:endParaRPr>
          </a:p>
          <a:p>
            <a:pPr algn="ctr" defTabSz="1217512">
              <a:spcBef>
                <a:spcPts val="600"/>
              </a:spcBef>
              <a:spcAft>
                <a:spcPts val="600"/>
              </a:spcAft>
            </a:pPr>
            <a:r>
              <a:rPr lang="nl-NL" sz="1200" noProof="0">
                <a:solidFill>
                  <a:schemeClr val="accent2"/>
                </a:solidFill>
                <a:latin typeface="+mj-lt"/>
              </a:rPr>
              <a:t> </a:t>
            </a:r>
            <a:br>
              <a:rPr lang="nl-NL" sz="1200" noProof="0">
                <a:solidFill>
                  <a:schemeClr val="tx2"/>
                </a:solidFill>
                <a:latin typeface="+mj-lt"/>
              </a:rPr>
            </a:br>
            <a:r>
              <a:rPr lang="nl-NL" sz="1200" kern="1200" noProof="0">
                <a:solidFill>
                  <a:srgbClr val="44546A"/>
                </a:solidFill>
                <a:latin typeface="Oswald" panose="02000503000000000000" pitchFamily="2" charset="0"/>
                <a:ea typeface="+mn-ea"/>
                <a:cs typeface="+mn-cs"/>
              </a:rPr>
              <a:t>Meer Tips &amp; Tricks</a:t>
            </a:r>
          </a:p>
          <a:p>
            <a:pPr marL="0" algn="ctr" defTabSz="1217512" rtl="0" eaLnBrk="1" latinLnBrk="0" hangingPunct="1">
              <a:spcBef>
                <a:spcPts val="600"/>
              </a:spcBef>
              <a:spcAft>
                <a:spcPts val="600"/>
              </a:spcAft>
            </a:pPr>
            <a:r>
              <a:rPr lang="nl-NL" sz="1000" kern="1200" noProof="0">
                <a:solidFill>
                  <a:srgbClr val="44546A"/>
                </a:solidFill>
                <a:latin typeface="Open Sans" panose="020B0606030504020204" pitchFamily="34" charset="0"/>
                <a:ea typeface="Open Sans" panose="020B0606030504020204" pitchFamily="34" charset="0"/>
                <a:cs typeface="Open Sans" panose="020B0606030504020204" pitchFamily="34" charset="0"/>
              </a:rPr>
              <a:t>www.pptsolutions.nl</a:t>
            </a:r>
          </a:p>
        </p:txBody>
      </p:sp>
      <p:grpSp>
        <p:nvGrpSpPr>
          <p:cNvPr id="86" name="Tabel icoon"/>
          <p:cNvGrpSpPr/>
          <p:nvPr userDrawn="1"/>
        </p:nvGrpSpPr>
        <p:grpSpPr>
          <a:xfrm>
            <a:off x="1808088" y="4385924"/>
            <a:ext cx="447825" cy="403759"/>
            <a:chOff x="6072040" y="3376043"/>
            <a:chExt cx="1227920" cy="1109109"/>
          </a:xfrm>
        </p:grpSpPr>
        <p:sp>
          <p:nvSpPr>
            <p:cNvPr id="87" name="Rechthoek 86"/>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88" name="Rechthoek 87"/>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cxnSp>
          <p:nvCxnSpPr>
            <p:cNvPr id="89" name="Rechte verbindingslijn 88"/>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0" name="Rechte verbindingslijn 89"/>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1" name="Rechte verbindingslijn 90"/>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2" name="Rechte verbindingslijn 91"/>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3" name="Rechte verbindingslijn 92"/>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94" name="Rechthoek 93"/>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97" name="Video icoon"/>
          <p:cNvGrpSpPr/>
          <p:nvPr userDrawn="1"/>
        </p:nvGrpSpPr>
        <p:grpSpPr>
          <a:xfrm>
            <a:off x="4603376" y="4392447"/>
            <a:ext cx="401285" cy="403079"/>
            <a:chOff x="8066315" y="1676399"/>
            <a:chExt cx="1371600" cy="1380253"/>
          </a:xfrm>
        </p:grpSpPr>
        <p:sp>
          <p:nvSpPr>
            <p:cNvPr id="98" name="Rechthoek 97"/>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99" name="Vrije vorm 112"/>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00" name="Vrije vorm 113"/>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sp>
        <p:nvSpPr>
          <p:cNvPr id="101" name="Freeform 17"/>
          <p:cNvSpPr>
            <a:spLocks noEditPoints="1"/>
          </p:cNvSpPr>
          <p:nvPr userDrawn="1"/>
        </p:nvSpPr>
        <p:spPr bwMode="auto">
          <a:xfrm>
            <a:off x="7294860" y="4392446"/>
            <a:ext cx="409961" cy="409214"/>
          </a:xfrm>
          <a:custGeom>
            <a:avLst/>
            <a:gdLst>
              <a:gd name="T0" fmla="*/ 281 w 445"/>
              <a:gd name="T1" fmla="*/ 374 h 445"/>
              <a:gd name="T2" fmla="*/ 320 w 445"/>
              <a:gd name="T3" fmla="*/ 366 h 445"/>
              <a:gd name="T4" fmla="*/ 297 w 445"/>
              <a:gd name="T5" fmla="*/ 330 h 445"/>
              <a:gd name="T6" fmla="*/ 98 w 445"/>
              <a:gd name="T7" fmla="*/ 344 h 445"/>
              <a:gd name="T8" fmla="*/ 175 w 445"/>
              <a:gd name="T9" fmla="*/ 390 h 445"/>
              <a:gd name="T10" fmla="*/ 147 w 445"/>
              <a:gd name="T11" fmla="*/ 329 h 445"/>
              <a:gd name="T12" fmla="*/ 171 w 445"/>
              <a:gd name="T13" fmla="*/ 324 h 445"/>
              <a:gd name="T14" fmla="*/ 200 w 445"/>
              <a:gd name="T15" fmla="*/ 384 h 445"/>
              <a:gd name="T16" fmla="*/ 234 w 445"/>
              <a:gd name="T17" fmla="*/ 392 h 445"/>
              <a:gd name="T18" fmla="*/ 265 w 445"/>
              <a:gd name="T19" fmla="*/ 349 h 445"/>
              <a:gd name="T20" fmla="*/ 310 w 445"/>
              <a:gd name="T21" fmla="*/ 232 h 445"/>
              <a:gd name="T22" fmla="*/ 306 w 445"/>
              <a:gd name="T23" fmla="*/ 290 h 445"/>
              <a:gd name="T24" fmla="*/ 358 w 445"/>
              <a:gd name="T25" fmla="*/ 330 h 445"/>
              <a:gd name="T26" fmla="*/ 393 w 445"/>
              <a:gd name="T27" fmla="*/ 260 h 445"/>
              <a:gd name="T28" fmla="*/ 159 w 445"/>
              <a:gd name="T29" fmla="*/ 232 h 445"/>
              <a:gd name="T30" fmla="*/ 201 w 445"/>
              <a:gd name="T31" fmla="*/ 295 h 445"/>
              <a:gd name="T32" fmla="*/ 284 w 445"/>
              <a:gd name="T33" fmla="*/ 268 h 445"/>
              <a:gd name="T34" fmla="*/ 48 w 445"/>
              <a:gd name="T35" fmla="*/ 232 h 445"/>
              <a:gd name="T36" fmla="*/ 62 w 445"/>
              <a:gd name="T37" fmla="*/ 292 h 445"/>
              <a:gd name="T38" fmla="*/ 98 w 445"/>
              <a:gd name="T39" fmla="*/ 317 h 445"/>
              <a:gd name="T40" fmla="*/ 139 w 445"/>
              <a:gd name="T41" fmla="*/ 281 h 445"/>
              <a:gd name="T42" fmla="*/ 48 w 445"/>
              <a:gd name="T43" fmla="*/ 232 h 445"/>
              <a:gd name="T44" fmla="*/ 223 w 445"/>
              <a:gd name="T45" fmla="*/ 148 h 445"/>
              <a:gd name="T46" fmla="*/ 162 w 445"/>
              <a:gd name="T47" fmla="*/ 173 h 445"/>
              <a:gd name="T48" fmla="*/ 284 w 445"/>
              <a:gd name="T49" fmla="*/ 173 h 445"/>
              <a:gd name="T50" fmla="*/ 69 w 445"/>
              <a:gd name="T51" fmla="*/ 138 h 445"/>
              <a:gd name="T52" fmla="*/ 48 w 445"/>
              <a:gd name="T53" fmla="*/ 208 h 445"/>
              <a:gd name="T54" fmla="*/ 143 w 445"/>
              <a:gd name="T55" fmla="*/ 137 h 445"/>
              <a:gd name="T56" fmla="*/ 82 w 445"/>
              <a:gd name="T57" fmla="*/ 117 h 445"/>
              <a:gd name="T58" fmla="*/ 302 w 445"/>
              <a:gd name="T59" fmla="*/ 136 h 445"/>
              <a:gd name="T60" fmla="*/ 396 w 445"/>
              <a:gd name="T61" fmla="*/ 208 h 445"/>
              <a:gd name="T62" fmla="*/ 373 w 445"/>
              <a:gd name="T63" fmla="*/ 133 h 445"/>
              <a:gd name="T64" fmla="*/ 281 w 445"/>
              <a:gd name="T65" fmla="*/ 71 h 445"/>
              <a:gd name="T66" fmla="*/ 319 w 445"/>
              <a:gd name="T67" fmla="*/ 105 h 445"/>
              <a:gd name="T68" fmla="*/ 296 w 445"/>
              <a:gd name="T69" fmla="*/ 64 h 445"/>
              <a:gd name="T70" fmla="*/ 146 w 445"/>
              <a:gd name="T71" fmla="*/ 65 h 445"/>
              <a:gd name="T72" fmla="*/ 121 w 445"/>
              <a:gd name="T73" fmla="*/ 108 h 445"/>
              <a:gd name="T74" fmla="*/ 165 w 445"/>
              <a:gd name="T75" fmla="*/ 72 h 445"/>
              <a:gd name="T76" fmla="*/ 212 w 445"/>
              <a:gd name="T77" fmla="*/ 52 h 445"/>
              <a:gd name="T78" fmla="*/ 180 w 445"/>
              <a:gd name="T79" fmla="*/ 96 h 445"/>
              <a:gd name="T80" fmla="*/ 238 w 445"/>
              <a:gd name="T81" fmla="*/ 124 h 445"/>
              <a:gd name="T82" fmla="*/ 255 w 445"/>
              <a:gd name="T83" fmla="*/ 75 h 445"/>
              <a:gd name="T84" fmla="*/ 223 w 445"/>
              <a:gd name="T85" fmla="*/ 49 h 445"/>
              <a:gd name="T86" fmla="*/ 293 w 445"/>
              <a:gd name="T87" fmla="*/ 11 h 445"/>
              <a:gd name="T88" fmla="*/ 380 w 445"/>
              <a:gd name="T89" fmla="*/ 65 h 445"/>
              <a:gd name="T90" fmla="*/ 433 w 445"/>
              <a:gd name="T91" fmla="*/ 151 h 445"/>
              <a:gd name="T92" fmla="*/ 442 w 445"/>
              <a:gd name="T93" fmla="*/ 258 h 445"/>
              <a:gd name="T94" fmla="*/ 402 w 445"/>
              <a:gd name="T95" fmla="*/ 353 h 445"/>
              <a:gd name="T96" fmla="*/ 325 w 445"/>
              <a:gd name="T97" fmla="*/ 420 h 445"/>
              <a:gd name="T98" fmla="*/ 223 w 445"/>
              <a:gd name="T99" fmla="*/ 445 h 445"/>
              <a:gd name="T100" fmla="*/ 120 w 445"/>
              <a:gd name="T101" fmla="*/ 420 h 445"/>
              <a:gd name="T102" fmla="*/ 43 w 445"/>
              <a:gd name="T103" fmla="*/ 353 h 445"/>
              <a:gd name="T104" fmla="*/ 2 w 445"/>
              <a:gd name="T105" fmla="*/ 258 h 445"/>
              <a:gd name="T106" fmla="*/ 11 w 445"/>
              <a:gd name="T107" fmla="*/ 151 h 445"/>
              <a:gd name="T108" fmla="*/ 66 w 445"/>
              <a:gd name="T109" fmla="*/ 65 h 445"/>
              <a:gd name="T110" fmla="*/ 152 w 445"/>
              <a:gd name="T111" fmla="*/ 11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5" h="445">
                <a:moveTo>
                  <a:pt x="297" y="330"/>
                </a:moveTo>
                <a:lnTo>
                  <a:pt x="289" y="353"/>
                </a:lnTo>
                <a:lnTo>
                  <a:pt x="281" y="374"/>
                </a:lnTo>
                <a:lnTo>
                  <a:pt x="270" y="390"/>
                </a:lnTo>
                <a:lnTo>
                  <a:pt x="296" y="380"/>
                </a:lnTo>
                <a:lnTo>
                  <a:pt x="320" y="366"/>
                </a:lnTo>
                <a:lnTo>
                  <a:pt x="342" y="350"/>
                </a:lnTo>
                <a:lnTo>
                  <a:pt x="319" y="339"/>
                </a:lnTo>
                <a:lnTo>
                  <a:pt x="297" y="330"/>
                </a:lnTo>
                <a:close/>
                <a:moveTo>
                  <a:pt x="147" y="329"/>
                </a:moveTo>
                <a:lnTo>
                  <a:pt x="120" y="337"/>
                </a:lnTo>
                <a:lnTo>
                  <a:pt x="98" y="344"/>
                </a:lnTo>
                <a:lnTo>
                  <a:pt x="121" y="364"/>
                </a:lnTo>
                <a:lnTo>
                  <a:pt x="146" y="379"/>
                </a:lnTo>
                <a:lnTo>
                  <a:pt x="175" y="390"/>
                </a:lnTo>
                <a:lnTo>
                  <a:pt x="165" y="373"/>
                </a:lnTo>
                <a:lnTo>
                  <a:pt x="155" y="352"/>
                </a:lnTo>
                <a:lnTo>
                  <a:pt x="147" y="329"/>
                </a:lnTo>
                <a:close/>
                <a:moveTo>
                  <a:pt x="238" y="320"/>
                </a:moveTo>
                <a:lnTo>
                  <a:pt x="203" y="320"/>
                </a:lnTo>
                <a:lnTo>
                  <a:pt x="171" y="324"/>
                </a:lnTo>
                <a:lnTo>
                  <a:pt x="180" y="349"/>
                </a:lnTo>
                <a:lnTo>
                  <a:pt x="190" y="368"/>
                </a:lnTo>
                <a:lnTo>
                  <a:pt x="200" y="384"/>
                </a:lnTo>
                <a:lnTo>
                  <a:pt x="212" y="392"/>
                </a:lnTo>
                <a:lnTo>
                  <a:pt x="223" y="396"/>
                </a:lnTo>
                <a:lnTo>
                  <a:pt x="234" y="392"/>
                </a:lnTo>
                <a:lnTo>
                  <a:pt x="245" y="384"/>
                </a:lnTo>
                <a:lnTo>
                  <a:pt x="255" y="368"/>
                </a:lnTo>
                <a:lnTo>
                  <a:pt x="265" y="349"/>
                </a:lnTo>
                <a:lnTo>
                  <a:pt x="273" y="325"/>
                </a:lnTo>
                <a:lnTo>
                  <a:pt x="238" y="320"/>
                </a:lnTo>
                <a:close/>
                <a:moveTo>
                  <a:pt x="310" y="232"/>
                </a:moveTo>
                <a:lnTo>
                  <a:pt x="309" y="254"/>
                </a:lnTo>
                <a:lnTo>
                  <a:pt x="308" y="272"/>
                </a:lnTo>
                <a:lnTo>
                  <a:pt x="306" y="290"/>
                </a:lnTo>
                <a:lnTo>
                  <a:pt x="302" y="306"/>
                </a:lnTo>
                <a:lnTo>
                  <a:pt x="331" y="316"/>
                </a:lnTo>
                <a:lnTo>
                  <a:pt x="358" y="330"/>
                </a:lnTo>
                <a:lnTo>
                  <a:pt x="373" y="308"/>
                </a:lnTo>
                <a:lnTo>
                  <a:pt x="385" y="285"/>
                </a:lnTo>
                <a:lnTo>
                  <a:pt x="393" y="260"/>
                </a:lnTo>
                <a:lnTo>
                  <a:pt x="396" y="232"/>
                </a:lnTo>
                <a:lnTo>
                  <a:pt x="310" y="232"/>
                </a:lnTo>
                <a:close/>
                <a:moveTo>
                  <a:pt x="159" y="232"/>
                </a:moveTo>
                <a:lnTo>
                  <a:pt x="162" y="267"/>
                </a:lnTo>
                <a:lnTo>
                  <a:pt x="166" y="299"/>
                </a:lnTo>
                <a:lnTo>
                  <a:pt x="201" y="295"/>
                </a:lnTo>
                <a:lnTo>
                  <a:pt x="239" y="295"/>
                </a:lnTo>
                <a:lnTo>
                  <a:pt x="278" y="301"/>
                </a:lnTo>
                <a:lnTo>
                  <a:pt x="284" y="268"/>
                </a:lnTo>
                <a:lnTo>
                  <a:pt x="286" y="232"/>
                </a:lnTo>
                <a:lnTo>
                  <a:pt x="159" y="232"/>
                </a:lnTo>
                <a:close/>
                <a:moveTo>
                  <a:pt x="48" y="232"/>
                </a:moveTo>
                <a:lnTo>
                  <a:pt x="50" y="255"/>
                </a:lnTo>
                <a:lnTo>
                  <a:pt x="56" y="275"/>
                </a:lnTo>
                <a:lnTo>
                  <a:pt x="62" y="292"/>
                </a:lnTo>
                <a:lnTo>
                  <a:pt x="71" y="308"/>
                </a:lnTo>
                <a:lnTo>
                  <a:pt x="82" y="324"/>
                </a:lnTo>
                <a:lnTo>
                  <a:pt x="98" y="317"/>
                </a:lnTo>
                <a:lnTo>
                  <a:pt x="119" y="311"/>
                </a:lnTo>
                <a:lnTo>
                  <a:pt x="142" y="304"/>
                </a:lnTo>
                <a:lnTo>
                  <a:pt x="139" y="281"/>
                </a:lnTo>
                <a:lnTo>
                  <a:pt x="137" y="257"/>
                </a:lnTo>
                <a:lnTo>
                  <a:pt x="135" y="232"/>
                </a:lnTo>
                <a:lnTo>
                  <a:pt x="48" y="232"/>
                </a:lnTo>
                <a:close/>
                <a:moveTo>
                  <a:pt x="278" y="141"/>
                </a:moveTo>
                <a:lnTo>
                  <a:pt x="250" y="146"/>
                </a:lnTo>
                <a:lnTo>
                  <a:pt x="223" y="148"/>
                </a:lnTo>
                <a:lnTo>
                  <a:pt x="193" y="146"/>
                </a:lnTo>
                <a:lnTo>
                  <a:pt x="166" y="143"/>
                </a:lnTo>
                <a:lnTo>
                  <a:pt x="162" y="173"/>
                </a:lnTo>
                <a:lnTo>
                  <a:pt x="159" y="208"/>
                </a:lnTo>
                <a:lnTo>
                  <a:pt x="286" y="208"/>
                </a:lnTo>
                <a:lnTo>
                  <a:pt x="284" y="173"/>
                </a:lnTo>
                <a:lnTo>
                  <a:pt x="278" y="141"/>
                </a:lnTo>
                <a:close/>
                <a:moveTo>
                  <a:pt x="82" y="117"/>
                </a:moveTo>
                <a:lnTo>
                  <a:pt x="69" y="138"/>
                </a:lnTo>
                <a:lnTo>
                  <a:pt x="59" y="160"/>
                </a:lnTo>
                <a:lnTo>
                  <a:pt x="51" y="184"/>
                </a:lnTo>
                <a:lnTo>
                  <a:pt x="48" y="208"/>
                </a:lnTo>
                <a:lnTo>
                  <a:pt x="135" y="208"/>
                </a:lnTo>
                <a:lnTo>
                  <a:pt x="138" y="172"/>
                </a:lnTo>
                <a:lnTo>
                  <a:pt x="143" y="137"/>
                </a:lnTo>
                <a:lnTo>
                  <a:pt x="119" y="131"/>
                </a:lnTo>
                <a:lnTo>
                  <a:pt x="99" y="124"/>
                </a:lnTo>
                <a:lnTo>
                  <a:pt x="82" y="117"/>
                </a:lnTo>
                <a:close/>
                <a:moveTo>
                  <a:pt x="358" y="111"/>
                </a:moveTo>
                <a:lnTo>
                  <a:pt x="331" y="125"/>
                </a:lnTo>
                <a:lnTo>
                  <a:pt x="302" y="136"/>
                </a:lnTo>
                <a:lnTo>
                  <a:pt x="308" y="171"/>
                </a:lnTo>
                <a:lnTo>
                  <a:pt x="310" y="208"/>
                </a:lnTo>
                <a:lnTo>
                  <a:pt x="396" y="208"/>
                </a:lnTo>
                <a:lnTo>
                  <a:pt x="393" y="183"/>
                </a:lnTo>
                <a:lnTo>
                  <a:pt x="385" y="158"/>
                </a:lnTo>
                <a:lnTo>
                  <a:pt x="373" y="133"/>
                </a:lnTo>
                <a:lnTo>
                  <a:pt x="358" y="111"/>
                </a:lnTo>
                <a:close/>
                <a:moveTo>
                  <a:pt x="270" y="54"/>
                </a:moveTo>
                <a:lnTo>
                  <a:pt x="281" y="71"/>
                </a:lnTo>
                <a:lnTo>
                  <a:pt x="289" y="90"/>
                </a:lnTo>
                <a:lnTo>
                  <a:pt x="297" y="113"/>
                </a:lnTo>
                <a:lnTo>
                  <a:pt x="319" y="105"/>
                </a:lnTo>
                <a:lnTo>
                  <a:pt x="342" y="95"/>
                </a:lnTo>
                <a:lnTo>
                  <a:pt x="320" y="77"/>
                </a:lnTo>
                <a:lnTo>
                  <a:pt x="296" y="64"/>
                </a:lnTo>
                <a:lnTo>
                  <a:pt x="270" y="54"/>
                </a:lnTo>
                <a:close/>
                <a:moveTo>
                  <a:pt x="175" y="54"/>
                </a:moveTo>
                <a:lnTo>
                  <a:pt x="146" y="65"/>
                </a:lnTo>
                <a:lnTo>
                  <a:pt x="121" y="80"/>
                </a:lnTo>
                <a:lnTo>
                  <a:pt x="98" y="99"/>
                </a:lnTo>
                <a:lnTo>
                  <a:pt x="121" y="108"/>
                </a:lnTo>
                <a:lnTo>
                  <a:pt x="149" y="115"/>
                </a:lnTo>
                <a:lnTo>
                  <a:pt x="155" y="91"/>
                </a:lnTo>
                <a:lnTo>
                  <a:pt x="165" y="72"/>
                </a:lnTo>
                <a:lnTo>
                  <a:pt x="175" y="54"/>
                </a:lnTo>
                <a:close/>
                <a:moveTo>
                  <a:pt x="223" y="49"/>
                </a:moveTo>
                <a:lnTo>
                  <a:pt x="212" y="52"/>
                </a:lnTo>
                <a:lnTo>
                  <a:pt x="200" y="61"/>
                </a:lnTo>
                <a:lnTo>
                  <a:pt x="190" y="75"/>
                </a:lnTo>
                <a:lnTo>
                  <a:pt x="180" y="96"/>
                </a:lnTo>
                <a:lnTo>
                  <a:pt x="171" y="120"/>
                </a:lnTo>
                <a:lnTo>
                  <a:pt x="203" y="124"/>
                </a:lnTo>
                <a:lnTo>
                  <a:pt x="238" y="124"/>
                </a:lnTo>
                <a:lnTo>
                  <a:pt x="273" y="120"/>
                </a:lnTo>
                <a:lnTo>
                  <a:pt x="265" y="95"/>
                </a:lnTo>
                <a:lnTo>
                  <a:pt x="255" y="75"/>
                </a:lnTo>
                <a:lnTo>
                  <a:pt x="245" y="61"/>
                </a:lnTo>
                <a:lnTo>
                  <a:pt x="234" y="52"/>
                </a:lnTo>
                <a:lnTo>
                  <a:pt x="223" y="49"/>
                </a:lnTo>
                <a:close/>
                <a:moveTo>
                  <a:pt x="223" y="0"/>
                </a:moveTo>
                <a:lnTo>
                  <a:pt x="259" y="3"/>
                </a:lnTo>
                <a:lnTo>
                  <a:pt x="293" y="11"/>
                </a:lnTo>
                <a:lnTo>
                  <a:pt x="325" y="25"/>
                </a:lnTo>
                <a:lnTo>
                  <a:pt x="354" y="42"/>
                </a:lnTo>
                <a:lnTo>
                  <a:pt x="380" y="65"/>
                </a:lnTo>
                <a:lnTo>
                  <a:pt x="402" y="90"/>
                </a:lnTo>
                <a:lnTo>
                  <a:pt x="420" y="120"/>
                </a:lnTo>
                <a:lnTo>
                  <a:pt x="433" y="151"/>
                </a:lnTo>
                <a:lnTo>
                  <a:pt x="442" y="186"/>
                </a:lnTo>
                <a:lnTo>
                  <a:pt x="445" y="222"/>
                </a:lnTo>
                <a:lnTo>
                  <a:pt x="442" y="258"/>
                </a:lnTo>
                <a:lnTo>
                  <a:pt x="433" y="292"/>
                </a:lnTo>
                <a:lnTo>
                  <a:pt x="420" y="325"/>
                </a:lnTo>
                <a:lnTo>
                  <a:pt x="402" y="353"/>
                </a:lnTo>
                <a:lnTo>
                  <a:pt x="380" y="379"/>
                </a:lnTo>
                <a:lnTo>
                  <a:pt x="354" y="402"/>
                </a:lnTo>
                <a:lnTo>
                  <a:pt x="325" y="420"/>
                </a:lnTo>
                <a:lnTo>
                  <a:pt x="293" y="434"/>
                </a:lnTo>
                <a:lnTo>
                  <a:pt x="259" y="441"/>
                </a:lnTo>
                <a:lnTo>
                  <a:pt x="223" y="445"/>
                </a:lnTo>
                <a:lnTo>
                  <a:pt x="187" y="441"/>
                </a:lnTo>
                <a:lnTo>
                  <a:pt x="152" y="434"/>
                </a:lnTo>
                <a:lnTo>
                  <a:pt x="120" y="420"/>
                </a:lnTo>
                <a:lnTo>
                  <a:pt x="91" y="402"/>
                </a:lnTo>
                <a:lnTo>
                  <a:pt x="66" y="379"/>
                </a:lnTo>
                <a:lnTo>
                  <a:pt x="43" y="353"/>
                </a:lnTo>
                <a:lnTo>
                  <a:pt x="25" y="325"/>
                </a:lnTo>
                <a:lnTo>
                  <a:pt x="11" y="292"/>
                </a:lnTo>
                <a:lnTo>
                  <a:pt x="2" y="258"/>
                </a:lnTo>
                <a:lnTo>
                  <a:pt x="0" y="222"/>
                </a:lnTo>
                <a:lnTo>
                  <a:pt x="2" y="186"/>
                </a:lnTo>
                <a:lnTo>
                  <a:pt x="11" y="151"/>
                </a:lnTo>
                <a:lnTo>
                  <a:pt x="25" y="120"/>
                </a:lnTo>
                <a:lnTo>
                  <a:pt x="43" y="90"/>
                </a:lnTo>
                <a:lnTo>
                  <a:pt x="66" y="65"/>
                </a:lnTo>
                <a:lnTo>
                  <a:pt x="91" y="42"/>
                </a:lnTo>
                <a:lnTo>
                  <a:pt x="120" y="25"/>
                </a:lnTo>
                <a:lnTo>
                  <a:pt x="152" y="11"/>
                </a:lnTo>
                <a:lnTo>
                  <a:pt x="187" y="3"/>
                </a:lnTo>
                <a:lnTo>
                  <a:pt x="223" y="0"/>
                </a:lnTo>
                <a:close/>
              </a:path>
            </a:pathLst>
          </a:custGeom>
          <a:solidFill>
            <a:srgbClr val="0096A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800" noProof="0"/>
          </a:p>
        </p:txBody>
      </p:sp>
      <p:grpSp>
        <p:nvGrpSpPr>
          <p:cNvPr id="120" name="Knop uitleg"/>
          <p:cNvGrpSpPr/>
          <p:nvPr userDrawn="1"/>
        </p:nvGrpSpPr>
        <p:grpSpPr>
          <a:xfrm>
            <a:off x="9508901" y="2860359"/>
            <a:ext cx="1947767" cy="2037397"/>
            <a:chOff x="9275416" y="2755352"/>
            <a:chExt cx="1944216" cy="2037397"/>
          </a:xfrm>
        </p:grpSpPr>
        <p:sp>
          <p:nvSpPr>
            <p:cNvPr id="43" name="Rechthoek: afgeronde hoeken 42"/>
            <p:cNvSpPr/>
            <p:nvPr userDrawn="1"/>
          </p:nvSpPr>
          <p:spPr>
            <a:xfrm>
              <a:off x="9275416" y="2755352"/>
              <a:ext cx="1944216" cy="2037397"/>
            </a:xfrm>
            <a:prstGeom prst="roundRect">
              <a:avLst>
                <a:gd name="adj" fmla="val 3052"/>
              </a:avLst>
            </a:prstGeom>
            <a:solidFill>
              <a:srgbClr val="FF7800"/>
            </a:solidFill>
            <a:ln>
              <a:noFill/>
            </a:ln>
            <a:effectLst>
              <a:outerShdw dist="50800" dir="2700000" algn="tl" rotWithShape="0">
                <a:srgbClr val="76717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2" name="Groep 41"/>
            <p:cNvGrpSpPr/>
            <p:nvPr userDrawn="1"/>
          </p:nvGrpSpPr>
          <p:grpSpPr>
            <a:xfrm>
              <a:off x="9434682" y="3006335"/>
              <a:ext cx="1625685" cy="1701927"/>
              <a:chOff x="9434682" y="3006335"/>
              <a:chExt cx="1625685" cy="1701927"/>
            </a:xfrm>
          </p:grpSpPr>
          <p:sp>
            <p:nvSpPr>
              <p:cNvPr id="36" name="Ovaal 35"/>
              <p:cNvSpPr/>
              <p:nvPr userDrawn="1"/>
            </p:nvSpPr>
            <p:spPr>
              <a:xfrm>
                <a:off x="9815476" y="3006335"/>
                <a:ext cx="864096" cy="86409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6" name="H2">
                <a:hlinkClick r:id="" action="ppaction://noaction"/>
              </p:cNvPr>
              <p:cNvSpPr txBox="1"/>
              <p:nvPr userDrawn="1"/>
            </p:nvSpPr>
            <p:spPr>
              <a:xfrm>
                <a:off x="9434682" y="3998106"/>
                <a:ext cx="1625685" cy="710156"/>
              </a:xfrm>
              <a:prstGeom prst="rect">
                <a:avLst/>
              </a:prstGeom>
              <a:noFill/>
            </p:spPr>
            <p:txBody>
              <a:bodyPr wrap="square" lIns="0" tIns="0" rIns="0" bIns="0" rtlCol="0" anchor="t">
                <a:noAutofit/>
              </a:bodyPr>
              <a:lstStyle/>
              <a:p>
                <a:pPr algn="ctr" defTabSz="1217512">
                  <a:spcBef>
                    <a:spcPts val="600"/>
                  </a:spcBef>
                  <a:spcAft>
                    <a:spcPts val="600"/>
                  </a:spcAft>
                </a:pPr>
                <a:r>
                  <a:rPr lang="nl-NL" sz="1200" kern="1200" noProof="0">
                    <a:solidFill>
                      <a:srgbClr val="FFFFFF"/>
                    </a:solidFill>
                    <a:latin typeface="Oswald" panose="02000503000000000000" pitchFamily="2" charset="0"/>
                    <a:ea typeface="+mn-ea"/>
                    <a:cs typeface="+mn-cs"/>
                  </a:rPr>
                  <a:t>Open deze dia in de diavoorstelling en klik</a:t>
                </a:r>
                <a:br>
                  <a:rPr lang="nl-NL" sz="1200" kern="1200" noProof="0">
                    <a:solidFill>
                      <a:srgbClr val="FFFFFF"/>
                    </a:solidFill>
                    <a:latin typeface="Oswald" panose="02000503000000000000" pitchFamily="2" charset="0"/>
                    <a:ea typeface="+mn-ea"/>
                    <a:cs typeface="+mn-cs"/>
                  </a:rPr>
                </a:br>
                <a:r>
                  <a:rPr lang="nl-NL" sz="1200" kern="1200" noProof="0">
                    <a:solidFill>
                      <a:srgbClr val="FFFFFF"/>
                    </a:solidFill>
                    <a:latin typeface="Oswald" panose="02000503000000000000" pitchFamily="2" charset="0"/>
                    <a:ea typeface="+mn-ea"/>
                    <a:cs typeface="+mn-cs"/>
                  </a:rPr>
                  <a:t>op de YouTube-link</a:t>
                </a:r>
                <a:endParaRPr lang="nl-NL" sz="1000" kern="1200" noProof="0">
                  <a:solidFill>
                    <a:srgbClr val="FFFFFF"/>
                  </a:solidFill>
                  <a:latin typeface="Oswald" panose="02000503000000000000" pitchFamily="2" charset="0"/>
                  <a:ea typeface="+mn-ea"/>
                  <a:cs typeface="+mn-cs"/>
                </a:endParaRPr>
              </a:p>
            </p:txBody>
          </p:sp>
          <p:grpSp>
            <p:nvGrpSpPr>
              <p:cNvPr id="117" name="Groep 116"/>
              <p:cNvGrpSpPr>
                <a:grpSpLocks noChangeAspect="1"/>
              </p:cNvGrpSpPr>
              <p:nvPr userDrawn="1"/>
            </p:nvGrpSpPr>
            <p:grpSpPr>
              <a:xfrm>
                <a:off x="10139574" y="3193941"/>
                <a:ext cx="215900" cy="464820"/>
                <a:chOff x="9836152" y="1052862"/>
                <a:chExt cx="269875" cy="581025"/>
              </a:xfrm>
              <a:solidFill>
                <a:schemeClr val="bg1"/>
              </a:solidFill>
            </p:grpSpPr>
            <p:sp>
              <p:nvSpPr>
                <p:cNvPr id="118" name="Freeform 300"/>
                <p:cNvSpPr>
                  <a:spLocks/>
                </p:cNvSpPr>
                <p:nvPr/>
              </p:nvSpPr>
              <p:spPr bwMode="auto">
                <a:xfrm>
                  <a:off x="9836152" y="1219549"/>
                  <a:ext cx="269875" cy="414338"/>
                </a:xfrm>
                <a:custGeom>
                  <a:avLst/>
                  <a:gdLst>
                    <a:gd name="T0" fmla="*/ 54 w 170"/>
                    <a:gd name="T1" fmla="*/ 0 h 261"/>
                    <a:gd name="T2" fmla="*/ 77 w 170"/>
                    <a:gd name="T3" fmla="*/ 0 h 261"/>
                    <a:gd name="T4" fmla="*/ 77 w 170"/>
                    <a:gd name="T5" fmla="*/ 67 h 261"/>
                    <a:gd name="T6" fmla="*/ 77 w 170"/>
                    <a:gd name="T7" fmla="*/ 73 h 261"/>
                    <a:gd name="T8" fmla="*/ 79 w 170"/>
                    <a:gd name="T9" fmla="*/ 75 h 261"/>
                    <a:gd name="T10" fmla="*/ 85 w 170"/>
                    <a:gd name="T11" fmla="*/ 75 h 261"/>
                    <a:gd name="T12" fmla="*/ 87 w 170"/>
                    <a:gd name="T13" fmla="*/ 75 h 261"/>
                    <a:gd name="T14" fmla="*/ 92 w 170"/>
                    <a:gd name="T15" fmla="*/ 73 h 261"/>
                    <a:gd name="T16" fmla="*/ 92 w 170"/>
                    <a:gd name="T17" fmla="*/ 67 h 261"/>
                    <a:gd name="T18" fmla="*/ 92 w 170"/>
                    <a:gd name="T19" fmla="*/ 0 h 261"/>
                    <a:gd name="T20" fmla="*/ 116 w 170"/>
                    <a:gd name="T21" fmla="*/ 0 h 261"/>
                    <a:gd name="T22" fmla="*/ 136 w 170"/>
                    <a:gd name="T23" fmla="*/ 8 h 261"/>
                    <a:gd name="T24" fmla="*/ 154 w 170"/>
                    <a:gd name="T25" fmla="*/ 21 h 261"/>
                    <a:gd name="T26" fmla="*/ 165 w 170"/>
                    <a:gd name="T27" fmla="*/ 42 h 261"/>
                    <a:gd name="T28" fmla="*/ 170 w 170"/>
                    <a:gd name="T29" fmla="*/ 65 h 261"/>
                    <a:gd name="T30" fmla="*/ 170 w 170"/>
                    <a:gd name="T31" fmla="*/ 160 h 261"/>
                    <a:gd name="T32" fmla="*/ 167 w 170"/>
                    <a:gd name="T33" fmla="*/ 181 h 261"/>
                    <a:gd name="T34" fmla="*/ 159 w 170"/>
                    <a:gd name="T35" fmla="*/ 204 h 261"/>
                    <a:gd name="T36" fmla="*/ 149 w 170"/>
                    <a:gd name="T37" fmla="*/ 225 h 261"/>
                    <a:gd name="T38" fmla="*/ 134 w 170"/>
                    <a:gd name="T39" fmla="*/ 245 h 261"/>
                    <a:gd name="T40" fmla="*/ 110 w 170"/>
                    <a:gd name="T41" fmla="*/ 258 h 261"/>
                    <a:gd name="T42" fmla="*/ 85 w 170"/>
                    <a:gd name="T43" fmla="*/ 261 h 261"/>
                    <a:gd name="T44" fmla="*/ 59 w 170"/>
                    <a:gd name="T45" fmla="*/ 258 h 261"/>
                    <a:gd name="T46" fmla="*/ 36 w 170"/>
                    <a:gd name="T47" fmla="*/ 245 h 261"/>
                    <a:gd name="T48" fmla="*/ 20 w 170"/>
                    <a:gd name="T49" fmla="*/ 225 h 261"/>
                    <a:gd name="T50" fmla="*/ 7 w 170"/>
                    <a:gd name="T51" fmla="*/ 204 h 261"/>
                    <a:gd name="T52" fmla="*/ 2 w 170"/>
                    <a:gd name="T53" fmla="*/ 181 h 261"/>
                    <a:gd name="T54" fmla="*/ 0 w 170"/>
                    <a:gd name="T55" fmla="*/ 160 h 261"/>
                    <a:gd name="T56" fmla="*/ 0 w 170"/>
                    <a:gd name="T57" fmla="*/ 65 h 261"/>
                    <a:gd name="T58" fmla="*/ 5 w 170"/>
                    <a:gd name="T59" fmla="*/ 42 h 261"/>
                    <a:gd name="T60" fmla="*/ 15 w 170"/>
                    <a:gd name="T61" fmla="*/ 21 h 261"/>
                    <a:gd name="T62" fmla="*/ 33 w 170"/>
                    <a:gd name="T63" fmla="*/ 8 h 261"/>
                    <a:gd name="T64" fmla="*/ 54 w 170"/>
                    <a:gd name="T65"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261">
                      <a:moveTo>
                        <a:pt x="54" y="0"/>
                      </a:moveTo>
                      <a:lnTo>
                        <a:pt x="77" y="0"/>
                      </a:lnTo>
                      <a:lnTo>
                        <a:pt x="77" y="67"/>
                      </a:lnTo>
                      <a:lnTo>
                        <a:pt x="77" y="73"/>
                      </a:lnTo>
                      <a:lnTo>
                        <a:pt x="79" y="75"/>
                      </a:lnTo>
                      <a:lnTo>
                        <a:pt x="85" y="75"/>
                      </a:lnTo>
                      <a:lnTo>
                        <a:pt x="87" y="75"/>
                      </a:lnTo>
                      <a:lnTo>
                        <a:pt x="92" y="73"/>
                      </a:lnTo>
                      <a:lnTo>
                        <a:pt x="92" y="67"/>
                      </a:lnTo>
                      <a:lnTo>
                        <a:pt x="92" y="0"/>
                      </a:lnTo>
                      <a:lnTo>
                        <a:pt x="116" y="0"/>
                      </a:lnTo>
                      <a:lnTo>
                        <a:pt x="136" y="8"/>
                      </a:lnTo>
                      <a:lnTo>
                        <a:pt x="154" y="21"/>
                      </a:lnTo>
                      <a:lnTo>
                        <a:pt x="165" y="42"/>
                      </a:lnTo>
                      <a:lnTo>
                        <a:pt x="170" y="65"/>
                      </a:lnTo>
                      <a:lnTo>
                        <a:pt x="170" y="160"/>
                      </a:lnTo>
                      <a:lnTo>
                        <a:pt x="167" y="181"/>
                      </a:lnTo>
                      <a:lnTo>
                        <a:pt x="159" y="204"/>
                      </a:lnTo>
                      <a:lnTo>
                        <a:pt x="149" y="225"/>
                      </a:lnTo>
                      <a:lnTo>
                        <a:pt x="134" y="245"/>
                      </a:lnTo>
                      <a:lnTo>
                        <a:pt x="110" y="258"/>
                      </a:lnTo>
                      <a:lnTo>
                        <a:pt x="85" y="261"/>
                      </a:lnTo>
                      <a:lnTo>
                        <a:pt x="59" y="258"/>
                      </a:lnTo>
                      <a:lnTo>
                        <a:pt x="36" y="245"/>
                      </a:lnTo>
                      <a:lnTo>
                        <a:pt x="20" y="225"/>
                      </a:lnTo>
                      <a:lnTo>
                        <a:pt x="7" y="204"/>
                      </a:lnTo>
                      <a:lnTo>
                        <a:pt x="2" y="181"/>
                      </a:lnTo>
                      <a:lnTo>
                        <a:pt x="0" y="160"/>
                      </a:lnTo>
                      <a:lnTo>
                        <a:pt x="0" y="65"/>
                      </a:lnTo>
                      <a:lnTo>
                        <a:pt x="5" y="42"/>
                      </a:lnTo>
                      <a:lnTo>
                        <a:pt x="15" y="21"/>
                      </a:lnTo>
                      <a:lnTo>
                        <a:pt x="33" y="8"/>
                      </a:lnTo>
                      <a:lnTo>
                        <a:pt x="54" y="0"/>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800" noProof="0">
                    <a:solidFill>
                      <a:schemeClr val="bg1"/>
                    </a:solidFill>
                  </a:endParaRPr>
                </a:p>
              </p:txBody>
            </p:sp>
            <p:sp>
              <p:nvSpPr>
                <p:cNvPr id="119" name="Freeform 301"/>
                <p:cNvSpPr>
                  <a:spLocks/>
                </p:cNvSpPr>
                <p:nvPr/>
              </p:nvSpPr>
              <p:spPr bwMode="auto">
                <a:xfrm>
                  <a:off x="9864727" y="1052862"/>
                  <a:ext cx="122238" cy="163513"/>
                </a:xfrm>
                <a:custGeom>
                  <a:avLst/>
                  <a:gdLst>
                    <a:gd name="T0" fmla="*/ 15 w 77"/>
                    <a:gd name="T1" fmla="*/ 0 h 103"/>
                    <a:gd name="T2" fmla="*/ 18 w 77"/>
                    <a:gd name="T3" fmla="*/ 0 h 103"/>
                    <a:gd name="T4" fmla="*/ 23 w 77"/>
                    <a:gd name="T5" fmla="*/ 5 h 103"/>
                    <a:gd name="T6" fmla="*/ 23 w 77"/>
                    <a:gd name="T7" fmla="*/ 10 h 103"/>
                    <a:gd name="T8" fmla="*/ 23 w 77"/>
                    <a:gd name="T9" fmla="*/ 13 h 103"/>
                    <a:gd name="T10" fmla="*/ 23 w 77"/>
                    <a:gd name="T11" fmla="*/ 13 h 103"/>
                    <a:gd name="T12" fmla="*/ 23 w 77"/>
                    <a:gd name="T13" fmla="*/ 15 h 103"/>
                    <a:gd name="T14" fmla="*/ 23 w 77"/>
                    <a:gd name="T15" fmla="*/ 15 h 103"/>
                    <a:gd name="T16" fmla="*/ 20 w 77"/>
                    <a:gd name="T17" fmla="*/ 18 h 103"/>
                    <a:gd name="T18" fmla="*/ 20 w 77"/>
                    <a:gd name="T19" fmla="*/ 23 h 103"/>
                    <a:gd name="T20" fmla="*/ 18 w 77"/>
                    <a:gd name="T21" fmla="*/ 28 h 103"/>
                    <a:gd name="T22" fmla="*/ 20 w 77"/>
                    <a:gd name="T23" fmla="*/ 36 h 103"/>
                    <a:gd name="T24" fmla="*/ 23 w 77"/>
                    <a:gd name="T25" fmla="*/ 44 h 103"/>
                    <a:gd name="T26" fmla="*/ 28 w 77"/>
                    <a:gd name="T27" fmla="*/ 49 h 103"/>
                    <a:gd name="T28" fmla="*/ 33 w 77"/>
                    <a:gd name="T29" fmla="*/ 51 h 103"/>
                    <a:gd name="T30" fmla="*/ 43 w 77"/>
                    <a:gd name="T31" fmla="*/ 56 h 103"/>
                    <a:gd name="T32" fmla="*/ 54 w 77"/>
                    <a:gd name="T33" fmla="*/ 62 h 103"/>
                    <a:gd name="T34" fmla="*/ 61 w 77"/>
                    <a:gd name="T35" fmla="*/ 69 h 103"/>
                    <a:gd name="T36" fmla="*/ 67 w 77"/>
                    <a:gd name="T37" fmla="*/ 74 h 103"/>
                    <a:gd name="T38" fmla="*/ 72 w 77"/>
                    <a:gd name="T39" fmla="*/ 82 h 103"/>
                    <a:gd name="T40" fmla="*/ 74 w 77"/>
                    <a:gd name="T41" fmla="*/ 93 h 103"/>
                    <a:gd name="T42" fmla="*/ 77 w 77"/>
                    <a:gd name="T43" fmla="*/ 103 h 103"/>
                    <a:gd name="T44" fmla="*/ 56 w 77"/>
                    <a:gd name="T45" fmla="*/ 103 h 103"/>
                    <a:gd name="T46" fmla="*/ 54 w 77"/>
                    <a:gd name="T47" fmla="*/ 98 h 103"/>
                    <a:gd name="T48" fmla="*/ 51 w 77"/>
                    <a:gd name="T49" fmla="*/ 87 h 103"/>
                    <a:gd name="T50" fmla="*/ 46 w 77"/>
                    <a:gd name="T51" fmla="*/ 82 h 103"/>
                    <a:gd name="T52" fmla="*/ 43 w 77"/>
                    <a:gd name="T53" fmla="*/ 77 h 103"/>
                    <a:gd name="T54" fmla="*/ 36 w 77"/>
                    <a:gd name="T55" fmla="*/ 74 h 103"/>
                    <a:gd name="T56" fmla="*/ 23 w 77"/>
                    <a:gd name="T57" fmla="*/ 69 h 103"/>
                    <a:gd name="T58" fmla="*/ 15 w 77"/>
                    <a:gd name="T59" fmla="*/ 62 h 103"/>
                    <a:gd name="T60" fmla="*/ 7 w 77"/>
                    <a:gd name="T61" fmla="*/ 54 h 103"/>
                    <a:gd name="T62" fmla="*/ 2 w 77"/>
                    <a:gd name="T63" fmla="*/ 46 h 103"/>
                    <a:gd name="T64" fmla="*/ 0 w 77"/>
                    <a:gd name="T65" fmla="*/ 38 h 103"/>
                    <a:gd name="T66" fmla="*/ 0 w 77"/>
                    <a:gd name="T67" fmla="*/ 28 h 103"/>
                    <a:gd name="T68" fmla="*/ 0 w 77"/>
                    <a:gd name="T69" fmla="*/ 20 h 103"/>
                    <a:gd name="T70" fmla="*/ 2 w 77"/>
                    <a:gd name="T71" fmla="*/ 13 h 103"/>
                    <a:gd name="T72" fmla="*/ 5 w 77"/>
                    <a:gd name="T73" fmla="*/ 7 h 103"/>
                    <a:gd name="T74" fmla="*/ 5 w 77"/>
                    <a:gd name="T75" fmla="*/ 5 h 103"/>
                    <a:gd name="T76" fmla="*/ 5 w 77"/>
                    <a:gd name="T77" fmla="*/ 5 h 103"/>
                    <a:gd name="T78" fmla="*/ 10 w 77"/>
                    <a:gd name="T79" fmla="*/ 0 h 103"/>
                    <a:gd name="T80" fmla="*/ 15 w 77"/>
                    <a:gd name="T8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103">
                      <a:moveTo>
                        <a:pt x="15" y="0"/>
                      </a:moveTo>
                      <a:lnTo>
                        <a:pt x="18" y="0"/>
                      </a:lnTo>
                      <a:lnTo>
                        <a:pt x="23" y="5"/>
                      </a:lnTo>
                      <a:lnTo>
                        <a:pt x="23" y="10"/>
                      </a:lnTo>
                      <a:lnTo>
                        <a:pt x="23" y="13"/>
                      </a:lnTo>
                      <a:lnTo>
                        <a:pt x="23" y="13"/>
                      </a:lnTo>
                      <a:lnTo>
                        <a:pt x="23" y="15"/>
                      </a:lnTo>
                      <a:lnTo>
                        <a:pt x="23" y="15"/>
                      </a:lnTo>
                      <a:lnTo>
                        <a:pt x="20" y="18"/>
                      </a:lnTo>
                      <a:lnTo>
                        <a:pt x="20" y="23"/>
                      </a:lnTo>
                      <a:lnTo>
                        <a:pt x="18" y="28"/>
                      </a:lnTo>
                      <a:lnTo>
                        <a:pt x="20" y="36"/>
                      </a:lnTo>
                      <a:lnTo>
                        <a:pt x="23" y="44"/>
                      </a:lnTo>
                      <a:lnTo>
                        <a:pt x="28" y="49"/>
                      </a:lnTo>
                      <a:lnTo>
                        <a:pt x="33" y="51"/>
                      </a:lnTo>
                      <a:lnTo>
                        <a:pt x="43" y="56"/>
                      </a:lnTo>
                      <a:lnTo>
                        <a:pt x="54" y="62"/>
                      </a:lnTo>
                      <a:lnTo>
                        <a:pt x="61" y="69"/>
                      </a:lnTo>
                      <a:lnTo>
                        <a:pt x="67" y="74"/>
                      </a:lnTo>
                      <a:lnTo>
                        <a:pt x="72" y="82"/>
                      </a:lnTo>
                      <a:lnTo>
                        <a:pt x="74" y="93"/>
                      </a:lnTo>
                      <a:lnTo>
                        <a:pt x="77" y="103"/>
                      </a:lnTo>
                      <a:lnTo>
                        <a:pt x="56" y="103"/>
                      </a:lnTo>
                      <a:lnTo>
                        <a:pt x="54" y="98"/>
                      </a:lnTo>
                      <a:lnTo>
                        <a:pt x="51" y="87"/>
                      </a:lnTo>
                      <a:lnTo>
                        <a:pt x="46" y="82"/>
                      </a:lnTo>
                      <a:lnTo>
                        <a:pt x="43" y="77"/>
                      </a:lnTo>
                      <a:lnTo>
                        <a:pt x="36" y="74"/>
                      </a:lnTo>
                      <a:lnTo>
                        <a:pt x="23" y="69"/>
                      </a:lnTo>
                      <a:lnTo>
                        <a:pt x="15" y="62"/>
                      </a:lnTo>
                      <a:lnTo>
                        <a:pt x="7" y="54"/>
                      </a:lnTo>
                      <a:lnTo>
                        <a:pt x="2" y="46"/>
                      </a:lnTo>
                      <a:lnTo>
                        <a:pt x="0" y="38"/>
                      </a:lnTo>
                      <a:lnTo>
                        <a:pt x="0" y="28"/>
                      </a:lnTo>
                      <a:lnTo>
                        <a:pt x="0" y="20"/>
                      </a:lnTo>
                      <a:lnTo>
                        <a:pt x="2" y="13"/>
                      </a:lnTo>
                      <a:lnTo>
                        <a:pt x="5" y="7"/>
                      </a:lnTo>
                      <a:lnTo>
                        <a:pt x="5" y="5"/>
                      </a:lnTo>
                      <a:lnTo>
                        <a:pt x="5" y="5"/>
                      </a:lnTo>
                      <a:lnTo>
                        <a:pt x="10" y="0"/>
                      </a:lnTo>
                      <a:lnTo>
                        <a:pt x="15" y="0"/>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800" noProof="0">
                    <a:solidFill>
                      <a:schemeClr val="bg1"/>
                    </a:solidFill>
                  </a:endParaRPr>
                </a:p>
              </p:txBody>
            </p:sp>
          </p:grpSp>
        </p:grpSp>
      </p:grpSp>
      <p:sp>
        <p:nvSpPr>
          <p:cNvPr id="58" name="Tijdelijke aanduiding voor tekst 58"/>
          <p:cNvSpPr txBox="1">
            <a:spLocks/>
          </p:cNvSpPr>
          <p:nvPr userDrawn="1"/>
        </p:nvSpPr>
        <p:spPr>
          <a:xfrm>
            <a:off x="1" y="6750000"/>
            <a:ext cx="12192000" cy="108000"/>
          </a:xfrm>
          <a:prstGeom prst="rect">
            <a:avLst/>
          </a:prstGeom>
          <a:solidFill>
            <a:srgbClr val="0096A5"/>
          </a:solidFill>
          <a:effectLst>
            <a:innerShdw blurRad="114300" dist="38100" dir="16200000">
              <a:prstClr val="black">
                <a:alpha val="20000"/>
              </a:prstClr>
            </a:innerShdw>
          </a:effectLst>
        </p:spPr>
        <p:txBody>
          <a:bodyPr vert="horz" lIns="72000" tIns="108000" rIns="72000" bIns="36000" rtlCol="0" anchor="ctr">
            <a:noAutofit/>
          </a:bodyPr>
          <a:lstStyle>
            <a:lvl1pPr marL="180975" indent="-180975" algn="ctr" defTabSz="914400" rtl="0" eaLnBrk="1" latinLnBrk="0" hangingPunct="1">
              <a:lnSpc>
                <a:spcPct val="90000"/>
              </a:lnSpc>
              <a:spcBef>
                <a:spcPts val="600"/>
              </a:spcBef>
              <a:spcAft>
                <a:spcPts val="600"/>
              </a:spcAft>
              <a:buClr>
                <a:schemeClr val="accent2"/>
              </a:buClr>
              <a:buFont typeface="Courier New" panose="02070309020205020404" pitchFamily="49" charset="0"/>
              <a:buChar char="o"/>
              <a:defRPr lang="nl-NL" sz="2000" kern="1200" cap="all" baseline="0" smtClean="0">
                <a:solidFill>
                  <a:schemeClr val="bg1"/>
                </a:solidFill>
                <a:effectLst/>
                <a:latin typeface="+mj-lt"/>
                <a:ea typeface="+mn-ea"/>
                <a:cs typeface="+mn-cs"/>
              </a:defRPr>
            </a:lvl1pPr>
            <a:lvl2pPr marL="360363" indent="-179388" algn="l" defTabSz="914400" rtl="0" eaLnBrk="1" latinLnBrk="0" hangingPunct="1">
              <a:lnSpc>
                <a:spcPct val="90000"/>
              </a:lnSpc>
              <a:spcBef>
                <a:spcPts val="600"/>
              </a:spcBef>
              <a:spcAft>
                <a:spcPts val="600"/>
              </a:spcAft>
              <a:buClr>
                <a:schemeClr val="accent2"/>
              </a:buClr>
              <a:buSzPct val="100000"/>
              <a:buFont typeface="Arial" panose="020B0604020202020204" pitchFamily="34" charset="0"/>
              <a:buChar char="•"/>
              <a:defRPr lang="nl-NL" sz="1600" kern="1200" smtClean="0">
                <a:solidFill>
                  <a:schemeClr val="accent1"/>
                </a:solidFill>
                <a:latin typeface="+mn-lt"/>
                <a:ea typeface="+mn-ea"/>
                <a:cs typeface="+mn-cs"/>
              </a:defRPr>
            </a:lvl2pPr>
            <a:lvl3pPr marL="541338" indent="-180975" algn="l" defTabSz="914400" rtl="0" eaLnBrk="1" latinLnBrk="0" hangingPunct="1">
              <a:lnSpc>
                <a:spcPct val="90000"/>
              </a:lnSpc>
              <a:spcBef>
                <a:spcPts val="600"/>
              </a:spcBef>
              <a:spcAft>
                <a:spcPts val="600"/>
              </a:spcAft>
              <a:buClr>
                <a:schemeClr val="accent2"/>
              </a:buClr>
              <a:buSzPct val="100000"/>
              <a:buFont typeface="Arial" panose="020B0604020202020204" pitchFamily="34" charset="0"/>
              <a:buChar char="-"/>
              <a:defRPr lang="nl-NL" sz="1600" kern="1200" smtClean="0">
                <a:solidFill>
                  <a:schemeClr val="accent1">
                    <a:lumMod val="40000"/>
                    <a:lumOff val="60000"/>
                  </a:schemeClr>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lang="nl-NL" sz="1600" b="0" i="0" kern="1200" smtClean="0">
                <a:solidFill>
                  <a:schemeClr val="accent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lang="en-US" sz="1400" b="0" i="0" kern="1200" cap="all" baseline="0">
                <a:solidFill>
                  <a:schemeClr val="accent1"/>
                </a:solidFill>
                <a:latin typeface="+mn-lt"/>
                <a:ea typeface="+mn-ea"/>
                <a:cs typeface="+mn-cs"/>
              </a:defRPr>
            </a:lvl5pPr>
            <a:lvl6pPr marL="180975" indent="-180975" algn="l" defTabSz="914400" rtl="0" eaLnBrk="1" latinLnBrk="0" hangingPunct="1">
              <a:lnSpc>
                <a:spcPct val="90000"/>
              </a:lnSpc>
              <a:spcBef>
                <a:spcPts val="600"/>
              </a:spcBef>
              <a:spcAft>
                <a:spcPts val="600"/>
              </a:spcAft>
              <a:buClr>
                <a:schemeClr val="accent2"/>
              </a:buClr>
              <a:buFont typeface="Courier New" panose="02070309020205020404" pitchFamily="49" charset="0"/>
              <a:buChar char="o"/>
              <a:defRPr sz="1600" kern="1200">
                <a:solidFill>
                  <a:schemeClr val="accent1"/>
                </a:solidFill>
                <a:latin typeface="+mn-lt"/>
                <a:ea typeface="+mn-ea"/>
                <a:cs typeface="+mn-cs"/>
              </a:defRPr>
            </a:lvl6pPr>
            <a:lvl7pPr marL="360363" indent="-179388" algn="l" defTabSz="914400" rtl="0" eaLnBrk="1" latinLnBrk="0" hangingPunct="1">
              <a:lnSpc>
                <a:spcPct val="90000"/>
              </a:lnSpc>
              <a:spcBef>
                <a:spcPts val="600"/>
              </a:spcBef>
              <a:spcAft>
                <a:spcPts val="600"/>
              </a:spcAft>
              <a:buClr>
                <a:schemeClr val="accent2"/>
              </a:buClr>
              <a:buSzPct val="100000"/>
              <a:buFont typeface="Arial" panose="020B0604020202020204" pitchFamily="34" charset="0"/>
              <a:buChar char="•"/>
              <a:defRPr sz="1600" kern="1200">
                <a:solidFill>
                  <a:schemeClr val="accent1"/>
                </a:solidFill>
                <a:latin typeface="+mn-lt"/>
                <a:ea typeface="+mn-ea"/>
                <a:cs typeface="+mn-cs"/>
              </a:defRPr>
            </a:lvl7pPr>
            <a:lvl8pPr marL="541338" indent="-180975" algn="l" defTabSz="914400" rtl="0" eaLnBrk="1" latinLnBrk="0" hangingPunct="1">
              <a:lnSpc>
                <a:spcPct val="90000"/>
              </a:lnSpc>
              <a:spcBef>
                <a:spcPts val="600"/>
              </a:spcBef>
              <a:spcAft>
                <a:spcPts val="600"/>
              </a:spcAft>
              <a:buClr>
                <a:schemeClr val="accent2"/>
              </a:buClr>
              <a:buFont typeface="Arial" panose="020B0604020202020204" pitchFamily="34" charset="0"/>
              <a:buChar char="-"/>
              <a:defRPr sz="1600" kern="1200">
                <a:solidFill>
                  <a:schemeClr val="accent1"/>
                </a:solidFill>
                <a:latin typeface="+mn-lt"/>
                <a:ea typeface="+mn-ea"/>
                <a:cs typeface="+mn-cs"/>
              </a:defRPr>
            </a:lvl8pPr>
            <a:lvl9pPr marL="0" indent="0" algn="l" defTabSz="914400" rtl="0" eaLnBrk="1" latinLnBrk="0" hangingPunct="1">
              <a:lnSpc>
                <a:spcPct val="90000"/>
              </a:lnSpc>
              <a:spcBef>
                <a:spcPts val="600"/>
              </a:spcBef>
              <a:spcAft>
                <a:spcPts val="600"/>
              </a:spcAft>
              <a:buFont typeface="Arial" panose="020B0604020202020204" pitchFamily="34" charset="0"/>
              <a:buNone/>
              <a:defRPr sz="1600" b="0" kern="1200">
                <a:solidFill>
                  <a:schemeClr val="accent1"/>
                </a:solidFill>
                <a:latin typeface="+mn-lt"/>
                <a:ea typeface="+mn-ea"/>
                <a:cs typeface="+mn-cs"/>
              </a:defRPr>
            </a:lvl9pPr>
          </a:lstStyle>
          <a:p>
            <a:pPr marL="0" indent="0">
              <a:buNone/>
            </a:pPr>
            <a:endParaRPr lang="nl-NL" sz="2000" noProof="0"/>
          </a:p>
        </p:txBody>
      </p:sp>
      <p:cxnSp>
        <p:nvCxnSpPr>
          <p:cNvPr id="60" name="Rechte verbindingslijn 59"/>
          <p:cNvCxnSpPr>
            <a:cxnSpLocks/>
          </p:cNvCxnSpPr>
          <p:nvPr userDrawn="1"/>
        </p:nvCxnSpPr>
        <p:spPr>
          <a:xfrm>
            <a:off x="693962" y="1124808"/>
            <a:ext cx="9946827" cy="0"/>
          </a:xfrm>
          <a:prstGeom prst="line">
            <a:avLst/>
          </a:prstGeom>
          <a:ln w="12700">
            <a:solidFill>
              <a:srgbClr val="E7E6E6"/>
            </a:solidFill>
          </a:ln>
        </p:spPr>
        <p:style>
          <a:lnRef idx="1">
            <a:schemeClr val="accent1"/>
          </a:lnRef>
          <a:fillRef idx="0">
            <a:schemeClr val="accent1"/>
          </a:fillRef>
          <a:effectRef idx="0">
            <a:schemeClr val="accent1"/>
          </a:effectRef>
          <a:fontRef idx="minor">
            <a:schemeClr val="tx1"/>
          </a:fontRef>
        </p:style>
      </p:cxnSp>
      <p:sp>
        <p:nvSpPr>
          <p:cNvPr id="61" name="Vrije vorm 308"/>
          <p:cNvSpPr/>
          <p:nvPr userDrawn="1"/>
        </p:nvSpPr>
        <p:spPr>
          <a:xfrm>
            <a:off x="11056395" y="692697"/>
            <a:ext cx="434787" cy="433993"/>
          </a:xfrm>
          <a:custGeom>
            <a:avLst/>
            <a:gdLst>
              <a:gd name="connsiteX0" fmla="*/ 3160837 w 6321674"/>
              <a:gd name="connsiteY0" fmla="*/ 0 h 6321674"/>
              <a:gd name="connsiteX1" fmla="*/ 6321674 w 6321674"/>
              <a:gd name="connsiteY1" fmla="*/ 3160837 h 6321674"/>
              <a:gd name="connsiteX2" fmla="*/ 6073280 w 6321674"/>
              <a:gd name="connsiteY2" fmla="*/ 4391178 h 6321674"/>
              <a:gd name="connsiteX3" fmla="*/ 6050767 w 6321674"/>
              <a:gd name="connsiteY3" fmla="*/ 4437912 h 6321674"/>
              <a:gd name="connsiteX4" fmla="*/ 5808464 w 6321674"/>
              <a:gd name="connsiteY4" fmla="*/ 4437912 h 6321674"/>
              <a:gd name="connsiteX5" fmla="*/ 4886641 w 6321674"/>
              <a:gd name="connsiteY5" fmla="*/ 3516089 h 6321674"/>
              <a:gd name="connsiteX6" fmla="*/ 4886641 w 6321674"/>
              <a:gd name="connsiteY6" fmla="*/ 2976234 h 6321674"/>
              <a:gd name="connsiteX7" fmla="*/ 4861424 w 6321674"/>
              <a:gd name="connsiteY7" fmla="*/ 2811002 h 6321674"/>
              <a:gd name="connsiteX8" fmla="*/ 3160837 w 6321674"/>
              <a:gd name="connsiteY8" fmla="*/ 1424984 h 6321674"/>
              <a:gd name="connsiteX9" fmla="*/ 1759746 w 6321674"/>
              <a:gd name="connsiteY9" fmla="*/ 1424984 h 6321674"/>
              <a:gd name="connsiteX10" fmla="*/ 2750811 w 6321674"/>
              <a:gd name="connsiteY10" fmla="*/ 2416049 h 6321674"/>
              <a:gd name="connsiteX11" fmla="*/ 2828413 w 6321674"/>
              <a:gd name="connsiteY11" fmla="*/ 2373928 h 6321674"/>
              <a:gd name="connsiteX12" fmla="*/ 3160836 w 6321674"/>
              <a:gd name="connsiteY12" fmla="*/ 2306815 h 6321674"/>
              <a:gd name="connsiteX13" fmla="*/ 4014858 w 6321674"/>
              <a:gd name="connsiteY13" fmla="*/ 3160837 h 6321674"/>
              <a:gd name="connsiteX14" fmla="*/ 3947745 w 6321674"/>
              <a:gd name="connsiteY14" fmla="*/ 3493261 h 6321674"/>
              <a:gd name="connsiteX15" fmla="*/ 3905624 w 6321674"/>
              <a:gd name="connsiteY15" fmla="*/ 3570862 h 6321674"/>
              <a:gd name="connsiteX16" fmla="*/ 4978204 w 6321674"/>
              <a:gd name="connsiteY16" fmla="*/ 4651491 h 6321674"/>
              <a:gd name="connsiteX17" fmla="*/ 5564528 w 6321674"/>
              <a:gd name="connsiteY17" fmla="*/ 4886642 h 6321674"/>
              <a:gd name="connsiteX18" fmla="*/ 5807033 w 6321674"/>
              <a:gd name="connsiteY18" fmla="*/ 4886642 h 6321674"/>
              <a:gd name="connsiteX19" fmla="*/ 5781853 w 6321674"/>
              <a:gd name="connsiteY19" fmla="*/ 4928091 h 6321674"/>
              <a:gd name="connsiteX20" fmla="*/ 3160837 w 6321674"/>
              <a:gd name="connsiteY20" fmla="*/ 6321674 h 6321674"/>
              <a:gd name="connsiteX21" fmla="*/ 0 w 6321674"/>
              <a:gd name="connsiteY21" fmla="*/ 3160837 h 6321674"/>
              <a:gd name="connsiteX22" fmla="*/ 248395 w 6321674"/>
              <a:gd name="connsiteY22" fmla="*/ 1930497 h 6321674"/>
              <a:gd name="connsiteX23" fmla="*/ 278958 w 6321674"/>
              <a:gd name="connsiteY23" fmla="*/ 1867050 h 6321674"/>
              <a:gd name="connsiteX24" fmla="*/ 523257 w 6321674"/>
              <a:gd name="connsiteY24" fmla="*/ 1867050 h 6321674"/>
              <a:gd name="connsiteX25" fmla="*/ 1445080 w 6321674"/>
              <a:gd name="connsiteY25" fmla="*/ 2788873 h 6321674"/>
              <a:gd name="connsiteX26" fmla="*/ 1445080 w 6321674"/>
              <a:gd name="connsiteY26" fmla="*/ 3411271 h 6321674"/>
              <a:gd name="connsiteX27" fmla="*/ 1460251 w 6321674"/>
              <a:gd name="connsiteY27" fmla="*/ 3510672 h 6321674"/>
              <a:gd name="connsiteX28" fmla="*/ 3160837 w 6321674"/>
              <a:gd name="connsiteY28" fmla="*/ 4896690 h 6321674"/>
              <a:gd name="connsiteX29" fmla="*/ 4561928 w 6321674"/>
              <a:gd name="connsiteY29" fmla="*/ 4896690 h 6321674"/>
              <a:gd name="connsiteX30" fmla="*/ 3570862 w 6321674"/>
              <a:gd name="connsiteY30" fmla="*/ 3905624 h 6321674"/>
              <a:gd name="connsiteX31" fmla="*/ 3493260 w 6321674"/>
              <a:gd name="connsiteY31" fmla="*/ 3947745 h 6321674"/>
              <a:gd name="connsiteX32" fmla="*/ 3160836 w 6321674"/>
              <a:gd name="connsiteY32" fmla="*/ 4014859 h 6321674"/>
              <a:gd name="connsiteX33" fmla="*/ 2306814 w 6321674"/>
              <a:gd name="connsiteY33" fmla="*/ 3160837 h 6321674"/>
              <a:gd name="connsiteX34" fmla="*/ 2373928 w 6321674"/>
              <a:gd name="connsiteY34" fmla="*/ 2828413 h 6321674"/>
              <a:gd name="connsiteX35" fmla="*/ 2416050 w 6321674"/>
              <a:gd name="connsiteY35" fmla="*/ 2750811 h 6321674"/>
              <a:gd name="connsiteX36" fmla="*/ 1433758 w 6321674"/>
              <a:gd name="connsiteY36" fmla="*/ 1759384 h 6321674"/>
              <a:gd name="connsiteX37" fmla="*/ 731545 w 6321674"/>
              <a:gd name="connsiteY37" fmla="*/ 1403612 h 6321674"/>
              <a:gd name="connsiteX38" fmla="*/ 533729 w 6321674"/>
              <a:gd name="connsiteY38" fmla="*/ 1403612 h 6321674"/>
              <a:gd name="connsiteX39" fmla="*/ 539822 w 6321674"/>
              <a:gd name="connsiteY39" fmla="*/ 1393583 h 6321674"/>
              <a:gd name="connsiteX40" fmla="*/ 3160837 w 6321674"/>
              <a:gd name="connsiteY40" fmla="*/ 0 h 632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21674" h="6321674">
                <a:moveTo>
                  <a:pt x="3160837" y="0"/>
                </a:moveTo>
                <a:cubicBezTo>
                  <a:pt x="4906519" y="0"/>
                  <a:pt x="6321674" y="1415155"/>
                  <a:pt x="6321674" y="3160837"/>
                </a:cubicBezTo>
                <a:cubicBezTo>
                  <a:pt x="6321674" y="3597258"/>
                  <a:pt x="6233227" y="4013020"/>
                  <a:pt x="6073280" y="4391178"/>
                </a:cubicBezTo>
                <a:lnTo>
                  <a:pt x="6050767" y="4437912"/>
                </a:lnTo>
                <a:lnTo>
                  <a:pt x="5808464" y="4437912"/>
                </a:lnTo>
                <a:cubicBezTo>
                  <a:pt x="5299355" y="4437912"/>
                  <a:pt x="4886641" y="4025198"/>
                  <a:pt x="4886641" y="3516089"/>
                </a:cubicBezTo>
                <a:lnTo>
                  <a:pt x="4886641" y="2976234"/>
                </a:lnTo>
                <a:lnTo>
                  <a:pt x="4861424" y="2811002"/>
                </a:lnTo>
                <a:cubicBezTo>
                  <a:pt x="4699562" y="2020003"/>
                  <a:pt x="3999687" y="1424984"/>
                  <a:pt x="3160837" y="1424984"/>
                </a:cubicBezTo>
                <a:lnTo>
                  <a:pt x="1759746" y="1424984"/>
                </a:lnTo>
                <a:lnTo>
                  <a:pt x="2750811" y="2416049"/>
                </a:lnTo>
                <a:lnTo>
                  <a:pt x="2828413" y="2373928"/>
                </a:lnTo>
                <a:cubicBezTo>
                  <a:pt x="2930586" y="2330712"/>
                  <a:pt x="3042921" y="2306815"/>
                  <a:pt x="3160836" y="2306815"/>
                </a:cubicBezTo>
                <a:cubicBezTo>
                  <a:pt x="3632499" y="2306815"/>
                  <a:pt x="4014858" y="2689174"/>
                  <a:pt x="4014858" y="3160837"/>
                </a:cubicBezTo>
                <a:cubicBezTo>
                  <a:pt x="4014858" y="3278753"/>
                  <a:pt x="3990961" y="3391087"/>
                  <a:pt x="3947745" y="3493261"/>
                </a:cubicBezTo>
                <a:lnTo>
                  <a:pt x="3905624" y="3570862"/>
                </a:lnTo>
                <a:lnTo>
                  <a:pt x="4978204" y="4651491"/>
                </a:lnTo>
                <a:cubicBezTo>
                  <a:pt x="5125286" y="4798573"/>
                  <a:pt x="5340089" y="4886642"/>
                  <a:pt x="5564528" y="4886642"/>
                </a:cubicBezTo>
                <a:lnTo>
                  <a:pt x="5807033" y="4886642"/>
                </a:lnTo>
                <a:lnTo>
                  <a:pt x="5781853" y="4928091"/>
                </a:lnTo>
                <a:cubicBezTo>
                  <a:pt x="5213828" y="5768879"/>
                  <a:pt x="4251889" y="6321674"/>
                  <a:pt x="3160837" y="6321674"/>
                </a:cubicBezTo>
                <a:cubicBezTo>
                  <a:pt x="1415155" y="6321674"/>
                  <a:pt x="0" y="4906519"/>
                  <a:pt x="0" y="3160837"/>
                </a:cubicBezTo>
                <a:cubicBezTo>
                  <a:pt x="0" y="2724417"/>
                  <a:pt x="88448" y="2308654"/>
                  <a:pt x="248395" y="1930497"/>
                </a:cubicBezTo>
                <a:lnTo>
                  <a:pt x="278958" y="1867050"/>
                </a:lnTo>
                <a:lnTo>
                  <a:pt x="523257" y="1867050"/>
                </a:lnTo>
                <a:cubicBezTo>
                  <a:pt x="1032366" y="1867050"/>
                  <a:pt x="1445080" y="2279764"/>
                  <a:pt x="1445080" y="2788873"/>
                </a:cubicBezTo>
                <a:lnTo>
                  <a:pt x="1445080" y="3411271"/>
                </a:lnTo>
                <a:lnTo>
                  <a:pt x="1460251" y="3510672"/>
                </a:lnTo>
                <a:cubicBezTo>
                  <a:pt x="1622113" y="4301671"/>
                  <a:pt x="2321988" y="4896690"/>
                  <a:pt x="3160837" y="4896690"/>
                </a:cubicBezTo>
                <a:lnTo>
                  <a:pt x="4561928" y="4896690"/>
                </a:lnTo>
                <a:lnTo>
                  <a:pt x="3570862" y="3905624"/>
                </a:lnTo>
                <a:lnTo>
                  <a:pt x="3493260" y="3947745"/>
                </a:lnTo>
                <a:cubicBezTo>
                  <a:pt x="3391086" y="3990961"/>
                  <a:pt x="3278752" y="4014859"/>
                  <a:pt x="3160836" y="4014859"/>
                </a:cubicBezTo>
                <a:cubicBezTo>
                  <a:pt x="2689173" y="4014859"/>
                  <a:pt x="2306814" y="3632500"/>
                  <a:pt x="2306814" y="3160837"/>
                </a:cubicBezTo>
                <a:cubicBezTo>
                  <a:pt x="2306814" y="3042921"/>
                  <a:pt x="2330712" y="2930587"/>
                  <a:pt x="2373928" y="2828413"/>
                </a:cubicBezTo>
                <a:lnTo>
                  <a:pt x="2416050" y="2750811"/>
                </a:lnTo>
                <a:lnTo>
                  <a:pt x="1433758" y="1759384"/>
                </a:lnTo>
                <a:cubicBezTo>
                  <a:pt x="1244033" y="1545756"/>
                  <a:pt x="1012094" y="1403612"/>
                  <a:pt x="731545" y="1403612"/>
                </a:cubicBezTo>
                <a:lnTo>
                  <a:pt x="533729" y="1403612"/>
                </a:lnTo>
                <a:lnTo>
                  <a:pt x="539822" y="1393583"/>
                </a:lnTo>
                <a:cubicBezTo>
                  <a:pt x="1107847" y="552795"/>
                  <a:pt x="2069786" y="0"/>
                  <a:pt x="3160837" y="0"/>
                </a:cubicBezTo>
                <a:close/>
              </a:path>
            </a:pathLst>
          </a:custGeom>
          <a:solidFill>
            <a:srgbClr val="0096A5"/>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noProof="0">
              <a:solidFill>
                <a:prstClr val="black"/>
              </a:solidFill>
            </a:endParaRPr>
          </a:p>
        </p:txBody>
      </p:sp>
      <p:grpSp>
        <p:nvGrpSpPr>
          <p:cNvPr id="4" name="Groep 3"/>
          <p:cNvGrpSpPr/>
          <p:nvPr userDrawn="1"/>
        </p:nvGrpSpPr>
        <p:grpSpPr>
          <a:xfrm>
            <a:off x="1630522" y="2276771"/>
            <a:ext cx="758666" cy="226154"/>
            <a:chOff x="1607118" y="2276771"/>
            <a:chExt cx="757283" cy="226154"/>
          </a:xfrm>
        </p:grpSpPr>
        <p:grpSp>
          <p:nvGrpSpPr>
            <p:cNvPr id="71" name="Groep 70"/>
            <p:cNvGrpSpPr/>
            <p:nvPr userDrawn="1"/>
          </p:nvGrpSpPr>
          <p:grpSpPr>
            <a:xfrm>
              <a:off x="2077148" y="2276771"/>
              <a:ext cx="287253" cy="226154"/>
              <a:chOff x="-3310843" y="700986"/>
              <a:chExt cx="182598" cy="143759"/>
            </a:xfrm>
          </p:grpSpPr>
          <p:grpSp>
            <p:nvGrpSpPr>
              <p:cNvPr id="160" name="Groep 159"/>
              <p:cNvGrpSpPr/>
              <p:nvPr userDrawn="1"/>
            </p:nvGrpSpPr>
            <p:grpSpPr>
              <a:xfrm>
                <a:off x="-3310843" y="700986"/>
                <a:ext cx="182598" cy="143759"/>
                <a:chOff x="-3310843" y="700986"/>
                <a:chExt cx="182598" cy="143759"/>
              </a:xfrm>
            </p:grpSpPr>
            <p:cxnSp>
              <p:nvCxnSpPr>
                <p:cNvPr id="164" name="Rechte verbindingslijn 163"/>
                <p:cNvCxnSpPr/>
                <p:nvPr userDrawn="1"/>
              </p:nvCxnSpPr>
              <p:spPr>
                <a:xfrm>
                  <a:off x="-3310843" y="700986"/>
                  <a:ext cx="182598" cy="0"/>
                </a:xfrm>
                <a:prstGeom prst="line">
                  <a:avLst/>
                </a:prstGeom>
                <a:noFill/>
                <a:ln w="19050" cap="flat" cmpd="sng" algn="ctr">
                  <a:solidFill>
                    <a:srgbClr val="767171"/>
                  </a:solidFill>
                  <a:prstDash val="solid"/>
                </a:ln>
                <a:effectLst/>
              </p:spPr>
            </p:cxnSp>
            <p:cxnSp>
              <p:nvCxnSpPr>
                <p:cNvPr id="165" name="Rechte verbindingslijn 164"/>
                <p:cNvCxnSpPr/>
                <p:nvPr userDrawn="1"/>
              </p:nvCxnSpPr>
              <p:spPr>
                <a:xfrm>
                  <a:off x="-3310843" y="844745"/>
                  <a:ext cx="182598" cy="0"/>
                </a:xfrm>
                <a:prstGeom prst="line">
                  <a:avLst/>
                </a:prstGeom>
                <a:noFill/>
                <a:ln w="19050" cap="flat" cmpd="sng" algn="ctr">
                  <a:solidFill>
                    <a:srgbClr val="767171"/>
                  </a:solidFill>
                  <a:prstDash val="solid"/>
                </a:ln>
                <a:effectLst/>
              </p:spPr>
            </p:cxnSp>
            <p:cxnSp>
              <p:nvCxnSpPr>
                <p:cNvPr id="166" name="Rechte verbindingslijn 165"/>
                <p:cNvCxnSpPr/>
                <p:nvPr userDrawn="1"/>
              </p:nvCxnSpPr>
              <p:spPr>
                <a:xfrm>
                  <a:off x="-3213196" y="808806"/>
                  <a:ext cx="82203" cy="0"/>
                </a:xfrm>
                <a:prstGeom prst="line">
                  <a:avLst/>
                </a:prstGeom>
                <a:noFill/>
                <a:ln w="19050" cap="flat" cmpd="sng" algn="ctr">
                  <a:solidFill>
                    <a:srgbClr val="767171"/>
                  </a:solidFill>
                  <a:prstDash val="solid"/>
                </a:ln>
                <a:effectLst/>
              </p:spPr>
            </p:cxnSp>
            <p:cxnSp>
              <p:nvCxnSpPr>
                <p:cNvPr id="167" name="Rechte verbindingslijn 166"/>
                <p:cNvCxnSpPr/>
                <p:nvPr userDrawn="1"/>
              </p:nvCxnSpPr>
              <p:spPr>
                <a:xfrm>
                  <a:off x="-3213196" y="772866"/>
                  <a:ext cx="82203" cy="0"/>
                </a:xfrm>
                <a:prstGeom prst="line">
                  <a:avLst/>
                </a:prstGeom>
                <a:noFill/>
                <a:ln w="19050" cap="flat" cmpd="sng" algn="ctr">
                  <a:solidFill>
                    <a:srgbClr val="767171"/>
                  </a:solidFill>
                  <a:prstDash val="solid"/>
                </a:ln>
                <a:effectLst/>
              </p:spPr>
            </p:cxnSp>
            <p:cxnSp>
              <p:nvCxnSpPr>
                <p:cNvPr id="168" name="Rechte verbindingslijn 167"/>
                <p:cNvCxnSpPr/>
                <p:nvPr userDrawn="1"/>
              </p:nvCxnSpPr>
              <p:spPr>
                <a:xfrm>
                  <a:off x="-3213196" y="736926"/>
                  <a:ext cx="82203" cy="0"/>
                </a:xfrm>
                <a:prstGeom prst="line">
                  <a:avLst/>
                </a:prstGeom>
                <a:noFill/>
                <a:ln w="19050" cap="flat" cmpd="sng" algn="ctr">
                  <a:solidFill>
                    <a:srgbClr val="767171"/>
                  </a:solidFill>
                  <a:prstDash val="solid"/>
                </a:ln>
                <a:effectLst/>
              </p:spPr>
            </p:cxnSp>
          </p:grpSp>
          <p:grpSp>
            <p:nvGrpSpPr>
              <p:cNvPr id="161" name="Groep 160"/>
              <p:cNvGrpSpPr/>
              <p:nvPr userDrawn="1"/>
            </p:nvGrpSpPr>
            <p:grpSpPr>
              <a:xfrm flipH="1">
                <a:off x="-3310774" y="735854"/>
                <a:ext cx="88801" cy="72568"/>
                <a:chOff x="-2091059" y="1395403"/>
                <a:chExt cx="157316" cy="128558"/>
              </a:xfrm>
            </p:grpSpPr>
            <p:sp>
              <p:nvSpPr>
                <p:cNvPr id="162" name="Rechthoek 161"/>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3" name="Pijl: punthaak 162"/>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74" name="Groep 73"/>
            <p:cNvGrpSpPr/>
            <p:nvPr userDrawn="1"/>
          </p:nvGrpSpPr>
          <p:grpSpPr>
            <a:xfrm>
              <a:off x="1607118" y="2276771"/>
              <a:ext cx="287253" cy="226154"/>
              <a:chOff x="-3634116" y="700986"/>
              <a:chExt cx="182598" cy="143759"/>
            </a:xfrm>
          </p:grpSpPr>
          <p:grpSp>
            <p:nvGrpSpPr>
              <p:cNvPr id="151" name="Groep 150"/>
              <p:cNvGrpSpPr/>
              <p:nvPr userDrawn="1"/>
            </p:nvGrpSpPr>
            <p:grpSpPr>
              <a:xfrm>
                <a:off x="-3634116" y="700986"/>
                <a:ext cx="182598" cy="143759"/>
                <a:chOff x="-3634116" y="700986"/>
                <a:chExt cx="182598" cy="143759"/>
              </a:xfrm>
            </p:grpSpPr>
            <p:cxnSp>
              <p:nvCxnSpPr>
                <p:cNvPr id="155" name="Rechte verbindingslijn 154"/>
                <p:cNvCxnSpPr/>
                <p:nvPr userDrawn="1"/>
              </p:nvCxnSpPr>
              <p:spPr>
                <a:xfrm>
                  <a:off x="-3634116" y="700986"/>
                  <a:ext cx="182598" cy="0"/>
                </a:xfrm>
                <a:prstGeom prst="line">
                  <a:avLst/>
                </a:prstGeom>
                <a:noFill/>
                <a:ln w="19050" cap="flat" cmpd="sng" algn="ctr">
                  <a:solidFill>
                    <a:srgbClr val="767171"/>
                  </a:solidFill>
                  <a:prstDash val="solid"/>
                </a:ln>
                <a:effectLst/>
              </p:spPr>
            </p:cxnSp>
            <p:cxnSp>
              <p:nvCxnSpPr>
                <p:cNvPr id="156" name="Rechte verbindingslijn 155"/>
                <p:cNvCxnSpPr/>
                <p:nvPr userDrawn="1"/>
              </p:nvCxnSpPr>
              <p:spPr>
                <a:xfrm>
                  <a:off x="-3634116" y="844745"/>
                  <a:ext cx="182598" cy="0"/>
                </a:xfrm>
                <a:prstGeom prst="line">
                  <a:avLst/>
                </a:prstGeom>
                <a:noFill/>
                <a:ln w="19050" cap="flat" cmpd="sng" algn="ctr">
                  <a:solidFill>
                    <a:srgbClr val="767171"/>
                  </a:solidFill>
                  <a:prstDash val="solid"/>
                </a:ln>
                <a:effectLst/>
              </p:spPr>
            </p:cxnSp>
            <p:cxnSp>
              <p:nvCxnSpPr>
                <p:cNvPr id="157" name="Rechte verbindingslijn 156"/>
                <p:cNvCxnSpPr/>
                <p:nvPr userDrawn="1"/>
              </p:nvCxnSpPr>
              <p:spPr>
                <a:xfrm>
                  <a:off x="-3536469" y="808806"/>
                  <a:ext cx="82203" cy="0"/>
                </a:xfrm>
                <a:prstGeom prst="line">
                  <a:avLst/>
                </a:prstGeom>
                <a:noFill/>
                <a:ln w="19050" cap="flat" cmpd="sng" algn="ctr">
                  <a:solidFill>
                    <a:srgbClr val="767171"/>
                  </a:solidFill>
                  <a:prstDash val="solid"/>
                </a:ln>
                <a:effectLst/>
              </p:spPr>
            </p:cxnSp>
            <p:cxnSp>
              <p:nvCxnSpPr>
                <p:cNvPr id="158" name="Rechte verbindingslijn 157"/>
                <p:cNvCxnSpPr/>
                <p:nvPr userDrawn="1"/>
              </p:nvCxnSpPr>
              <p:spPr>
                <a:xfrm>
                  <a:off x="-3536469" y="772866"/>
                  <a:ext cx="82203" cy="0"/>
                </a:xfrm>
                <a:prstGeom prst="line">
                  <a:avLst/>
                </a:prstGeom>
                <a:noFill/>
                <a:ln w="19050" cap="flat" cmpd="sng" algn="ctr">
                  <a:solidFill>
                    <a:srgbClr val="767171"/>
                  </a:solidFill>
                  <a:prstDash val="solid"/>
                </a:ln>
                <a:effectLst/>
              </p:spPr>
            </p:cxnSp>
            <p:cxnSp>
              <p:nvCxnSpPr>
                <p:cNvPr id="159" name="Rechte verbindingslijn 158"/>
                <p:cNvCxnSpPr/>
                <p:nvPr userDrawn="1"/>
              </p:nvCxnSpPr>
              <p:spPr>
                <a:xfrm>
                  <a:off x="-3536469" y="736926"/>
                  <a:ext cx="82203" cy="0"/>
                </a:xfrm>
                <a:prstGeom prst="line">
                  <a:avLst/>
                </a:prstGeom>
                <a:noFill/>
                <a:ln w="19050" cap="flat" cmpd="sng" algn="ctr">
                  <a:solidFill>
                    <a:srgbClr val="767171"/>
                  </a:solidFill>
                  <a:prstDash val="solid"/>
                </a:ln>
                <a:effectLst/>
              </p:spPr>
            </p:cxnSp>
          </p:grpSp>
          <p:grpSp>
            <p:nvGrpSpPr>
              <p:cNvPr id="152" name="Groep 151"/>
              <p:cNvGrpSpPr/>
              <p:nvPr userDrawn="1"/>
            </p:nvGrpSpPr>
            <p:grpSpPr>
              <a:xfrm>
                <a:off x="-3634047" y="735854"/>
                <a:ext cx="88801" cy="72568"/>
                <a:chOff x="-2091059" y="1395403"/>
                <a:chExt cx="157316" cy="128558"/>
              </a:xfrm>
            </p:grpSpPr>
            <p:sp>
              <p:nvSpPr>
                <p:cNvPr id="153" name="Rechthoek 152"/>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4" name="Pijl: punthaak 153"/>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79" name="Groep 178"/>
          <p:cNvGrpSpPr/>
          <p:nvPr userDrawn="1"/>
        </p:nvGrpSpPr>
        <p:grpSpPr>
          <a:xfrm>
            <a:off x="4573974" y="2179391"/>
            <a:ext cx="369155" cy="398538"/>
            <a:chOff x="14466489" y="1001522"/>
            <a:chExt cx="290627" cy="314333"/>
          </a:xfrm>
        </p:grpSpPr>
        <p:sp>
          <p:nvSpPr>
            <p:cNvPr id="200" name="Rechthoek 199"/>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1" name="Ovaal 200"/>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2" name="Vrije vorm: vorm 201"/>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3" name="Rechthoek: afgeronde hoeken 202"/>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04" name="Rechte verbindingslijn 203"/>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05" name="Rechte verbindingslijn 204"/>
            <p:cNvCxnSpPr>
              <a:cxnSpLocks/>
              <a:stCxn id="20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8" name="HYPERLINKS"/>
          <p:cNvGrpSpPr/>
          <p:nvPr userDrawn="1"/>
        </p:nvGrpSpPr>
        <p:grpSpPr>
          <a:xfrm>
            <a:off x="674999" y="1599166"/>
            <a:ext cx="8081505" cy="4559785"/>
            <a:chOff x="673768" y="1599165"/>
            <a:chExt cx="8066773" cy="4559785"/>
          </a:xfrm>
        </p:grpSpPr>
        <p:sp>
          <p:nvSpPr>
            <p:cNvPr id="121" name="HYPERLINK">
              <a:hlinkClick r:id="rId2"/>
            </p:cNvPr>
            <p:cNvSpPr/>
            <p:nvPr userDrawn="1"/>
          </p:nvSpPr>
          <p:spPr>
            <a:xfrm>
              <a:off x="673768" y="1599165"/>
              <a:ext cx="2676295" cy="2226877"/>
            </a:xfrm>
            <a:prstGeom prst="rect">
              <a:avLst/>
            </a:prstGeom>
            <a:solidFill>
              <a:srgbClr val="F0F0F0">
                <a:alpha val="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sp>
          <p:nvSpPr>
            <p:cNvPr id="123" name="HYPERLINK">
              <a:hlinkClick r:id="rId3"/>
            </p:cNvPr>
            <p:cNvSpPr/>
            <p:nvPr userDrawn="1"/>
          </p:nvSpPr>
          <p:spPr>
            <a:xfrm>
              <a:off x="3465094" y="1599165"/>
              <a:ext cx="2574759" cy="2226877"/>
            </a:xfrm>
            <a:prstGeom prst="rect">
              <a:avLst/>
            </a:prstGeom>
            <a:solidFill>
              <a:srgbClr val="F0F0F0">
                <a:alpha val="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sp>
          <p:nvSpPr>
            <p:cNvPr id="124" name="HYPERLINK">
              <a:hlinkClick r:id="rId4"/>
            </p:cNvPr>
            <p:cNvSpPr/>
            <p:nvPr userDrawn="1"/>
          </p:nvSpPr>
          <p:spPr>
            <a:xfrm>
              <a:off x="6148301" y="1599165"/>
              <a:ext cx="2574759" cy="2226877"/>
            </a:xfrm>
            <a:prstGeom prst="rect">
              <a:avLst/>
            </a:prstGeom>
            <a:solidFill>
              <a:srgbClr val="F0F0F0">
                <a:alpha val="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sp>
          <p:nvSpPr>
            <p:cNvPr id="125" name="HYPERLINK">
              <a:hlinkClick r:id="rId5"/>
            </p:cNvPr>
            <p:cNvSpPr/>
            <p:nvPr userDrawn="1"/>
          </p:nvSpPr>
          <p:spPr>
            <a:xfrm>
              <a:off x="673768" y="3932073"/>
              <a:ext cx="2676295" cy="2226877"/>
            </a:xfrm>
            <a:prstGeom prst="rect">
              <a:avLst/>
            </a:prstGeom>
            <a:solidFill>
              <a:srgbClr val="F0F0F0">
                <a:alpha val="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sp>
          <p:nvSpPr>
            <p:cNvPr id="126" name="HYPERLINK">
              <a:hlinkClick r:id="rId6"/>
            </p:cNvPr>
            <p:cNvSpPr/>
            <p:nvPr userDrawn="1"/>
          </p:nvSpPr>
          <p:spPr>
            <a:xfrm>
              <a:off x="3454453" y="3932073"/>
              <a:ext cx="2590849" cy="2226877"/>
            </a:xfrm>
            <a:prstGeom prst="rect">
              <a:avLst/>
            </a:prstGeom>
            <a:solidFill>
              <a:srgbClr val="F0F0F0">
                <a:alpha val="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sp>
          <p:nvSpPr>
            <p:cNvPr id="127" name="HYPERLINK">
              <a:hlinkClick r:id="rId7"/>
            </p:cNvPr>
            <p:cNvSpPr/>
            <p:nvPr userDrawn="1"/>
          </p:nvSpPr>
          <p:spPr>
            <a:xfrm>
              <a:off x="6149692" y="3932073"/>
              <a:ext cx="2590849" cy="2226877"/>
            </a:xfrm>
            <a:prstGeom prst="rect">
              <a:avLst/>
            </a:prstGeom>
            <a:solidFill>
              <a:srgbClr val="F0F0F0">
                <a:alpha val="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grpSp>
    </p:spTree>
    <p:extLst>
      <p:ext uri="{BB962C8B-B14F-4D97-AF65-F5344CB8AC3E}">
        <p14:creationId xmlns:p14="http://schemas.microsoft.com/office/powerpoint/2010/main" val="9058765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structie dia: Dia plakken (3)">
    <p:spTree>
      <p:nvGrpSpPr>
        <p:cNvPr id="1" name=""/>
        <p:cNvGrpSpPr/>
        <p:nvPr/>
      </p:nvGrpSpPr>
      <p:grpSpPr>
        <a:xfrm>
          <a:off x="0" y="0"/>
          <a:ext cx="0" cy="0"/>
          <a:chOff x="0" y="0"/>
          <a:chExt cx="0" cy="0"/>
        </a:xfrm>
      </p:grpSpPr>
      <p:sp>
        <p:nvSpPr>
          <p:cNvPr id="60" name="Rechthoek 59"/>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a:solidFill>
                <a:schemeClr val="tx1"/>
              </a:solidFill>
            </a:endParaRPr>
          </a:p>
        </p:txBody>
      </p:sp>
      <p:sp>
        <p:nvSpPr>
          <p:cNvPr id="8" name="Tekstvak 7"/>
          <p:cNvSpPr txBox="1"/>
          <p:nvPr userDrawn="1"/>
        </p:nvSpPr>
        <p:spPr>
          <a:xfrm>
            <a:off x="8548743" y="-399456"/>
            <a:ext cx="3643257" cy="381673"/>
          </a:xfrm>
          <a:prstGeom prst="rect">
            <a:avLst/>
          </a:prstGeom>
          <a:noFill/>
        </p:spPr>
        <p:txBody>
          <a:bodyPr wrap="square" lIns="0" tIns="0" rIns="0" bIns="0" rtlCol="0" anchor="ctr">
            <a:noAutofit/>
          </a:bodyPr>
          <a:lstStyle/>
          <a:p>
            <a:pPr algn="r"/>
            <a:r>
              <a:rPr lang="pt-BR" sz="1400" noProof="0">
                <a:solidFill>
                  <a:srgbClr val="303E48">
                    <a:lumMod val="60000"/>
                    <a:lumOff val="40000"/>
                  </a:srgbClr>
                </a:solidFill>
              </a:rPr>
              <a:t>Instructie dia: Dia plakken (3)</a:t>
            </a:r>
            <a:endParaRPr lang="nl-NL" sz="1400" noProof="0">
              <a:solidFill>
                <a:srgbClr val="303E48">
                  <a:lumMod val="60000"/>
                  <a:lumOff val="40000"/>
                </a:srgbClr>
              </a:solidFill>
            </a:endParaRPr>
          </a:p>
        </p:txBody>
      </p:sp>
      <p:sp>
        <p:nvSpPr>
          <p:cNvPr id="7" name="Tekstvak 6"/>
          <p:cNvSpPr txBox="1"/>
          <p:nvPr userDrawn="1"/>
        </p:nvSpPr>
        <p:spPr>
          <a:xfrm>
            <a:off x="693962" y="692697"/>
            <a:ext cx="9946827" cy="461665"/>
          </a:xfrm>
          <a:prstGeom prst="rect">
            <a:avLst/>
          </a:prstGeom>
          <a:noFill/>
          <a:effectLst/>
        </p:spPr>
        <p:txBody>
          <a:bodyPr vert="horz" lIns="0" tIns="0" rIns="0" bIns="0" rtlCol="0" anchor="ctr">
            <a:noAutofit/>
          </a:bodyPr>
          <a:lstStyle>
            <a:lvl1pPr defTabSz="914400">
              <a:lnSpc>
                <a:spcPct val="90000"/>
              </a:lnSpc>
              <a:spcBef>
                <a:spcPts val="600"/>
              </a:spcBef>
              <a:spcAft>
                <a:spcPts val="600"/>
              </a:spcAft>
              <a:buNone/>
              <a:defRPr cap="all" baseline="0">
                <a:solidFill>
                  <a:schemeClr val="accent2"/>
                </a:solidFill>
                <a:latin typeface="+mj-lt"/>
                <a:ea typeface="+mj-ea"/>
                <a:cs typeface="+mj-cs"/>
              </a:defRPr>
            </a:lvl1pPr>
          </a:lstStyle>
          <a:p>
            <a:pPr lvl="0"/>
            <a:r>
              <a:rPr lang="nl-NL" sz="1800" noProof="0">
                <a:solidFill>
                  <a:srgbClr val="0096A5"/>
                </a:solidFill>
                <a:latin typeface="Oswald" panose="02000503000000000000" pitchFamily="2" charset="0"/>
              </a:rPr>
              <a:t>Voordat je begint…</a:t>
            </a:r>
          </a:p>
        </p:txBody>
      </p:sp>
      <p:grpSp>
        <p:nvGrpSpPr>
          <p:cNvPr id="23" name="Groep 22">
            <a:extLst>
              <a:ext uri="{FF2B5EF4-FFF2-40B4-BE49-F238E27FC236}">
                <a16:creationId xmlns:a16="http://schemas.microsoft.com/office/drawing/2014/main" id="{AECC605F-1D7D-44DC-ACA6-7D0A7E2B238F}"/>
              </a:ext>
            </a:extLst>
          </p:cNvPr>
          <p:cNvGrpSpPr/>
          <p:nvPr userDrawn="1"/>
        </p:nvGrpSpPr>
        <p:grpSpPr>
          <a:xfrm>
            <a:off x="692151" y="1979427"/>
            <a:ext cx="10807637" cy="3437453"/>
            <a:chOff x="690889" y="1979426"/>
            <a:chExt cx="10787936" cy="3437453"/>
          </a:xfrm>
        </p:grpSpPr>
        <p:pic>
          <p:nvPicPr>
            <p:cNvPr id="10" name="Afbeelding 9">
              <a:extLst>
                <a:ext uri="{FF2B5EF4-FFF2-40B4-BE49-F238E27FC236}">
                  <a16:creationId xmlns:a16="http://schemas.microsoft.com/office/drawing/2014/main" id="{D247FBA0-6236-4D93-A681-2816EDF52E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1984" y="2928312"/>
              <a:ext cx="2757115" cy="1443177"/>
            </a:xfrm>
            <a:prstGeom prst="rect">
              <a:avLst/>
            </a:prstGeom>
            <a:ln>
              <a:solidFill>
                <a:srgbClr val="8C8F92"/>
              </a:solidFill>
            </a:ln>
          </p:spPr>
        </p:pic>
        <p:pic>
          <p:nvPicPr>
            <p:cNvPr id="5" name="Afbeelding 4">
              <a:extLst>
                <a:ext uri="{FF2B5EF4-FFF2-40B4-BE49-F238E27FC236}">
                  <a16:creationId xmlns:a16="http://schemas.microsoft.com/office/drawing/2014/main" id="{FAABE902-541F-43CD-B0AB-BAE7064CE48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28720" y="2922054"/>
              <a:ext cx="2760606" cy="1443633"/>
            </a:xfrm>
            <a:prstGeom prst="rect">
              <a:avLst/>
            </a:prstGeom>
            <a:ln>
              <a:solidFill>
                <a:srgbClr val="8C8F92"/>
              </a:solidFill>
            </a:ln>
          </p:spPr>
        </p:pic>
        <p:pic>
          <p:nvPicPr>
            <p:cNvPr id="4" name="Afbeelding 3">
              <a:extLst>
                <a:ext uri="{FF2B5EF4-FFF2-40B4-BE49-F238E27FC236}">
                  <a16:creationId xmlns:a16="http://schemas.microsoft.com/office/drawing/2014/main" id="{15E11FFE-88B5-4A5D-8FE3-E92B473F349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0889" y="2942759"/>
              <a:ext cx="2735216" cy="1429545"/>
            </a:xfrm>
            <a:prstGeom prst="rect">
              <a:avLst/>
            </a:prstGeom>
            <a:ln>
              <a:solidFill>
                <a:srgbClr val="8C8F92"/>
              </a:solidFill>
            </a:ln>
          </p:spPr>
        </p:pic>
        <p:grpSp>
          <p:nvGrpSpPr>
            <p:cNvPr id="35" name="Groep 34"/>
            <p:cNvGrpSpPr/>
            <p:nvPr userDrawn="1"/>
          </p:nvGrpSpPr>
          <p:grpSpPr>
            <a:xfrm>
              <a:off x="691258" y="1979426"/>
              <a:ext cx="10787567" cy="3437453"/>
              <a:chOff x="435100" y="2165458"/>
              <a:chExt cx="10787567" cy="3437453"/>
            </a:xfrm>
          </p:grpSpPr>
          <p:grpSp>
            <p:nvGrpSpPr>
              <p:cNvPr id="42" name="Groep 41"/>
              <p:cNvGrpSpPr/>
              <p:nvPr/>
            </p:nvGrpSpPr>
            <p:grpSpPr>
              <a:xfrm>
                <a:off x="689183" y="2317897"/>
                <a:ext cx="1819124" cy="1488559"/>
                <a:chOff x="1576217" y="1539637"/>
                <a:chExt cx="2497599" cy="2043743"/>
              </a:xfrm>
            </p:grpSpPr>
            <p:sp>
              <p:nvSpPr>
                <p:cNvPr id="70" name="Ovaal 69"/>
                <p:cNvSpPr/>
                <p:nvPr/>
              </p:nvSpPr>
              <p:spPr>
                <a:xfrm>
                  <a:off x="1576217" y="2624542"/>
                  <a:ext cx="268099" cy="268101"/>
                </a:xfrm>
                <a:prstGeom prst="ellipse">
                  <a:avLst/>
                </a:prstGeom>
                <a:solidFill>
                  <a:schemeClr val="bg1">
                    <a:alpha val="0"/>
                  </a:schemeClr>
                </a:solidFill>
                <a:ln w="19050">
                  <a:solidFill>
                    <a:srgbClr val="0096A5"/>
                  </a:solidFill>
                </a:ln>
                <a:effectLst>
                  <a:outerShdw dir="8100000" sx="105000" sy="105000" algn="tr" rotWithShape="0">
                    <a:srgbClr val="000000">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lgn="ctr"/>
                  <a:endParaRPr lang="nl-NL" sz="1800">
                    <a:latin typeface="+mn-lt"/>
                  </a:endParaRPr>
                </a:p>
              </p:txBody>
            </p:sp>
            <p:cxnSp>
              <p:nvCxnSpPr>
                <p:cNvPr id="72" name="Rechte verbindingslijn 71"/>
                <p:cNvCxnSpPr>
                  <a:cxnSpLocks/>
                </p:cNvCxnSpPr>
                <p:nvPr/>
              </p:nvCxnSpPr>
              <p:spPr>
                <a:xfrm flipH="1">
                  <a:off x="1710267" y="1539637"/>
                  <a:ext cx="2013194" cy="1093496"/>
                </a:xfrm>
                <a:prstGeom prst="line">
                  <a:avLst/>
                </a:prstGeom>
                <a:ln w="28575">
                  <a:solidFill>
                    <a:srgbClr val="0096A5"/>
                  </a:solidFill>
                  <a:prstDash val="sysDot"/>
                </a:ln>
              </p:spPr>
              <p:style>
                <a:lnRef idx="1">
                  <a:schemeClr val="accent1"/>
                </a:lnRef>
                <a:fillRef idx="0">
                  <a:schemeClr val="accent1"/>
                </a:fillRef>
                <a:effectRef idx="0">
                  <a:schemeClr val="accent1"/>
                </a:effectRef>
                <a:fontRef idx="minor">
                  <a:schemeClr val="tx1"/>
                </a:fontRef>
              </p:style>
            </p:cxnSp>
            <p:cxnSp>
              <p:nvCxnSpPr>
                <p:cNvPr id="73" name="Rechte verbindingslijn 72"/>
                <p:cNvCxnSpPr>
                  <a:cxnSpLocks/>
                </p:cNvCxnSpPr>
                <p:nvPr/>
              </p:nvCxnSpPr>
              <p:spPr>
                <a:xfrm flipH="1" flipV="1">
                  <a:off x="1693333" y="2878667"/>
                  <a:ext cx="2380483" cy="704713"/>
                </a:xfrm>
                <a:prstGeom prst="line">
                  <a:avLst/>
                </a:prstGeom>
                <a:ln w="28575">
                  <a:solidFill>
                    <a:srgbClr val="0096A5"/>
                  </a:solidFill>
                  <a:prstDash val="sysDot"/>
                </a:ln>
              </p:spPr>
              <p:style>
                <a:lnRef idx="1">
                  <a:schemeClr val="accent1"/>
                </a:lnRef>
                <a:fillRef idx="0">
                  <a:schemeClr val="accent1"/>
                </a:fillRef>
                <a:effectRef idx="0">
                  <a:schemeClr val="accent1"/>
                </a:effectRef>
                <a:fontRef idx="minor">
                  <a:schemeClr val="tx1"/>
                </a:fontRef>
              </p:style>
            </p:cxnSp>
          </p:grpSp>
          <p:grpSp>
            <p:nvGrpSpPr>
              <p:cNvPr id="43" name="Groep 42"/>
              <p:cNvGrpSpPr/>
              <p:nvPr/>
            </p:nvGrpSpPr>
            <p:grpSpPr>
              <a:xfrm>
                <a:off x="4524700" y="3531339"/>
                <a:ext cx="135750" cy="135750"/>
                <a:chOff x="6569918" y="3240107"/>
                <a:chExt cx="430310" cy="430310"/>
              </a:xfrm>
            </p:grpSpPr>
            <p:sp>
              <p:nvSpPr>
                <p:cNvPr id="59" name="Ovaal 58"/>
                <p:cNvSpPr/>
                <p:nvPr/>
              </p:nvSpPr>
              <p:spPr>
                <a:xfrm>
                  <a:off x="6569918" y="3240107"/>
                  <a:ext cx="430310" cy="43031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a:latin typeface="+mn-lt"/>
                  </a:endParaRPr>
                </a:p>
              </p:txBody>
            </p:sp>
            <p:sp>
              <p:nvSpPr>
                <p:cNvPr id="61" name="Vermenigvuldigen 49"/>
                <p:cNvSpPr/>
                <p:nvPr/>
              </p:nvSpPr>
              <p:spPr>
                <a:xfrm>
                  <a:off x="6579279" y="3259665"/>
                  <a:ext cx="403927" cy="403927"/>
                </a:xfrm>
                <a:prstGeom prst="mathMultiply">
                  <a:avLst>
                    <a:gd name="adj1" fmla="val 5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a:latin typeface="+mn-lt"/>
                  </a:endParaRPr>
                </a:p>
              </p:txBody>
            </p:sp>
          </p:grpSp>
          <p:sp>
            <p:nvSpPr>
              <p:cNvPr id="44" name="Ovaal 43"/>
              <p:cNvSpPr/>
              <p:nvPr/>
            </p:nvSpPr>
            <p:spPr>
              <a:xfrm>
                <a:off x="4498329" y="3511480"/>
                <a:ext cx="195270" cy="195270"/>
              </a:xfrm>
              <a:prstGeom prst="ellipse">
                <a:avLst/>
              </a:prstGeom>
              <a:solidFill>
                <a:schemeClr val="bg1">
                  <a:alpha val="0"/>
                </a:schemeClr>
              </a:solidFill>
              <a:ln w="19050">
                <a:solidFill>
                  <a:srgbClr val="0096A5"/>
                </a:solidFill>
              </a:ln>
              <a:effectLst>
                <a:outerShdw dir="8100000" sx="105000" sy="105000" algn="tr" rotWithShape="0">
                  <a:srgbClr val="000000">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lgn="ctr"/>
                <a:endParaRPr lang="nl-NL" sz="1800">
                  <a:latin typeface="+mn-lt"/>
                </a:endParaRPr>
              </a:p>
            </p:txBody>
          </p:sp>
          <p:cxnSp>
            <p:nvCxnSpPr>
              <p:cNvPr id="45" name="Rechte verbindingslijn 44"/>
              <p:cNvCxnSpPr>
                <a:cxnSpLocks/>
                <a:stCxn id="40" idx="1"/>
              </p:cNvCxnSpPr>
              <p:nvPr/>
            </p:nvCxnSpPr>
            <p:spPr>
              <a:xfrm flipH="1">
                <a:off x="4592067" y="2411559"/>
                <a:ext cx="1394690" cy="997615"/>
              </a:xfrm>
              <a:prstGeom prst="line">
                <a:avLst/>
              </a:prstGeom>
              <a:ln w="28575">
                <a:solidFill>
                  <a:srgbClr val="0096A5"/>
                </a:solidFill>
                <a:prstDash val="sysDot"/>
              </a:ln>
            </p:spPr>
            <p:style>
              <a:lnRef idx="1">
                <a:schemeClr val="accent1"/>
              </a:lnRef>
              <a:fillRef idx="0">
                <a:schemeClr val="accent1"/>
              </a:fillRef>
              <a:effectRef idx="0">
                <a:schemeClr val="accent1"/>
              </a:effectRef>
              <a:fontRef idx="minor">
                <a:schemeClr val="tx1"/>
              </a:fontRef>
            </p:style>
          </p:cxnSp>
          <p:cxnSp>
            <p:nvCxnSpPr>
              <p:cNvPr id="47" name="Rechte verbindingslijn 46"/>
              <p:cNvCxnSpPr>
                <a:cxnSpLocks/>
              </p:cNvCxnSpPr>
              <p:nvPr/>
            </p:nvCxnSpPr>
            <p:spPr>
              <a:xfrm flipH="1" flipV="1">
                <a:off x="4611117" y="3714750"/>
                <a:ext cx="1962150" cy="133350"/>
              </a:xfrm>
              <a:prstGeom prst="line">
                <a:avLst/>
              </a:prstGeom>
              <a:ln w="28575">
                <a:solidFill>
                  <a:srgbClr val="0096A5"/>
                </a:solidFill>
                <a:prstDash val="sysDot"/>
              </a:ln>
            </p:spPr>
            <p:style>
              <a:lnRef idx="1">
                <a:schemeClr val="accent1"/>
              </a:lnRef>
              <a:fillRef idx="0">
                <a:schemeClr val="accent1"/>
              </a:fillRef>
              <a:effectRef idx="0">
                <a:schemeClr val="accent1"/>
              </a:effectRef>
              <a:fontRef idx="minor">
                <a:schemeClr val="tx1"/>
              </a:fontRef>
            </p:style>
          </p:cxnSp>
          <p:sp>
            <p:nvSpPr>
              <p:cNvPr id="48" name="Ovaal 47"/>
              <p:cNvSpPr/>
              <p:nvPr/>
            </p:nvSpPr>
            <p:spPr>
              <a:xfrm>
                <a:off x="435100" y="4744072"/>
                <a:ext cx="313200" cy="313200"/>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80000"/>
                  </a:lnSpc>
                  <a:spcBef>
                    <a:spcPts val="600"/>
                  </a:spcBef>
                  <a:spcAft>
                    <a:spcPts val="600"/>
                  </a:spcAft>
                </a:pPr>
                <a:r>
                  <a:rPr lang="en-US" sz="1000" b="1" cap="all">
                    <a:solidFill>
                      <a:schemeClr val="bg1"/>
                    </a:solidFill>
                    <a:latin typeface="+mn-lt"/>
                  </a:rPr>
                  <a:t>A</a:t>
                </a:r>
                <a:endParaRPr lang="nl-NL" sz="1000" b="1" cap="all">
                  <a:solidFill>
                    <a:schemeClr val="bg1"/>
                  </a:solidFill>
                  <a:latin typeface="+mn-lt"/>
                </a:endParaRPr>
              </a:p>
            </p:txBody>
          </p:sp>
          <p:sp>
            <p:nvSpPr>
              <p:cNvPr id="49" name="Ovaal 48"/>
              <p:cNvSpPr/>
              <p:nvPr/>
            </p:nvSpPr>
            <p:spPr>
              <a:xfrm>
                <a:off x="4273589" y="4744072"/>
                <a:ext cx="313200" cy="313200"/>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80000"/>
                  </a:lnSpc>
                  <a:spcBef>
                    <a:spcPts val="600"/>
                  </a:spcBef>
                  <a:spcAft>
                    <a:spcPts val="600"/>
                  </a:spcAft>
                </a:pPr>
                <a:r>
                  <a:rPr lang="en-US" sz="1000" b="1" cap="all">
                    <a:solidFill>
                      <a:schemeClr val="bg1"/>
                    </a:solidFill>
                    <a:latin typeface="+mn-lt"/>
                  </a:rPr>
                  <a:t>B</a:t>
                </a:r>
                <a:endParaRPr lang="nl-NL" sz="1000" b="1" cap="all">
                  <a:solidFill>
                    <a:schemeClr val="bg1"/>
                  </a:solidFill>
                  <a:latin typeface="+mn-lt"/>
                </a:endParaRPr>
              </a:p>
            </p:txBody>
          </p:sp>
          <p:grpSp>
            <p:nvGrpSpPr>
              <p:cNvPr id="50" name="Groep 49"/>
              <p:cNvGrpSpPr/>
              <p:nvPr/>
            </p:nvGrpSpPr>
            <p:grpSpPr>
              <a:xfrm>
                <a:off x="6610285" y="2756643"/>
                <a:ext cx="433398" cy="433398"/>
                <a:chOff x="7376403" y="3240107"/>
                <a:chExt cx="430310" cy="430310"/>
              </a:xfrm>
            </p:grpSpPr>
            <p:sp>
              <p:nvSpPr>
                <p:cNvPr id="57" name="Ovaal 56"/>
                <p:cNvSpPr/>
                <p:nvPr/>
              </p:nvSpPr>
              <p:spPr>
                <a:xfrm>
                  <a:off x="7376403" y="3240107"/>
                  <a:ext cx="430310" cy="43031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a:latin typeface="+mn-lt"/>
                  </a:endParaRPr>
                </a:p>
              </p:txBody>
            </p:sp>
            <p:sp>
              <p:nvSpPr>
                <p:cNvPr id="58" name="Vermenigvuldigen 40"/>
                <p:cNvSpPr/>
                <p:nvPr/>
              </p:nvSpPr>
              <p:spPr>
                <a:xfrm>
                  <a:off x="7389594" y="3259666"/>
                  <a:ext cx="403928" cy="403928"/>
                </a:xfrm>
                <a:prstGeom prst="mathMultiply">
                  <a:avLst>
                    <a:gd name="adj1" fmla="val 5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273" tIns="45637" rIns="91273" bIns="45637" numCol="1" spcCol="0" rtlCol="0" fromWordArt="0" anchor="ctr" anchorCtr="0" forceAA="0" compatLnSpc="1">
                  <a:prstTxWarp prst="textNoShape">
                    <a:avLst/>
                  </a:prstTxWarp>
                  <a:noAutofit/>
                </a:bodyPr>
                <a:lstStyle/>
                <a:p>
                  <a:pPr algn="ctr"/>
                  <a:endParaRPr lang="nl-NL" sz="2396">
                    <a:latin typeface="+mn-lt"/>
                  </a:endParaRPr>
                </a:p>
              </p:txBody>
            </p:sp>
          </p:grpSp>
          <p:sp>
            <p:nvSpPr>
              <p:cNvPr id="51" name="Tekstvak 50"/>
              <p:cNvSpPr txBox="1"/>
              <p:nvPr/>
            </p:nvSpPr>
            <p:spPr>
              <a:xfrm>
                <a:off x="8516760" y="4854881"/>
                <a:ext cx="2697316" cy="748030"/>
              </a:xfrm>
              <a:prstGeom prst="rect">
                <a:avLst/>
              </a:prstGeom>
              <a:noFill/>
            </p:spPr>
            <p:txBody>
              <a:bodyPr wrap="square" lIns="0" tIns="0" rIns="0" bIns="0" rtlCol="0">
                <a:noAutofit/>
              </a:bodyPr>
              <a:lstStyle>
                <a:defPPr>
                  <a:defRPr lang="nl-NL"/>
                </a:defPPr>
                <a:lvl1pPr>
                  <a:lnSpc>
                    <a:spcPct val="90000"/>
                  </a:lnSpc>
                  <a:defRPr sz="1000">
                    <a:solidFill>
                      <a:srgbClr val="44546A"/>
                    </a:solidFill>
                  </a:defRPr>
                </a:lvl1pPr>
              </a:lstStyle>
              <a:p>
                <a:pPr lvl="0"/>
                <a:r>
                  <a:rPr lang="nl-NL" sz="1000">
                    <a:solidFill>
                      <a:srgbClr val="44546A"/>
                    </a:solidFill>
                    <a:latin typeface="+mn-lt"/>
                  </a:rPr>
                  <a:t>Klik met je rechter muisknop op de miniatuur weergave van de dia, aan de linker kant van het scherm. Kies </a:t>
                </a:r>
                <a:r>
                  <a:rPr lang="nl-NL" sz="1000" b="1">
                    <a:solidFill>
                      <a:srgbClr val="44546A"/>
                    </a:solidFill>
                    <a:latin typeface="+mn-lt"/>
                  </a:rPr>
                  <a:t>‘Dia herstellen’</a:t>
                </a:r>
                <a:r>
                  <a:rPr lang="nl-NL" sz="1000">
                    <a:solidFill>
                      <a:srgbClr val="44546A"/>
                    </a:solidFill>
                    <a:latin typeface="+mn-lt"/>
                  </a:rPr>
                  <a:t> om de opmaak van de dia weer te herstellen, volgens template instellingen.</a:t>
                </a:r>
              </a:p>
            </p:txBody>
          </p:sp>
          <p:sp>
            <p:nvSpPr>
              <p:cNvPr id="52" name="Ovaal 51"/>
              <p:cNvSpPr/>
              <p:nvPr/>
            </p:nvSpPr>
            <p:spPr>
              <a:xfrm>
                <a:off x="8465635" y="3979522"/>
                <a:ext cx="195270" cy="195270"/>
              </a:xfrm>
              <a:prstGeom prst="ellipse">
                <a:avLst/>
              </a:prstGeom>
              <a:solidFill>
                <a:schemeClr val="bg1">
                  <a:alpha val="0"/>
                </a:schemeClr>
              </a:solidFill>
              <a:ln w="19050">
                <a:solidFill>
                  <a:srgbClr val="0096A5"/>
                </a:solidFill>
              </a:ln>
              <a:effectLst>
                <a:outerShdw dir="8100000" sx="105000" sy="105000" algn="tr" rotWithShape="0">
                  <a:srgbClr val="000000">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lgn="ctr"/>
                <a:endParaRPr lang="nl-NL" sz="1800">
                  <a:latin typeface="+mn-lt"/>
                </a:endParaRPr>
              </a:p>
            </p:txBody>
          </p:sp>
          <p:cxnSp>
            <p:nvCxnSpPr>
              <p:cNvPr id="53" name="Rechte verbindingslijn 52"/>
              <p:cNvCxnSpPr>
                <a:cxnSpLocks/>
              </p:cNvCxnSpPr>
              <p:nvPr/>
            </p:nvCxnSpPr>
            <p:spPr>
              <a:xfrm flipH="1">
                <a:off x="8497317" y="2392326"/>
                <a:ext cx="1315559" cy="1608174"/>
              </a:xfrm>
              <a:prstGeom prst="line">
                <a:avLst/>
              </a:prstGeom>
              <a:ln w="28575">
                <a:solidFill>
                  <a:srgbClr val="0096A5"/>
                </a:solidFill>
                <a:prstDash val="sysDot"/>
              </a:ln>
            </p:spPr>
            <p:style>
              <a:lnRef idx="1">
                <a:schemeClr val="accent1"/>
              </a:lnRef>
              <a:fillRef idx="0">
                <a:schemeClr val="accent1"/>
              </a:fillRef>
              <a:effectRef idx="0">
                <a:schemeClr val="accent1"/>
              </a:effectRef>
              <a:fontRef idx="minor">
                <a:schemeClr val="tx1"/>
              </a:fontRef>
            </p:style>
          </p:cxnSp>
          <p:cxnSp>
            <p:nvCxnSpPr>
              <p:cNvPr id="54" name="Rechte verbindingslijn 53"/>
              <p:cNvCxnSpPr>
                <a:cxnSpLocks/>
                <a:endCxn id="52" idx="5"/>
              </p:cNvCxnSpPr>
              <p:nvPr/>
            </p:nvCxnSpPr>
            <p:spPr>
              <a:xfrm flipH="1">
                <a:off x="8632308" y="3819525"/>
                <a:ext cx="1989084" cy="326670"/>
              </a:xfrm>
              <a:prstGeom prst="line">
                <a:avLst/>
              </a:prstGeom>
              <a:ln w="28575">
                <a:solidFill>
                  <a:srgbClr val="0096A5"/>
                </a:solidFill>
                <a:prstDash val="sysDot"/>
              </a:ln>
            </p:spPr>
            <p:style>
              <a:lnRef idx="1">
                <a:schemeClr val="accent1"/>
              </a:lnRef>
              <a:fillRef idx="0">
                <a:schemeClr val="accent1"/>
              </a:fillRef>
              <a:effectRef idx="0">
                <a:schemeClr val="accent1"/>
              </a:effectRef>
              <a:fontRef idx="minor">
                <a:schemeClr val="tx1"/>
              </a:fontRef>
            </p:style>
          </p:cxnSp>
          <p:sp>
            <p:nvSpPr>
              <p:cNvPr id="56" name="Ovaal 55"/>
              <p:cNvSpPr/>
              <p:nvPr/>
            </p:nvSpPr>
            <p:spPr>
              <a:xfrm>
                <a:off x="8117980" y="4744072"/>
                <a:ext cx="313200" cy="313200"/>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80000"/>
                  </a:lnSpc>
                  <a:spcBef>
                    <a:spcPts val="600"/>
                  </a:spcBef>
                  <a:spcAft>
                    <a:spcPts val="600"/>
                  </a:spcAft>
                </a:pPr>
                <a:r>
                  <a:rPr lang="en-US" sz="1000" b="1" cap="all">
                    <a:solidFill>
                      <a:schemeClr val="bg1"/>
                    </a:solidFill>
                    <a:latin typeface="+mn-lt"/>
                  </a:rPr>
                  <a:t>C</a:t>
                </a:r>
                <a:endParaRPr lang="nl-NL" sz="1000" b="1" cap="all">
                  <a:solidFill>
                    <a:schemeClr val="bg1"/>
                  </a:solidFill>
                  <a:latin typeface="+mn-lt"/>
                </a:endParaRPr>
              </a:p>
            </p:txBody>
          </p:sp>
          <p:pic>
            <p:nvPicPr>
              <p:cNvPr id="40" name="Afbeelding 39"/>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5741291" y="2165880"/>
                <a:ext cx="1676146" cy="1677600"/>
              </a:xfrm>
              <a:prstGeom prst="ellipse">
                <a:avLst/>
              </a:prstGeom>
              <a:ln w="3175">
                <a:solidFill>
                  <a:srgbClr val="0096A5"/>
                </a:solidFill>
              </a:ln>
              <a:effectLst>
                <a:outerShdw dir="8100000" sx="102000" sy="102000" algn="tr" rotWithShape="0">
                  <a:prstClr val="black">
                    <a:alpha val="40000"/>
                  </a:prstClr>
                </a:outerShdw>
              </a:effectLst>
            </p:spPr>
          </p:pic>
          <p:pic>
            <p:nvPicPr>
              <p:cNvPr id="55" name="Afbeelding 54"/>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9545067" y="2165458"/>
                <a:ext cx="1677600" cy="1676147"/>
              </a:xfrm>
              <a:prstGeom prst="ellipse">
                <a:avLst/>
              </a:prstGeom>
              <a:ln w="3175">
                <a:solidFill>
                  <a:srgbClr val="0096A5"/>
                </a:solidFill>
              </a:ln>
              <a:effectLst>
                <a:outerShdw dir="8100000" sx="102000" sy="102000" algn="tr" rotWithShape="0">
                  <a:prstClr val="black">
                    <a:alpha val="40000"/>
                  </a:prstClr>
                </a:outerShdw>
              </a:effectLst>
            </p:spPr>
          </p:pic>
          <p:pic>
            <p:nvPicPr>
              <p:cNvPr id="38" name="Afbeelding 37"/>
              <p:cNvPicPr>
                <a:picLocks/>
              </p:cNvPicPr>
              <p:nvPr/>
            </p:nvPicPr>
            <p:blipFill rotWithShape="1">
              <a:blip r:embed="rId7" cstate="screen">
                <a:extLst>
                  <a:ext uri="{28A0092B-C50C-407E-A947-70E740481C1C}">
                    <a14:useLocalDpi xmlns:a14="http://schemas.microsoft.com/office/drawing/2010/main"/>
                  </a:ext>
                </a:extLst>
              </a:blip>
              <a:srcRect/>
              <a:stretch/>
            </p:blipFill>
            <p:spPr>
              <a:xfrm>
                <a:off x="1902822" y="2165458"/>
                <a:ext cx="1676146" cy="1677600"/>
              </a:xfrm>
              <a:prstGeom prst="ellipse">
                <a:avLst/>
              </a:prstGeom>
              <a:ln w="3175">
                <a:solidFill>
                  <a:srgbClr val="0096A5"/>
                </a:solidFill>
              </a:ln>
              <a:effectLst>
                <a:outerShdw dir="8100000" sx="102000" sy="102000" algn="tr" rotWithShape="0">
                  <a:prstClr val="black">
                    <a:alpha val="40000"/>
                  </a:prstClr>
                </a:outerShdw>
              </a:effectLst>
            </p:spPr>
          </p:pic>
        </p:grpSp>
      </p:grpSp>
      <p:grpSp>
        <p:nvGrpSpPr>
          <p:cNvPr id="63" name="GRID" hidden="1"/>
          <p:cNvGrpSpPr/>
          <p:nvPr userDrawn="1"/>
        </p:nvGrpSpPr>
        <p:grpSpPr>
          <a:xfrm>
            <a:off x="0" y="0"/>
            <a:ext cx="12191999" cy="6858000"/>
            <a:chOff x="0" y="0"/>
            <a:chExt cx="12169774" cy="6858000"/>
          </a:xfrm>
        </p:grpSpPr>
        <p:sp>
          <p:nvSpPr>
            <p:cNvPr id="64" name="Rechthoek 63"/>
            <p:cNvSpPr/>
            <p:nvPr userDrawn="1"/>
          </p:nvSpPr>
          <p:spPr>
            <a:xfrm>
              <a:off x="0" y="6057304"/>
              <a:ext cx="12169774"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65" name="Rechthoek 64"/>
            <p:cNvSpPr/>
            <p:nvPr userDrawn="1"/>
          </p:nvSpPr>
          <p:spPr>
            <a:xfrm>
              <a:off x="0" y="0"/>
              <a:ext cx="12169774"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66" name="Rechthoek 65"/>
            <p:cNvSpPr/>
            <p:nvPr userDrawn="1"/>
          </p:nvSpPr>
          <p:spPr>
            <a:xfrm rot="5400000">
              <a:off x="-3082652" y="3082652"/>
              <a:ext cx="6858000"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67" name="Rechthoek 66"/>
            <p:cNvSpPr/>
            <p:nvPr userDrawn="1"/>
          </p:nvSpPr>
          <p:spPr>
            <a:xfrm rot="5400000">
              <a:off x="8391004" y="3082652"/>
              <a:ext cx="6858000"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68" name="Rechthoek 67"/>
            <p:cNvSpPr/>
            <p:nvPr userDrawn="1"/>
          </p:nvSpPr>
          <p:spPr>
            <a:xfrm>
              <a:off x="0" y="1124808"/>
              <a:ext cx="12169774" cy="576002"/>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69" name="Rechthoek 68"/>
            <p:cNvSpPr/>
            <p:nvPr userDrawn="1"/>
          </p:nvSpPr>
          <p:spPr>
            <a:xfrm rot="5400000">
              <a:off x="760320" y="3082652"/>
              <a:ext cx="6858000"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71" name="Rechthoek 70"/>
            <p:cNvSpPr/>
            <p:nvPr userDrawn="1"/>
          </p:nvSpPr>
          <p:spPr>
            <a:xfrm>
              <a:off x="0" y="4558336"/>
              <a:ext cx="12169774" cy="180239"/>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74" name="Rechthoek 73"/>
            <p:cNvSpPr/>
            <p:nvPr userDrawn="1"/>
          </p:nvSpPr>
          <p:spPr>
            <a:xfrm rot="5400000">
              <a:off x="288408" y="5406273"/>
              <a:ext cx="1495007" cy="7025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75" name="Rechthoek 74"/>
            <p:cNvSpPr/>
            <p:nvPr userDrawn="1"/>
          </p:nvSpPr>
          <p:spPr>
            <a:xfrm rot="5400000">
              <a:off x="4146704" y="5320345"/>
              <a:ext cx="1495007" cy="7025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76" name="Rechthoek 75"/>
            <p:cNvSpPr/>
            <p:nvPr userDrawn="1"/>
          </p:nvSpPr>
          <p:spPr>
            <a:xfrm rot="5400000">
              <a:off x="4598789" y="3082652"/>
              <a:ext cx="6858000"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80" name="Rechthoek 79"/>
            <p:cNvSpPr/>
            <p:nvPr userDrawn="1"/>
          </p:nvSpPr>
          <p:spPr>
            <a:xfrm rot="5400000">
              <a:off x="7990288" y="5320345"/>
              <a:ext cx="1495007" cy="7025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grpSp>
      <p:sp>
        <p:nvSpPr>
          <p:cNvPr id="78" name="Tekstvak 77"/>
          <p:cNvSpPr txBox="1"/>
          <p:nvPr userDrawn="1"/>
        </p:nvSpPr>
        <p:spPr>
          <a:xfrm>
            <a:off x="1072994" y="4667649"/>
            <a:ext cx="2773568" cy="807854"/>
          </a:xfrm>
          <a:prstGeom prst="rect">
            <a:avLst/>
          </a:prstGeom>
          <a:noFill/>
        </p:spPr>
        <p:txBody>
          <a:bodyPr wrap="square" lIns="0" tIns="0" rIns="0" bIns="0" rtlCol="0">
            <a:noAutofit/>
          </a:bodyPr>
          <a:lstStyle/>
          <a:p>
            <a:pPr>
              <a:lnSpc>
                <a:spcPct val="90000"/>
              </a:lnSpc>
            </a:pPr>
            <a:r>
              <a:rPr lang="nl-NL" sz="1000">
                <a:solidFill>
                  <a:srgbClr val="44546A"/>
                </a:solidFill>
                <a:latin typeface="+mn-lt"/>
              </a:rPr>
              <a:t>Klik op de knop </a:t>
            </a:r>
            <a:r>
              <a:rPr lang="nl-NL" sz="1000" b="1">
                <a:solidFill>
                  <a:srgbClr val="44546A"/>
                </a:solidFill>
                <a:latin typeface="+mn-lt"/>
              </a:rPr>
              <a:t>‘Nieuwe dia’</a:t>
            </a:r>
            <a:br>
              <a:rPr lang="nl-NL" sz="1000" b="1">
                <a:solidFill>
                  <a:srgbClr val="44546A"/>
                </a:solidFill>
                <a:latin typeface="+mn-lt"/>
              </a:rPr>
            </a:br>
            <a:r>
              <a:rPr lang="nl-NL" sz="1000">
                <a:solidFill>
                  <a:srgbClr val="44546A"/>
                </a:solidFill>
                <a:latin typeface="+mn-lt"/>
              </a:rPr>
              <a:t>om een </a:t>
            </a:r>
            <a:r>
              <a:rPr lang="nl-NL" sz="1000" b="1">
                <a:solidFill>
                  <a:srgbClr val="44546A"/>
                </a:solidFill>
                <a:latin typeface="+mn-lt"/>
              </a:rPr>
              <a:t>template</a:t>
            </a:r>
            <a:r>
              <a:rPr lang="nl-NL" sz="1000">
                <a:solidFill>
                  <a:srgbClr val="44546A"/>
                </a:solidFill>
                <a:latin typeface="+mn-lt"/>
              </a:rPr>
              <a:t> indeling toe te voegen.</a:t>
            </a:r>
            <a:endParaRPr lang="en-GB" sz="1000">
              <a:solidFill>
                <a:srgbClr val="44546A"/>
              </a:solidFill>
              <a:latin typeface="+mn-lt"/>
            </a:endParaRPr>
          </a:p>
        </p:txBody>
      </p:sp>
      <p:sp>
        <p:nvSpPr>
          <p:cNvPr id="79" name="Tekstvak 78"/>
          <p:cNvSpPr txBox="1"/>
          <p:nvPr userDrawn="1"/>
        </p:nvSpPr>
        <p:spPr>
          <a:xfrm>
            <a:off x="4935951" y="4667649"/>
            <a:ext cx="2748843" cy="750430"/>
          </a:xfrm>
          <a:prstGeom prst="rect">
            <a:avLst/>
          </a:prstGeom>
          <a:noFill/>
        </p:spPr>
        <p:txBody>
          <a:bodyPr wrap="square" lIns="0" tIns="0" rIns="0" bIns="0" rtlCol="0">
            <a:noAutofit/>
          </a:bodyPr>
          <a:lstStyle>
            <a:defPPr>
              <a:defRPr lang="nl-NL"/>
            </a:defPPr>
            <a:lvl1pPr>
              <a:lnSpc>
                <a:spcPct val="90000"/>
              </a:lnSpc>
              <a:defRPr sz="1050">
                <a:solidFill>
                  <a:srgbClr val="44546A"/>
                </a:solidFill>
              </a:defRPr>
            </a:lvl1pPr>
          </a:lstStyle>
          <a:p>
            <a:pPr lvl="0"/>
            <a:r>
              <a:rPr lang="nl-NL" sz="1000" b="1">
                <a:solidFill>
                  <a:srgbClr val="FF7800"/>
                </a:solidFill>
                <a:latin typeface="+mn-lt"/>
              </a:rPr>
              <a:t>Let op: </a:t>
            </a:r>
            <a:br>
              <a:rPr lang="nl-NL" sz="1000">
                <a:latin typeface="+mn-lt"/>
              </a:rPr>
            </a:br>
            <a:r>
              <a:rPr lang="nl-NL" sz="1000">
                <a:solidFill>
                  <a:srgbClr val="44546A"/>
                </a:solidFill>
                <a:latin typeface="+mn-lt"/>
              </a:rPr>
              <a:t>Het is </a:t>
            </a:r>
            <a:r>
              <a:rPr lang="nl-NL" sz="1000" b="1" u="sng">
                <a:solidFill>
                  <a:srgbClr val="44546A"/>
                </a:solidFill>
                <a:latin typeface="+mn-lt"/>
              </a:rPr>
              <a:t>niet</a:t>
            </a:r>
            <a:r>
              <a:rPr lang="nl-NL" sz="1000">
                <a:solidFill>
                  <a:srgbClr val="44546A"/>
                </a:solidFill>
                <a:latin typeface="+mn-lt"/>
              </a:rPr>
              <a:t> mogelijk een slide te kopiëren </a:t>
            </a:r>
            <a:br>
              <a:rPr lang="nl-NL" sz="1000">
                <a:solidFill>
                  <a:srgbClr val="44546A"/>
                </a:solidFill>
                <a:latin typeface="+mn-lt"/>
              </a:rPr>
            </a:br>
            <a:r>
              <a:rPr lang="nl-NL" sz="1000">
                <a:solidFill>
                  <a:srgbClr val="44546A"/>
                </a:solidFill>
                <a:latin typeface="+mn-lt"/>
              </a:rPr>
              <a:t>met een </a:t>
            </a:r>
            <a:r>
              <a:rPr lang="nl-NL" sz="1000" b="1">
                <a:solidFill>
                  <a:srgbClr val="44546A"/>
                </a:solidFill>
                <a:latin typeface="+mn-lt"/>
              </a:rPr>
              <a:t>andere</a:t>
            </a:r>
            <a:r>
              <a:rPr lang="nl-NL" sz="1000">
                <a:solidFill>
                  <a:srgbClr val="44546A"/>
                </a:solidFill>
                <a:latin typeface="+mn-lt"/>
              </a:rPr>
              <a:t> opmaak. Teksten en andere objecten dienen </a:t>
            </a:r>
            <a:r>
              <a:rPr lang="nl-NL" sz="1000" b="1">
                <a:solidFill>
                  <a:srgbClr val="FF7800"/>
                </a:solidFill>
                <a:latin typeface="+mn-lt"/>
              </a:rPr>
              <a:t>één-voor-één</a:t>
            </a:r>
            <a:r>
              <a:rPr lang="nl-NL" sz="1000">
                <a:solidFill>
                  <a:srgbClr val="44546A"/>
                </a:solidFill>
                <a:latin typeface="+mn-lt"/>
              </a:rPr>
              <a:t> te worden over gekopieerd, van de originele dia naar de nieuwe.</a:t>
            </a:r>
          </a:p>
        </p:txBody>
      </p:sp>
      <p:sp>
        <p:nvSpPr>
          <p:cNvPr id="77" name="Tijdelijke aanduiding voor tekst 58"/>
          <p:cNvSpPr txBox="1">
            <a:spLocks/>
          </p:cNvSpPr>
          <p:nvPr userDrawn="1"/>
        </p:nvSpPr>
        <p:spPr>
          <a:xfrm>
            <a:off x="1" y="6750000"/>
            <a:ext cx="12192000" cy="108000"/>
          </a:xfrm>
          <a:prstGeom prst="rect">
            <a:avLst/>
          </a:prstGeom>
          <a:solidFill>
            <a:srgbClr val="0096A5"/>
          </a:solidFill>
          <a:effectLst>
            <a:innerShdw blurRad="114300" dist="38100" dir="16200000">
              <a:prstClr val="black">
                <a:alpha val="20000"/>
              </a:prstClr>
            </a:innerShdw>
          </a:effectLst>
        </p:spPr>
        <p:txBody>
          <a:bodyPr vert="horz" lIns="72000" tIns="108000" rIns="72000" bIns="36000" rtlCol="0" anchor="ctr">
            <a:noAutofit/>
          </a:bodyPr>
          <a:lstStyle>
            <a:lvl1pPr marL="180975" indent="-180975" algn="ctr" defTabSz="914400" rtl="0" eaLnBrk="1" latinLnBrk="0" hangingPunct="1">
              <a:lnSpc>
                <a:spcPct val="90000"/>
              </a:lnSpc>
              <a:spcBef>
                <a:spcPts val="600"/>
              </a:spcBef>
              <a:spcAft>
                <a:spcPts val="600"/>
              </a:spcAft>
              <a:buClr>
                <a:schemeClr val="accent2"/>
              </a:buClr>
              <a:buFont typeface="Courier New" panose="02070309020205020404" pitchFamily="49" charset="0"/>
              <a:buChar char="o"/>
              <a:defRPr lang="nl-NL" sz="2000" kern="1200" cap="all" baseline="0" smtClean="0">
                <a:solidFill>
                  <a:schemeClr val="bg1"/>
                </a:solidFill>
                <a:effectLst/>
                <a:latin typeface="+mj-lt"/>
                <a:ea typeface="+mn-ea"/>
                <a:cs typeface="+mn-cs"/>
              </a:defRPr>
            </a:lvl1pPr>
            <a:lvl2pPr marL="360363" indent="-179388" algn="l" defTabSz="914400" rtl="0" eaLnBrk="1" latinLnBrk="0" hangingPunct="1">
              <a:lnSpc>
                <a:spcPct val="90000"/>
              </a:lnSpc>
              <a:spcBef>
                <a:spcPts val="600"/>
              </a:spcBef>
              <a:spcAft>
                <a:spcPts val="600"/>
              </a:spcAft>
              <a:buClr>
                <a:schemeClr val="accent2"/>
              </a:buClr>
              <a:buSzPct val="100000"/>
              <a:buFont typeface="Arial" panose="020B0604020202020204" pitchFamily="34" charset="0"/>
              <a:buChar char="•"/>
              <a:defRPr lang="nl-NL" sz="1600" kern="1200" smtClean="0">
                <a:solidFill>
                  <a:schemeClr val="accent1"/>
                </a:solidFill>
                <a:latin typeface="+mn-lt"/>
                <a:ea typeface="+mn-ea"/>
                <a:cs typeface="+mn-cs"/>
              </a:defRPr>
            </a:lvl2pPr>
            <a:lvl3pPr marL="541338" indent="-180975" algn="l" defTabSz="914400" rtl="0" eaLnBrk="1" latinLnBrk="0" hangingPunct="1">
              <a:lnSpc>
                <a:spcPct val="90000"/>
              </a:lnSpc>
              <a:spcBef>
                <a:spcPts val="600"/>
              </a:spcBef>
              <a:spcAft>
                <a:spcPts val="600"/>
              </a:spcAft>
              <a:buClr>
                <a:schemeClr val="accent2"/>
              </a:buClr>
              <a:buSzPct val="100000"/>
              <a:buFont typeface="Arial" panose="020B0604020202020204" pitchFamily="34" charset="0"/>
              <a:buChar char="-"/>
              <a:defRPr lang="nl-NL" sz="1600" kern="1200" smtClean="0">
                <a:solidFill>
                  <a:schemeClr val="accent1">
                    <a:lumMod val="40000"/>
                    <a:lumOff val="60000"/>
                  </a:schemeClr>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lang="nl-NL" sz="1600" b="0" i="0" kern="1200" smtClean="0">
                <a:solidFill>
                  <a:schemeClr val="accent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lang="en-US" sz="1400" b="0" i="0" kern="1200" cap="all" baseline="0">
                <a:solidFill>
                  <a:schemeClr val="accent1"/>
                </a:solidFill>
                <a:latin typeface="+mn-lt"/>
                <a:ea typeface="+mn-ea"/>
                <a:cs typeface="+mn-cs"/>
              </a:defRPr>
            </a:lvl5pPr>
            <a:lvl6pPr marL="180975" indent="-180975" algn="l" defTabSz="914400" rtl="0" eaLnBrk="1" latinLnBrk="0" hangingPunct="1">
              <a:lnSpc>
                <a:spcPct val="90000"/>
              </a:lnSpc>
              <a:spcBef>
                <a:spcPts val="600"/>
              </a:spcBef>
              <a:spcAft>
                <a:spcPts val="600"/>
              </a:spcAft>
              <a:buClr>
                <a:schemeClr val="accent2"/>
              </a:buClr>
              <a:buFont typeface="Courier New" panose="02070309020205020404" pitchFamily="49" charset="0"/>
              <a:buChar char="o"/>
              <a:defRPr sz="1600" kern="1200">
                <a:solidFill>
                  <a:schemeClr val="accent1"/>
                </a:solidFill>
                <a:latin typeface="+mn-lt"/>
                <a:ea typeface="+mn-ea"/>
                <a:cs typeface="+mn-cs"/>
              </a:defRPr>
            </a:lvl6pPr>
            <a:lvl7pPr marL="360363" indent="-179388" algn="l" defTabSz="914400" rtl="0" eaLnBrk="1" latinLnBrk="0" hangingPunct="1">
              <a:lnSpc>
                <a:spcPct val="90000"/>
              </a:lnSpc>
              <a:spcBef>
                <a:spcPts val="600"/>
              </a:spcBef>
              <a:spcAft>
                <a:spcPts val="600"/>
              </a:spcAft>
              <a:buClr>
                <a:schemeClr val="accent2"/>
              </a:buClr>
              <a:buSzPct val="100000"/>
              <a:buFont typeface="Arial" panose="020B0604020202020204" pitchFamily="34" charset="0"/>
              <a:buChar char="•"/>
              <a:defRPr sz="1600" kern="1200">
                <a:solidFill>
                  <a:schemeClr val="accent1"/>
                </a:solidFill>
                <a:latin typeface="+mn-lt"/>
                <a:ea typeface="+mn-ea"/>
                <a:cs typeface="+mn-cs"/>
              </a:defRPr>
            </a:lvl7pPr>
            <a:lvl8pPr marL="541338" indent="-180975" algn="l" defTabSz="914400" rtl="0" eaLnBrk="1" latinLnBrk="0" hangingPunct="1">
              <a:lnSpc>
                <a:spcPct val="90000"/>
              </a:lnSpc>
              <a:spcBef>
                <a:spcPts val="600"/>
              </a:spcBef>
              <a:spcAft>
                <a:spcPts val="600"/>
              </a:spcAft>
              <a:buClr>
                <a:schemeClr val="accent2"/>
              </a:buClr>
              <a:buFont typeface="Arial" panose="020B0604020202020204" pitchFamily="34" charset="0"/>
              <a:buChar char="-"/>
              <a:defRPr sz="1600" kern="1200">
                <a:solidFill>
                  <a:schemeClr val="accent1"/>
                </a:solidFill>
                <a:latin typeface="+mn-lt"/>
                <a:ea typeface="+mn-ea"/>
                <a:cs typeface="+mn-cs"/>
              </a:defRPr>
            </a:lvl8pPr>
            <a:lvl9pPr marL="0" indent="0" algn="l" defTabSz="914400" rtl="0" eaLnBrk="1" latinLnBrk="0" hangingPunct="1">
              <a:lnSpc>
                <a:spcPct val="90000"/>
              </a:lnSpc>
              <a:spcBef>
                <a:spcPts val="600"/>
              </a:spcBef>
              <a:spcAft>
                <a:spcPts val="600"/>
              </a:spcAft>
              <a:buFont typeface="Arial" panose="020B0604020202020204" pitchFamily="34" charset="0"/>
              <a:buNone/>
              <a:defRPr sz="1600" b="0" kern="1200">
                <a:solidFill>
                  <a:schemeClr val="accent1"/>
                </a:solidFill>
                <a:latin typeface="+mn-lt"/>
                <a:ea typeface="+mn-ea"/>
                <a:cs typeface="+mn-cs"/>
              </a:defRPr>
            </a:lvl9pPr>
          </a:lstStyle>
          <a:p>
            <a:pPr marL="0" indent="0">
              <a:buNone/>
            </a:pPr>
            <a:endParaRPr lang="nl-NL" sz="2000"/>
          </a:p>
        </p:txBody>
      </p:sp>
      <p:cxnSp>
        <p:nvCxnSpPr>
          <p:cNvPr id="62" name="Rechte verbindingslijn 61"/>
          <p:cNvCxnSpPr>
            <a:cxnSpLocks/>
          </p:cNvCxnSpPr>
          <p:nvPr userDrawn="1"/>
        </p:nvCxnSpPr>
        <p:spPr>
          <a:xfrm>
            <a:off x="693962" y="1124808"/>
            <a:ext cx="9946827" cy="0"/>
          </a:xfrm>
          <a:prstGeom prst="line">
            <a:avLst/>
          </a:prstGeom>
          <a:ln w="12700">
            <a:solidFill>
              <a:srgbClr val="E7E6E6"/>
            </a:solidFill>
          </a:ln>
        </p:spPr>
        <p:style>
          <a:lnRef idx="1">
            <a:schemeClr val="accent1"/>
          </a:lnRef>
          <a:fillRef idx="0">
            <a:schemeClr val="accent1"/>
          </a:fillRef>
          <a:effectRef idx="0">
            <a:schemeClr val="accent1"/>
          </a:effectRef>
          <a:fontRef idx="minor">
            <a:schemeClr val="tx1"/>
          </a:fontRef>
        </p:style>
      </p:cxnSp>
      <p:sp>
        <p:nvSpPr>
          <p:cNvPr id="82" name="Vrije vorm 308"/>
          <p:cNvSpPr/>
          <p:nvPr userDrawn="1"/>
        </p:nvSpPr>
        <p:spPr>
          <a:xfrm>
            <a:off x="11056395" y="692697"/>
            <a:ext cx="434787" cy="433993"/>
          </a:xfrm>
          <a:custGeom>
            <a:avLst/>
            <a:gdLst>
              <a:gd name="connsiteX0" fmla="*/ 3160837 w 6321674"/>
              <a:gd name="connsiteY0" fmla="*/ 0 h 6321674"/>
              <a:gd name="connsiteX1" fmla="*/ 6321674 w 6321674"/>
              <a:gd name="connsiteY1" fmla="*/ 3160837 h 6321674"/>
              <a:gd name="connsiteX2" fmla="*/ 6073280 w 6321674"/>
              <a:gd name="connsiteY2" fmla="*/ 4391178 h 6321674"/>
              <a:gd name="connsiteX3" fmla="*/ 6050767 w 6321674"/>
              <a:gd name="connsiteY3" fmla="*/ 4437912 h 6321674"/>
              <a:gd name="connsiteX4" fmla="*/ 5808464 w 6321674"/>
              <a:gd name="connsiteY4" fmla="*/ 4437912 h 6321674"/>
              <a:gd name="connsiteX5" fmla="*/ 4886641 w 6321674"/>
              <a:gd name="connsiteY5" fmla="*/ 3516089 h 6321674"/>
              <a:gd name="connsiteX6" fmla="*/ 4886641 w 6321674"/>
              <a:gd name="connsiteY6" fmla="*/ 2976234 h 6321674"/>
              <a:gd name="connsiteX7" fmla="*/ 4861424 w 6321674"/>
              <a:gd name="connsiteY7" fmla="*/ 2811002 h 6321674"/>
              <a:gd name="connsiteX8" fmla="*/ 3160837 w 6321674"/>
              <a:gd name="connsiteY8" fmla="*/ 1424984 h 6321674"/>
              <a:gd name="connsiteX9" fmla="*/ 1759746 w 6321674"/>
              <a:gd name="connsiteY9" fmla="*/ 1424984 h 6321674"/>
              <a:gd name="connsiteX10" fmla="*/ 2750811 w 6321674"/>
              <a:gd name="connsiteY10" fmla="*/ 2416049 h 6321674"/>
              <a:gd name="connsiteX11" fmla="*/ 2828413 w 6321674"/>
              <a:gd name="connsiteY11" fmla="*/ 2373928 h 6321674"/>
              <a:gd name="connsiteX12" fmla="*/ 3160836 w 6321674"/>
              <a:gd name="connsiteY12" fmla="*/ 2306815 h 6321674"/>
              <a:gd name="connsiteX13" fmla="*/ 4014858 w 6321674"/>
              <a:gd name="connsiteY13" fmla="*/ 3160837 h 6321674"/>
              <a:gd name="connsiteX14" fmla="*/ 3947745 w 6321674"/>
              <a:gd name="connsiteY14" fmla="*/ 3493261 h 6321674"/>
              <a:gd name="connsiteX15" fmla="*/ 3905624 w 6321674"/>
              <a:gd name="connsiteY15" fmla="*/ 3570862 h 6321674"/>
              <a:gd name="connsiteX16" fmla="*/ 4978204 w 6321674"/>
              <a:gd name="connsiteY16" fmla="*/ 4651491 h 6321674"/>
              <a:gd name="connsiteX17" fmla="*/ 5564528 w 6321674"/>
              <a:gd name="connsiteY17" fmla="*/ 4886642 h 6321674"/>
              <a:gd name="connsiteX18" fmla="*/ 5807033 w 6321674"/>
              <a:gd name="connsiteY18" fmla="*/ 4886642 h 6321674"/>
              <a:gd name="connsiteX19" fmla="*/ 5781853 w 6321674"/>
              <a:gd name="connsiteY19" fmla="*/ 4928091 h 6321674"/>
              <a:gd name="connsiteX20" fmla="*/ 3160837 w 6321674"/>
              <a:gd name="connsiteY20" fmla="*/ 6321674 h 6321674"/>
              <a:gd name="connsiteX21" fmla="*/ 0 w 6321674"/>
              <a:gd name="connsiteY21" fmla="*/ 3160837 h 6321674"/>
              <a:gd name="connsiteX22" fmla="*/ 248395 w 6321674"/>
              <a:gd name="connsiteY22" fmla="*/ 1930497 h 6321674"/>
              <a:gd name="connsiteX23" fmla="*/ 278958 w 6321674"/>
              <a:gd name="connsiteY23" fmla="*/ 1867050 h 6321674"/>
              <a:gd name="connsiteX24" fmla="*/ 523257 w 6321674"/>
              <a:gd name="connsiteY24" fmla="*/ 1867050 h 6321674"/>
              <a:gd name="connsiteX25" fmla="*/ 1445080 w 6321674"/>
              <a:gd name="connsiteY25" fmla="*/ 2788873 h 6321674"/>
              <a:gd name="connsiteX26" fmla="*/ 1445080 w 6321674"/>
              <a:gd name="connsiteY26" fmla="*/ 3411271 h 6321674"/>
              <a:gd name="connsiteX27" fmla="*/ 1460251 w 6321674"/>
              <a:gd name="connsiteY27" fmla="*/ 3510672 h 6321674"/>
              <a:gd name="connsiteX28" fmla="*/ 3160837 w 6321674"/>
              <a:gd name="connsiteY28" fmla="*/ 4896690 h 6321674"/>
              <a:gd name="connsiteX29" fmla="*/ 4561928 w 6321674"/>
              <a:gd name="connsiteY29" fmla="*/ 4896690 h 6321674"/>
              <a:gd name="connsiteX30" fmla="*/ 3570862 w 6321674"/>
              <a:gd name="connsiteY30" fmla="*/ 3905624 h 6321674"/>
              <a:gd name="connsiteX31" fmla="*/ 3493260 w 6321674"/>
              <a:gd name="connsiteY31" fmla="*/ 3947745 h 6321674"/>
              <a:gd name="connsiteX32" fmla="*/ 3160836 w 6321674"/>
              <a:gd name="connsiteY32" fmla="*/ 4014859 h 6321674"/>
              <a:gd name="connsiteX33" fmla="*/ 2306814 w 6321674"/>
              <a:gd name="connsiteY33" fmla="*/ 3160837 h 6321674"/>
              <a:gd name="connsiteX34" fmla="*/ 2373928 w 6321674"/>
              <a:gd name="connsiteY34" fmla="*/ 2828413 h 6321674"/>
              <a:gd name="connsiteX35" fmla="*/ 2416050 w 6321674"/>
              <a:gd name="connsiteY35" fmla="*/ 2750811 h 6321674"/>
              <a:gd name="connsiteX36" fmla="*/ 1433758 w 6321674"/>
              <a:gd name="connsiteY36" fmla="*/ 1759384 h 6321674"/>
              <a:gd name="connsiteX37" fmla="*/ 731545 w 6321674"/>
              <a:gd name="connsiteY37" fmla="*/ 1403612 h 6321674"/>
              <a:gd name="connsiteX38" fmla="*/ 533729 w 6321674"/>
              <a:gd name="connsiteY38" fmla="*/ 1403612 h 6321674"/>
              <a:gd name="connsiteX39" fmla="*/ 539822 w 6321674"/>
              <a:gd name="connsiteY39" fmla="*/ 1393583 h 6321674"/>
              <a:gd name="connsiteX40" fmla="*/ 3160837 w 6321674"/>
              <a:gd name="connsiteY40" fmla="*/ 0 h 632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21674" h="6321674">
                <a:moveTo>
                  <a:pt x="3160837" y="0"/>
                </a:moveTo>
                <a:cubicBezTo>
                  <a:pt x="4906519" y="0"/>
                  <a:pt x="6321674" y="1415155"/>
                  <a:pt x="6321674" y="3160837"/>
                </a:cubicBezTo>
                <a:cubicBezTo>
                  <a:pt x="6321674" y="3597258"/>
                  <a:pt x="6233227" y="4013020"/>
                  <a:pt x="6073280" y="4391178"/>
                </a:cubicBezTo>
                <a:lnTo>
                  <a:pt x="6050767" y="4437912"/>
                </a:lnTo>
                <a:lnTo>
                  <a:pt x="5808464" y="4437912"/>
                </a:lnTo>
                <a:cubicBezTo>
                  <a:pt x="5299355" y="4437912"/>
                  <a:pt x="4886641" y="4025198"/>
                  <a:pt x="4886641" y="3516089"/>
                </a:cubicBezTo>
                <a:lnTo>
                  <a:pt x="4886641" y="2976234"/>
                </a:lnTo>
                <a:lnTo>
                  <a:pt x="4861424" y="2811002"/>
                </a:lnTo>
                <a:cubicBezTo>
                  <a:pt x="4699562" y="2020003"/>
                  <a:pt x="3999687" y="1424984"/>
                  <a:pt x="3160837" y="1424984"/>
                </a:cubicBezTo>
                <a:lnTo>
                  <a:pt x="1759746" y="1424984"/>
                </a:lnTo>
                <a:lnTo>
                  <a:pt x="2750811" y="2416049"/>
                </a:lnTo>
                <a:lnTo>
                  <a:pt x="2828413" y="2373928"/>
                </a:lnTo>
                <a:cubicBezTo>
                  <a:pt x="2930586" y="2330712"/>
                  <a:pt x="3042921" y="2306815"/>
                  <a:pt x="3160836" y="2306815"/>
                </a:cubicBezTo>
                <a:cubicBezTo>
                  <a:pt x="3632499" y="2306815"/>
                  <a:pt x="4014858" y="2689174"/>
                  <a:pt x="4014858" y="3160837"/>
                </a:cubicBezTo>
                <a:cubicBezTo>
                  <a:pt x="4014858" y="3278753"/>
                  <a:pt x="3990961" y="3391087"/>
                  <a:pt x="3947745" y="3493261"/>
                </a:cubicBezTo>
                <a:lnTo>
                  <a:pt x="3905624" y="3570862"/>
                </a:lnTo>
                <a:lnTo>
                  <a:pt x="4978204" y="4651491"/>
                </a:lnTo>
                <a:cubicBezTo>
                  <a:pt x="5125286" y="4798573"/>
                  <a:pt x="5340089" y="4886642"/>
                  <a:pt x="5564528" y="4886642"/>
                </a:cubicBezTo>
                <a:lnTo>
                  <a:pt x="5807033" y="4886642"/>
                </a:lnTo>
                <a:lnTo>
                  <a:pt x="5781853" y="4928091"/>
                </a:lnTo>
                <a:cubicBezTo>
                  <a:pt x="5213828" y="5768879"/>
                  <a:pt x="4251889" y="6321674"/>
                  <a:pt x="3160837" y="6321674"/>
                </a:cubicBezTo>
                <a:cubicBezTo>
                  <a:pt x="1415155" y="6321674"/>
                  <a:pt x="0" y="4906519"/>
                  <a:pt x="0" y="3160837"/>
                </a:cubicBezTo>
                <a:cubicBezTo>
                  <a:pt x="0" y="2724417"/>
                  <a:pt x="88448" y="2308654"/>
                  <a:pt x="248395" y="1930497"/>
                </a:cubicBezTo>
                <a:lnTo>
                  <a:pt x="278958" y="1867050"/>
                </a:lnTo>
                <a:lnTo>
                  <a:pt x="523257" y="1867050"/>
                </a:lnTo>
                <a:cubicBezTo>
                  <a:pt x="1032366" y="1867050"/>
                  <a:pt x="1445080" y="2279764"/>
                  <a:pt x="1445080" y="2788873"/>
                </a:cubicBezTo>
                <a:lnTo>
                  <a:pt x="1445080" y="3411271"/>
                </a:lnTo>
                <a:lnTo>
                  <a:pt x="1460251" y="3510672"/>
                </a:lnTo>
                <a:cubicBezTo>
                  <a:pt x="1622113" y="4301671"/>
                  <a:pt x="2321988" y="4896690"/>
                  <a:pt x="3160837" y="4896690"/>
                </a:cubicBezTo>
                <a:lnTo>
                  <a:pt x="4561928" y="4896690"/>
                </a:lnTo>
                <a:lnTo>
                  <a:pt x="3570862" y="3905624"/>
                </a:lnTo>
                <a:lnTo>
                  <a:pt x="3493260" y="3947745"/>
                </a:lnTo>
                <a:cubicBezTo>
                  <a:pt x="3391086" y="3990961"/>
                  <a:pt x="3278752" y="4014859"/>
                  <a:pt x="3160836" y="4014859"/>
                </a:cubicBezTo>
                <a:cubicBezTo>
                  <a:pt x="2689173" y="4014859"/>
                  <a:pt x="2306814" y="3632500"/>
                  <a:pt x="2306814" y="3160837"/>
                </a:cubicBezTo>
                <a:cubicBezTo>
                  <a:pt x="2306814" y="3042921"/>
                  <a:pt x="2330712" y="2930587"/>
                  <a:pt x="2373928" y="2828413"/>
                </a:cubicBezTo>
                <a:lnTo>
                  <a:pt x="2416050" y="2750811"/>
                </a:lnTo>
                <a:lnTo>
                  <a:pt x="1433758" y="1759384"/>
                </a:lnTo>
                <a:cubicBezTo>
                  <a:pt x="1244033" y="1545756"/>
                  <a:pt x="1012094" y="1403612"/>
                  <a:pt x="731545" y="1403612"/>
                </a:cubicBezTo>
                <a:lnTo>
                  <a:pt x="533729" y="1403612"/>
                </a:lnTo>
                <a:lnTo>
                  <a:pt x="539822" y="1393583"/>
                </a:lnTo>
                <a:cubicBezTo>
                  <a:pt x="1107847" y="552795"/>
                  <a:pt x="2069786" y="0"/>
                  <a:pt x="3160837" y="0"/>
                </a:cubicBezTo>
                <a:close/>
              </a:path>
            </a:pathLst>
          </a:custGeom>
          <a:solidFill>
            <a:srgbClr val="0096A5"/>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Tree>
    <p:extLst>
      <p:ext uri="{BB962C8B-B14F-4D97-AF65-F5344CB8AC3E}">
        <p14:creationId xmlns:p14="http://schemas.microsoft.com/office/powerpoint/2010/main" val="3820901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structie dia: Standaard template">
    <p:spTree>
      <p:nvGrpSpPr>
        <p:cNvPr id="1" name=""/>
        <p:cNvGrpSpPr/>
        <p:nvPr/>
      </p:nvGrpSpPr>
      <p:grpSpPr>
        <a:xfrm>
          <a:off x="0" y="0"/>
          <a:ext cx="0" cy="0"/>
          <a:chOff x="0" y="0"/>
          <a:chExt cx="0" cy="0"/>
        </a:xfrm>
      </p:grpSpPr>
      <p:sp>
        <p:nvSpPr>
          <p:cNvPr id="2" name="Rechthoek 1"/>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a:solidFill>
                <a:schemeClr val="tx1"/>
              </a:solidFill>
            </a:endParaRPr>
          </a:p>
        </p:txBody>
      </p:sp>
      <p:sp>
        <p:nvSpPr>
          <p:cNvPr id="16" name="Rechthoek 15"/>
          <p:cNvSpPr/>
          <p:nvPr userDrawn="1"/>
        </p:nvSpPr>
        <p:spPr>
          <a:xfrm>
            <a:off x="701536" y="1700810"/>
            <a:ext cx="10800649" cy="4356494"/>
          </a:xfrm>
          <a:prstGeom prst="rect">
            <a:avLst/>
          </a:prstGeom>
          <a:noFill/>
        </p:spPr>
        <p:txBody>
          <a:bodyPr vert="horz" lIns="0" tIns="0" rIns="0" bIns="0" rtlCol="0">
            <a:noAutofit/>
          </a:bodyPr>
          <a:lstStyle/>
          <a:p>
            <a:pPr marL="0" lvl="3" indent="0" algn="l" defTabSz="914400" rtl="0" eaLnBrk="1" latinLnBrk="0" hangingPunct="1">
              <a:lnSpc>
                <a:spcPct val="90000"/>
              </a:lnSpc>
              <a:spcBef>
                <a:spcPts val="600"/>
              </a:spcBef>
              <a:spcAft>
                <a:spcPts val="600"/>
              </a:spcAft>
              <a:buFont typeface="Arial" panose="020B0604020202020204" pitchFamily="34" charset="0"/>
              <a:buNone/>
            </a:pPr>
            <a:r>
              <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rPr>
              <a:t>Wanneer wij een volledig op maat gemaakte template voor je hebben gecreëerd, kan je deze instellen als een standaard start-template.</a:t>
            </a:r>
            <a:br>
              <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rPr>
            </a:br>
            <a:r>
              <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rPr>
              <a:t>Dit houd in dat wanneer je PowerPoint opstart, de opgeslagen template direct gekozen kan worden.</a:t>
            </a:r>
          </a:p>
          <a:p>
            <a:pPr marL="0" lvl="3" indent="0" algn="l" defTabSz="914400" rtl="0" eaLnBrk="1" latinLnBrk="0" hangingPunct="1">
              <a:lnSpc>
                <a:spcPct val="90000"/>
              </a:lnSpc>
              <a:spcBef>
                <a:spcPts val="600"/>
              </a:spcBef>
              <a:spcAft>
                <a:spcPts val="600"/>
              </a:spcAft>
              <a:buFont typeface="Arial" panose="020B0604020202020204" pitchFamily="34" charset="0"/>
              <a:buNone/>
            </a:pPr>
            <a:r>
              <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rPr>
              <a:t>Volg onderstaande stappen om dit voor elkaar te krijgen:</a:t>
            </a: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endPar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endParaRPr>
          </a:p>
          <a:p>
            <a:pPr marL="0" lvl="3" indent="0" algn="l" defTabSz="914400" rtl="0" eaLnBrk="1" latinLnBrk="0" hangingPunct="1">
              <a:lnSpc>
                <a:spcPct val="90000"/>
              </a:lnSpc>
              <a:spcBef>
                <a:spcPts val="600"/>
              </a:spcBef>
              <a:spcAft>
                <a:spcPts val="600"/>
              </a:spcAft>
              <a:buFont typeface="Arial" panose="020B0604020202020204" pitchFamily="34" charset="0"/>
              <a:buNone/>
            </a:pPr>
            <a:r>
              <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rPr>
              <a:t>Op deze manier kan altijd dezelfde template-set worden opgeroepen en gebruikt.</a:t>
            </a:r>
            <a:br>
              <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rPr>
            </a:br>
            <a:r>
              <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rPr>
              <a:t>Veel plezier met je template!</a:t>
            </a:r>
          </a:p>
          <a:p>
            <a:pPr marL="0" lvl="3" indent="0" algn="l" defTabSz="914400" rtl="0" eaLnBrk="1" latinLnBrk="0" hangingPunct="1">
              <a:lnSpc>
                <a:spcPct val="90000"/>
              </a:lnSpc>
              <a:spcBef>
                <a:spcPts val="600"/>
              </a:spcBef>
              <a:spcAft>
                <a:spcPts val="600"/>
              </a:spcAft>
              <a:buFont typeface="Arial" panose="020B0604020202020204" pitchFamily="34" charset="0"/>
              <a:buNone/>
            </a:pPr>
            <a:r>
              <a:rPr lang="nl-NL" sz="1000" kern="1200" cap="none" baseline="0">
                <a:solidFill>
                  <a:srgbClr val="303E48"/>
                </a:solidFill>
                <a:latin typeface="Open Sans" panose="020B0606030504020204" pitchFamily="34" charset="0"/>
                <a:ea typeface="Open Sans" panose="020B0606030504020204" pitchFamily="34" charset="0"/>
                <a:cs typeface="Open Sans" panose="020B0606030504020204" pitchFamily="34" charset="0"/>
              </a:rPr>
              <a:t>Vriendelijke groet,</a:t>
            </a:r>
          </a:p>
        </p:txBody>
      </p:sp>
      <p:sp>
        <p:nvSpPr>
          <p:cNvPr id="8" name="Tekstvak 7"/>
          <p:cNvSpPr txBox="1"/>
          <p:nvPr userDrawn="1"/>
        </p:nvSpPr>
        <p:spPr>
          <a:xfrm>
            <a:off x="8548743" y="-399456"/>
            <a:ext cx="3643257" cy="381673"/>
          </a:xfrm>
          <a:prstGeom prst="rect">
            <a:avLst/>
          </a:prstGeom>
          <a:noFill/>
        </p:spPr>
        <p:txBody>
          <a:bodyPr wrap="square" lIns="0" tIns="0" rIns="0" bIns="0" rtlCol="0" anchor="ctr">
            <a:noAutofit/>
          </a:bodyPr>
          <a:lstStyle/>
          <a:p>
            <a:pPr algn="r"/>
            <a:r>
              <a:rPr lang="nl-NL" sz="1400">
                <a:solidFill>
                  <a:srgbClr val="303E48">
                    <a:lumMod val="60000"/>
                    <a:lumOff val="40000"/>
                  </a:srgbClr>
                </a:solidFill>
              </a:rPr>
              <a:t>Instructie dia: Standaard template</a:t>
            </a:r>
          </a:p>
        </p:txBody>
      </p:sp>
      <p:grpSp>
        <p:nvGrpSpPr>
          <p:cNvPr id="9" name="GRID" hidden="1"/>
          <p:cNvGrpSpPr/>
          <p:nvPr userDrawn="1"/>
        </p:nvGrpSpPr>
        <p:grpSpPr>
          <a:xfrm>
            <a:off x="0" y="0"/>
            <a:ext cx="12191999" cy="6858000"/>
            <a:chOff x="0" y="0"/>
            <a:chExt cx="12169774" cy="6858000"/>
          </a:xfrm>
        </p:grpSpPr>
        <p:sp>
          <p:nvSpPr>
            <p:cNvPr id="10" name="Rechthoek 9"/>
            <p:cNvSpPr/>
            <p:nvPr userDrawn="1"/>
          </p:nvSpPr>
          <p:spPr>
            <a:xfrm>
              <a:off x="0" y="6057304"/>
              <a:ext cx="12169774"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Rechthoek 10"/>
            <p:cNvSpPr/>
            <p:nvPr userDrawn="1"/>
          </p:nvSpPr>
          <p:spPr>
            <a:xfrm>
              <a:off x="0" y="0"/>
              <a:ext cx="12169774"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2" name="Rechthoek 11"/>
            <p:cNvSpPr/>
            <p:nvPr userDrawn="1"/>
          </p:nvSpPr>
          <p:spPr>
            <a:xfrm rot="5400000">
              <a:off x="-3082652" y="3082652"/>
              <a:ext cx="6858000"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3" name="Rechthoek 12"/>
            <p:cNvSpPr/>
            <p:nvPr userDrawn="1"/>
          </p:nvSpPr>
          <p:spPr>
            <a:xfrm rot="5400000">
              <a:off x="8391004" y="3082652"/>
              <a:ext cx="6858000"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4" name="Rechthoek 13"/>
            <p:cNvSpPr/>
            <p:nvPr userDrawn="1"/>
          </p:nvSpPr>
          <p:spPr>
            <a:xfrm>
              <a:off x="0" y="1124808"/>
              <a:ext cx="12169774" cy="576002"/>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1" name="Rechthoek 30"/>
            <p:cNvSpPr/>
            <p:nvPr userDrawn="1"/>
          </p:nvSpPr>
          <p:spPr>
            <a:xfrm>
              <a:off x="0" y="2267220"/>
              <a:ext cx="12169774" cy="210548"/>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2" name="Rechthoek 31"/>
            <p:cNvSpPr/>
            <p:nvPr userDrawn="1"/>
          </p:nvSpPr>
          <p:spPr>
            <a:xfrm>
              <a:off x="0" y="4838993"/>
              <a:ext cx="12169774" cy="210548"/>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7" name="Rechthoek 36"/>
            <p:cNvSpPr/>
            <p:nvPr userDrawn="1"/>
          </p:nvSpPr>
          <p:spPr>
            <a:xfrm>
              <a:off x="0" y="2771581"/>
              <a:ext cx="12169774" cy="133544"/>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8" name="Rechthoek 37"/>
            <p:cNvSpPr/>
            <p:nvPr userDrawn="1"/>
          </p:nvSpPr>
          <p:spPr>
            <a:xfrm>
              <a:off x="0" y="3200611"/>
              <a:ext cx="12169774" cy="133544"/>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9" name="Rechthoek 38"/>
            <p:cNvSpPr/>
            <p:nvPr userDrawn="1"/>
          </p:nvSpPr>
          <p:spPr>
            <a:xfrm>
              <a:off x="0" y="3666199"/>
              <a:ext cx="12169774" cy="133544"/>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8" name="Rechthoek 47"/>
            <p:cNvSpPr/>
            <p:nvPr userDrawn="1"/>
          </p:nvSpPr>
          <p:spPr>
            <a:xfrm>
              <a:off x="0" y="5380201"/>
              <a:ext cx="12169774" cy="133544"/>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800"/>
            </a:p>
          </p:txBody>
        </p:sp>
      </p:grpSp>
      <p:sp>
        <p:nvSpPr>
          <p:cNvPr id="7" name="Tekstvak 6"/>
          <p:cNvSpPr txBox="1"/>
          <p:nvPr userDrawn="1"/>
        </p:nvSpPr>
        <p:spPr>
          <a:xfrm>
            <a:off x="693962" y="692697"/>
            <a:ext cx="9946827" cy="461665"/>
          </a:xfrm>
          <a:prstGeom prst="rect">
            <a:avLst/>
          </a:prstGeom>
          <a:noFill/>
          <a:effectLst/>
        </p:spPr>
        <p:txBody>
          <a:bodyPr vert="horz" lIns="0" tIns="0" rIns="0" bIns="0" rtlCol="0" anchor="ctr">
            <a:noAutofit/>
          </a:bodyPr>
          <a:lstStyle>
            <a:lvl1pPr defTabSz="914400">
              <a:lnSpc>
                <a:spcPct val="90000"/>
              </a:lnSpc>
              <a:spcBef>
                <a:spcPts val="600"/>
              </a:spcBef>
              <a:spcAft>
                <a:spcPts val="600"/>
              </a:spcAft>
              <a:buNone/>
              <a:defRPr cap="all" baseline="0">
                <a:solidFill>
                  <a:schemeClr val="accent2"/>
                </a:solidFill>
                <a:latin typeface="+mj-lt"/>
                <a:ea typeface="+mj-ea"/>
                <a:cs typeface="+mj-cs"/>
              </a:defRPr>
            </a:lvl1pPr>
          </a:lstStyle>
          <a:p>
            <a:pPr lvl="0"/>
            <a:r>
              <a:rPr lang="nl-NL" sz="1800">
                <a:solidFill>
                  <a:srgbClr val="0096A5"/>
                </a:solidFill>
                <a:latin typeface="Oswald" panose="02000503000000000000" pitchFamily="2" charset="0"/>
              </a:rPr>
              <a:t>template opslaan als standaard start-template</a:t>
            </a:r>
            <a:endParaRPr lang="en-US" sz="1800">
              <a:solidFill>
                <a:srgbClr val="0096A5"/>
              </a:solidFill>
              <a:latin typeface="Oswald" panose="02000503000000000000" pitchFamily="2" charset="0"/>
            </a:endParaRPr>
          </a:p>
        </p:txBody>
      </p:sp>
      <p:grpSp>
        <p:nvGrpSpPr>
          <p:cNvPr id="18" name="Groep 17"/>
          <p:cNvGrpSpPr/>
          <p:nvPr/>
        </p:nvGrpSpPr>
        <p:grpSpPr>
          <a:xfrm>
            <a:off x="696791" y="2476095"/>
            <a:ext cx="10522758" cy="2594760"/>
            <a:chOff x="607174" y="2059175"/>
            <a:chExt cx="10503576" cy="2594760"/>
          </a:xfrm>
        </p:grpSpPr>
        <p:sp>
          <p:nvSpPr>
            <p:cNvPr id="23" name="Tekstvak 22"/>
            <p:cNvSpPr txBox="1"/>
            <p:nvPr/>
          </p:nvSpPr>
          <p:spPr>
            <a:xfrm>
              <a:off x="1020056" y="2059175"/>
              <a:ext cx="10090694" cy="289706"/>
            </a:xfrm>
            <a:prstGeom prst="rect">
              <a:avLst/>
            </a:prstGeom>
            <a:noFill/>
          </p:spPr>
          <p:txBody>
            <a:bodyPr wrap="square" lIns="0" tIns="0" rIns="0" bIns="0" rtlCol="0" anchor="ctr">
              <a:noAutofit/>
            </a:bodyPr>
            <a:lstStyle/>
            <a:p>
              <a:r>
                <a:rPr lang="nl-NL" sz="1000">
                  <a:solidFill>
                    <a:srgbClr val="44546A"/>
                  </a:solidFill>
                  <a:latin typeface="Open Sans" panose="020B0606030504020204" pitchFamily="34" charset="0"/>
                  <a:ea typeface="Open Sans" panose="020B0606030504020204" pitchFamily="34" charset="0"/>
                  <a:cs typeface="Open Sans" panose="020B0606030504020204" pitchFamily="34" charset="0"/>
                </a:rPr>
                <a:t>Open de gewenste template-set in PowerPoint. Ga naar de tab </a:t>
              </a:r>
              <a:r>
                <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rPr>
                <a:t>‘Bestand’</a:t>
              </a:r>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 </a:t>
              </a:r>
              <a:r>
                <a:rPr lang="nl-NL" sz="1000">
                  <a:solidFill>
                    <a:srgbClr val="44546A"/>
                  </a:solidFill>
                  <a:latin typeface="Open Sans" panose="020B0606030504020204" pitchFamily="34" charset="0"/>
                  <a:ea typeface="Open Sans" panose="020B0606030504020204" pitchFamily="34" charset="0"/>
                  <a:cs typeface="Open Sans" panose="020B0606030504020204" pitchFamily="34" charset="0"/>
                </a:rPr>
                <a:t>klik op </a:t>
              </a:r>
              <a:r>
                <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rPr>
                <a:t>‘Opslaan als’</a:t>
              </a:r>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 Dubbelklik op de knop </a:t>
              </a:r>
              <a:r>
                <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rPr>
                <a:t>‘Deze PC’ </a:t>
              </a:r>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om het venster voor opslaan te openen. </a:t>
              </a:r>
              <a:endPar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Ovaal 23"/>
            <p:cNvSpPr/>
            <p:nvPr/>
          </p:nvSpPr>
          <p:spPr>
            <a:xfrm>
              <a:off x="607174" y="2060848"/>
              <a:ext cx="288032" cy="288032"/>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spcBef>
                  <a:spcPts val="600"/>
                </a:spcBef>
                <a:spcAft>
                  <a:spcPts val="600"/>
                </a:spcAft>
              </a:pPr>
              <a:r>
                <a:rPr lang="nl-NL" sz="1000" b="1" cap="all">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5" name="Tekstvak 24"/>
            <p:cNvSpPr txBox="1"/>
            <p:nvPr/>
          </p:nvSpPr>
          <p:spPr>
            <a:xfrm>
              <a:off x="1020055" y="2520795"/>
              <a:ext cx="9959439" cy="288032"/>
            </a:xfrm>
            <a:prstGeom prst="rect">
              <a:avLst/>
            </a:prstGeom>
            <a:noFill/>
          </p:spPr>
          <p:txBody>
            <a:bodyPr wrap="square" lIns="0" tIns="0" rIns="0" bIns="0" rtlCol="0" anchor="ctr">
              <a:noAutofit/>
            </a:bodyPr>
            <a:lstStyle/>
            <a:p>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Klik bij </a:t>
              </a:r>
              <a:r>
                <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rPr>
                <a:t>‘Opslaan als’</a:t>
              </a:r>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 op het pijltje naar beneden en kies </a:t>
              </a:r>
              <a:r>
                <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rPr>
                <a:t>‘PowerPoint-sjabloon (.</a:t>
              </a:r>
              <a:r>
                <a:rPr lang="nl-NL" sz="1000" b="1" err="1">
                  <a:solidFill>
                    <a:srgbClr val="44546A"/>
                  </a:solidFill>
                  <a:latin typeface="Open Sans" panose="020B0606030504020204" pitchFamily="34" charset="0"/>
                  <a:ea typeface="Open Sans" panose="020B0606030504020204" pitchFamily="34" charset="0"/>
                  <a:cs typeface="Open Sans" panose="020B0606030504020204" pitchFamily="34" charset="0"/>
                </a:rPr>
                <a:t>potx</a:t>
              </a:r>
              <a:r>
                <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rPr>
                <a:t>)’</a:t>
              </a:r>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 Nu zal de bestandlocatie zich automatisch wijzigen. </a:t>
              </a:r>
              <a:r>
                <a:rPr lang="nl-NL" sz="1000" b="0" i="1">
                  <a:solidFill>
                    <a:srgbClr val="FF7800"/>
                  </a:solidFill>
                  <a:latin typeface="Open Sans" panose="020B0606030504020204" pitchFamily="34" charset="0"/>
                  <a:ea typeface="Open Sans" panose="020B0606030504020204" pitchFamily="34" charset="0"/>
                  <a:cs typeface="Open Sans" panose="020B0606030504020204" pitchFamily="34" charset="0"/>
                </a:rPr>
                <a:t>LET OP! Wijzig deze locatie niet.</a:t>
              </a:r>
              <a:endParaRPr lang="nl-NL" sz="1000" b="1" i="1">
                <a:solidFill>
                  <a:srgbClr val="FF78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Ovaal 25"/>
            <p:cNvSpPr/>
            <p:nvPr/>
          </p:nvSpPr>
          <p:spPr>
            <a:xfrm>
              <a:off x="607174" y="2520794"/>
              <a:ext cx="288032" cy="288032"/>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spcBef>
                  <a:spcPts val="600"/>
                </a:spcBef>
                <a:spcAft>
                  <a:spcPts val="600"/>
                </a:spcAft>
              </a:pPr>
              <a:r>
                <a:rPr lang="nl-NL" sz="1000" b="1" cap="all">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27" name="Tekstvak 26"/>
            <p:cNvSpPr txBox="1"/>
            <p:nvPr/>
          </p:nvSpPr>
          <p:spPr>
            <a:xfrm>
              <a:off x="1020057" y="2980741"/>
              <a:ext cx="9505056" cy="288032"/>
            </a:xfrm>
            <a:prstGeom prst="rect">
              <a:avLst/>
            </a:prstGeom>
            <a:noFill/>
          </p:spPr>
          <p:txBody>
            <a:bodyPr wrap="square" lIns="0" tIns="0" rIns="0" bIns="0" rtlCol="0" anchor="ctr">
              <a:noAutofit/>
            </a:bodyPr>
            <a:lstStyle/>
            <a:p>
              <a:r>
                <a:rPr lang="nl-NL" sz="1000">
                  <a:solidFill>
                    <a:srgbClr val="44546A"/>
                  </a:solidFill>
                  <a:latin typeface="Open Sans" panose="020B0606030504020204" pitchFamily="34" charset="0"/>
                  <a:ea typeface="Open Sans" panose="020B0606030504020204" pitchFamily="34" charset="0"/>
                  <a:cs typeface="Open Sans" panose="020B0606030504020204" pitchFamily="34" charset="0"/>
                </a:rPr>
                <a:t>Na het opslaan, sluit PowerPoint volledig af (dit geldt ook voor andere presentaties die open staan).</a:t>
              </a:r>
              <a:endPar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Ovaal 27"/>
            <p:cNvSpPr/>
            <p:nvPr/>
          </p:nvSpPr>
          <p:spPr>
            <a:xfrm>
              <a:off x="607174" y="2980740"/>
              <a:ext cx="288032" cy="288032"/>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spcBef>
                  <a:spcPts val="600"/>
                </a:spcBef>
                <a:spcAft>
                  <a:spcPts val="600"/>
                </a:spcAft>
              </a:pPr>
              <a:r>
                <a:rPr lang="nl-NL" sz="1000" b="1" cap="all">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29" name="Tekstvak 28"/>
            <p:cNvSpPr txBox="1"/>
            <p:nvPr/>
          </p:nvSpPr>
          <p:spPr>
            <a:xfrm>
              <a:off x="1020057" y="3440687"/>
              <a:ext cx="9086824" cy="288032"/>
            </a:xfrm>
            <a:prstGeom prst="rect">
              <a:avLst/>
            </a:prstGeom>
            <a:noFill/>
          </p:spPr>
          <p:txBody>
            <a:bodyPr wrap="square" lIns="0" tIns="0" rIns="0" bIns="0" rtlCol="0" anchor="ctr">
              <a:noAutofit/>
            </a:bodyPr>
            <a:lstStyle/>
            <a:p>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Open vervolgens </a:t>
              </a:r>
              <a:r>
                <a:rPr lang="nl-NL" sz="1000" b="0" err="1">
                  <a:solidFill>
                    <a:srgbClr val="44546A"/>
                  </a:solidFill>
                  <a:latin typeface="Open Sans" panose="020B0606030504020204" pitchFamily="34" charset="0"/>
                  <a:ea typeface="Open Sans" panose="020B0606030504020204" pitchFamily="34" charset="0"/>
                  <a:cs typeface="Open Sans" panose="020B0606030504020204" pitchFamily="34" charset="0"/>
                </a:rPr>
                <a:t>Powerpoint</a:t>
              </a:r>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 weer. Altijd wanneer PowerPoint zich opent is een groot venster te zien met alle beschikbare thema’s. Blijf in dit venster.</a:t>
              </a:r>
            </a:p>
          </p:txBody>
        </p:sp>
        <p:sp>
          <p:nvSpPr>
            <p:cNvPr id="30" name="Ovaal 29"/>
            <p:cNvSpPr/>
            <p:nvPr/>
          </p:nvSpPr>
          <p:spPr>
            <a:xfrm>
              <a:off x="607174" y="3440686"/>
              <a:ext cx="288032" cy="288032"/>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spcBef>
                  <a:spcPts val="600"/>
                </a:spcBef>
                <a:spcAft>
                  <a:spcPts val="600"/>
                </a:spcAft>
              </a:pPr>
              <a:r>
                <a:rPr lang="nl-NL" sz="1000" b="1" cap="all">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40" name="Tekstvak 39">
              <a:extLst>
                <a:ext uri="{FF2B5EF4-FFF2-40B4-BE49-F238E27FC236}">
                  <a16:creationId xmlns:a16="http://schemas.microsoft.com/office/drawing/2014/main" id="{ED69E40D-829E-42B8-986D-B8AE7C4BB5E9}"/>
                </a:ext>
              </a:extLst>
            </p:cNvPr>
            <p:cNvSpPr txBox="1"/>
            <p:nvPr userDrawn="1"/>
          </p:nvSpPr>
          <p:spPr>
            <a:xfrm>
              <a:off x="1020056" y="3900632"/>
              <a:ext cx="10090693" cy="288032"/>
            </a:xfrm>
            <a:prstGeom prst="rect">
              <a:avLst/>
            </a:prstGeom>
            <a:noFill/>
          </p:spPr>
          <p:txBody>
            <a:bodyPr wrap="square" lIns="0" tIns="0" rIns="0" bIns="0" rtlCol="0" anchor="ctr">
              <a:noAutofit/>
            </a:bodyPr>
            <a:lstStyle/>
            <a:p>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Ga, aan de bovenkant van dit venster, naar het tabje </a:t>
              </a:r>
              <a:r>
                <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rPr>
                <a:t>‘Privé’</a:t>
              </a:r>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 (in sommige gevallen </a:t>
              </a:r>
              <a:r>
                <a:rPr lang="nl-NL" sz="1000" b="1">
                  <a:solidFill>
                    <a:srgbClr val="44546A"/>
                  </a:solidFill>
                  <a:latin typeface="Open Sans" panose="020B0606030504020204" pitchFamily="34" charset="0"/>
                  <a:ea typeface="Open Sans" panose="020B0606030504020204" pitchFamily="34" charset="0"/>
                  <a:cs typeface="Open Sans" panose="020B0606030504020204" pitchFamily="34" charset="0"/>
                </a:rPr>
                <a:t>‘Persoonlijk’</a:t>
              </a:r>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 en hier zou je het zojuist opgeslagen sjabloon terug moeten kunnen vinden.</a:t>
              </a:r>
            </a:p>
          </p:txBody>
        </p:sp>
        <p:sp>
          <p:nvSpPr>
            <p:cNvPr id="49" name="Ovaal 48">
              <a:extLst>
                <a:ext uri="{FF2B5EF4-FFF2-40B4-BE49-F238E27FC236}">
                  <a16:creationId xmlns:a16="http://schemas.microsoft.com/office/drawing/2014/main" id="{5842CA2D-1743-4FD2-B108-B04DE45384CC}"/>
                </a:ext>
              </a:extLst>
            </p:cNvPr>
            <p:cNvSpPr/>
            <p:nvPr userDrawn="1"/>
          </p:nvSpPr>
          <p:spPr>
            <a:xfrm>
              <a:off x="607174" y="3900632"/>
              <a:ext cx="288032" cy="288032"/>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spcBef>
                  <a:spcPts val="600"/>
                </a:spcBef>
                <a:spcAft>
                  <a:spcPts val="600"/>
                </a:spcAft>
              </a:pPr>
              <a:r>
                <a:rPr lang="nl-NL" sz="1000" b="1" cap="all">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51" name="Tekstvak 50">
              <a:extLst>
                <a:ext uri="{FF2B5EF4-FFF2-40B4-BE49-F238E27FC236}">
                  <a16:creationId xmlns:a16="http://schemas.microsoft.com/office/drawing/2014/main" id="{96E87C7C-0953-4975-89CD-E349C4A85DE1}"/>
                </a:ext>
              </a:extLst>
            </p:cNvPr>
            <p:cNvSpPr txBox="1"/>
            <p:nvPr userDrawn="1"/>
          </p:nvSpPr>
          <p:spPr>
            <a:xfrm>
              <a:off x="1020056" y="4365903"/>
              <a:ext cx="10090693" cy="288032"/>
            </a:xfrm>
            <a:prstGeom prst="rect">
              <a:avLst/>
            </a:prstGeom>
            <a:noFill/>
          </p:spPr>
          <p:txBody>
            <a:bodyPr wrap="square" lIns="0" tIns="0" rIns="0" bIns="0" rtlCol="0" anchor="ctr">
              <a:noAutofit/>
            </a:bodyPr>
            <a:lstStyle/>
            <a:p>
              <a:r>
                <a:rPr lang="nl-NL" sz="1000" b="0">
                  <a:solidFill>
                    <a:srgbClr val="44546A"/>
                  </a:solidFill>
                  <a:latin typeface="Open Sans" panose="020B0606030504020204" pitchFamily="34" charset="0"/>
                  <a:ea typeface="Open Sans" panose="020B0606030504020204" pitchFamily="34" charset="0"/>
                  <a:cs typeface="Open Sans" panose="020B0606030504020204" pitchFamily="34" charset="0"/>
                </a:rPr>
                <a:t>Wanneer je het sjabloon hebt gevonden, dubbelklik hier op en er zal zich automatisch een presentatie openen in de gekozen template.</a:t>
              </a:r>
            </a:p>
          </p:txBody>
        </p:sp>
        <p:sp>
          <p:nvSpPr>
            <p:cNvPr id="52" name="Ovaal 51">
              <a:extLst>
                <a:ext uri="{FF2B5EF4-FFF2-40B4-BE49-F238E27FC236}">
                  <a16:creationId xmlns:a16="http://schemas.microsoft.com/office/drawing/2014/main" id="{47F86BCC-679B-4DEE-8289-7BCB0E5BE3AE}"/>
                </a:ext>
              </a:extLst>
            </p:cNvPr>
            <p:cNvSpPr/>
            <p:nvPr userDrawn="1"/>
          </p:nvSpPr>
          <p:spPr>
            <a:xfrm>
              <a:off x="607174" y="4365903"/>
              <a:ext cx="288032" cy="288032"/>
            </a:xfrm>
            <a:prstGeom prst="ellipse">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spcBef>
                  <a:spcPts val="600"/>
                </a:spcBef>
                <a:spcAft>
                  <a:spcPts val="600"/>
                </a:spcAft>
              </a:pPr>
              <a:r>
                <a:rPr lang="nl-NL" sz="1000" b="1" cap="all">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sp>
        <p:nvSpPr>
          <p:cNvPr id="43" name="Tijdelijke aanduiding voor tekst 58"/>
          <p:cNvSpPr txBox="1">
            <a:spLocks/>
          </p:cNvSpPr>
          <p:nvPr userDrawn="1"/>
        </p:nvSpPr>
        <p:spPr>
          <a:xfrm>
            <a:off x="1" y="6750000"/>
            <a:ext cx="12192000" cy="108000"/>
          </a:xfrm>
          <a:prstGeom prst="rect">
            <a:avLst/>
          </a:prstGeom>
          <a:solidFill>
            <a:srgbClr val="0096A5"/>
          </a:solidFill>
          <a:effectLst>
            <a:innerShdw blurRad="114300" dist="38100" dir="16200000">
              <a:prstClr val="black">
                <a:alpha val="20000"/>
              </a:prstClr>
            </a:innerShdw>
          </a:effectLst>
        </p:spPr>
        <p:txBody>
          <a:bodyPr vert="horz" lIns="72000" tIns="108000" rIns="72000" bIns="36000" rtlCol="0" anchor="ctr">
            <a:noAutofit/>
          </a:bodyPr>
          <a:lstStyle>
            <a:lvl1pPr marL="180975" indent="-180975" algn="ctr" defTabSz="914400" rtl="0" eaLnBrk="1" latinLnBrk="0" hangingPunct="1">
              <a:lnSpc>
                <a:spcPct val="90000"/>
              </a:lnSpc>
              <a:spcBef>
                <a:spcPts val="600"/>
              </a:spcBef>
              <a:spcAft>
                <a:spcPts val="600"/>
              </a:spcAft>
              <a:buClr>
                <a:schemeClr val="accent2"/>
              </a:buClr>
              <a:buFont typeface="Courier New" panose="02070309020205020404" pitchFamily="49" charset="0"/>
              <a:buChar char="o"/>
              <a:defRPr lang="nl-NL" sz="2000" kern="1200" cap="all" baseline="0" smtClean="0">
                <a:solidFill>
                  <a:schemeClr val="bg1"/>
                </a:solidFill>
                <a:effectLst/>
                <a:latin typeface="+mj-lt"/>
                <a:ea typeface="+mn-ea"/>
                <a:cs typeface="+mn-cs"/>
              </a:defRPr>
            </a:lvl1pPr>
            <a:lvl2pPr marL="360363" indent="-179388" algn="l" defTabSz="914400" rtl="0" eaLnBrk="1" latinLnBrk="0" hangingPunct="1">
              <a:lnSpc>
                <a:spcPct val="90000"/>
              </a:lnSpc>
              <a:spcBef>
                <a:spcPts val="600"/>
              </a:spcBef>
              <a:spcAft>
                <a:spcPts val="600"/>
              </a:spcAft>
              <a:buClr>
                <a:schemeClr val="accent2"/>
              </a:buClr>
              <a:buSzPct val="100000"/>
              <a:buFont typeface="Arial" panose="020B0604020202020204" pitchFamily="34" charset="0"/>
              <a:buChar char="•"/>
              <a:defRPr lang="nl-NL" sz="1600" kern="1200" smtClean="0">
                <a:solidFill>
                  <a:schemeClr val="accent1"/>
                </a:solidFill>
                <a:latin typeface="+mn-lt"/>
                <a:ea typeface="+mn-ea"/>
                <a:cs typeface="+mn-cs"/>
              </a:defRPr>
            </a:lvl2pPr>
            <a:lvl3pPr marL="541338" indent="-180975" algn="l" defTabSz="914400" rtl="0" eaLnBrk="1" latinLnBrk="0" hangingPunct="1">
              <a:lnSpc>
                <a:spcPct val="90000"/>
              </a:lnSpc>
              <a:spcBef>
                <a:spcPts val="600"/>
              </a:spcBef>
              <a:spcAft>
                <a:spcPts val="600"/>
              </a:spcAft>
              <a:buClr>
                <a:schemeClr val="accent2"/>
              </a:buClr>
              <a:buSzPct val="100000"/>
              <a:buFont typeface="Arial" panose="020B0604020202020204" pitchFamily="34" charset="0"/>
              <a:buChar char="-"/>
              <a:defRPr lang="nl-NL" sz="1600" kern="1200" smtClean="0">
                <a:solidFill>
                  <a:schemeClr val="accent1">
                    <a:lumMod val="40000"/>
                    <a:lumOff val="60000"/>
                  </a:schemeClr>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lang="nl-NL" sz="1600" b="0" i="0" kern="1200" smtClean="0">
                <a:solidFill>
                  <a:schemeClr val="accent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lang="en-US" sz="1400" b="0" i="0" kern="1200" cap="all" baseline="0">
                <a:solidFill>
                  <a:schemeClr val="accent1"/>
                </a:solidFill>
                <a:latin typeface="+mn-lt"/>
                <a:ea typeface="+mn-ea"/>
                <a:cs typeface="+mn-cs"/>
              </a:defRPr>
            </a:lvl5pPr>
            <a:lvl6pPr marL="180975" indent="-180975" algn="l" defTabSz="914400" rtl="0" eaLnBrk="1" latinLnBrk="0" hangingPunct="1">
              <a:lnSpc>
                <a:spcPct val="90000"/>
              </a:lnSpc>
              <a:spcBef>
                <a:spcPts val="600"/>
              </a:spcBef>
              <a:spcAft>
                <a:spcPts val="600"/>
              </a:spcAft>
              <a:buClr>
                <a:schemeClr val="accent2"/>
              </a:buClr>
              <a:buFont typeface="Courier New" panose="02070309020205020404" pitchFamily="49" charset="0"/>
              <a:buChar char="o"/>
              <a:defRPr sz="1600" kern="1200">
                <a:solidFill>
                  <a:schemeClr val="accent1"/>
                </a:solidFill>
                <a:latin typeface="+mn-lt"/>
                <a:ea typeface="+mn-ea"/>
                <a:cs typeface="+mn-cs"/>
              </a:defRPr>
            </a:lvl6pPr>
            <a:lvl7pPr marL="360363" indent="-179388" algn="l" defTabSz="914400" rtl="0" eaLnBrk="1" latinLnBrk="0" hangingPunct="1">
              <a:lnSpc>
                <a:spcPct val="90000"/>
              </a:lnSpc>
              <a:spcBef>
                <a:spcPts val="600"/>
              </a:spcBef>
              <a:spcAft>
                <a:spcPts val="600"/>
              </a:spcAft>
              <a:buClr>
                <a:schemeClr val="accent2"/>
              </a:buClr>
              <a:buSzPct val="100000"/>
              <a:buFont typeface="Arial" panose="020B0604020202020204" pitchFamily="34" charset="0"/>
              <a:buChar char="•"/>
              <a:defRPr sz="1600" kern="1200">
                <a:solidFill>
                  <a:schemeClr val="accent1"/>
                </a:solidFill>
                <a:latin typeface="+mn-lt"/>
                <a:ea typeface="+mn-ea"/>
                <a:cs typeface="+mn-cs"/>
              </a:defRPr>
            </a:lvl7pPr>
            <a:lvl8pPr marL="541338" indent="-180975" algn="l" defTabSz="914400" rtl="0" eaLnBrk="1" latinLnBrk="0" hangingPunct="1">
              <a:lnSpc>
                <a:spcPct val="90000"/>
              </a:lnSpc>
              <a:spcBef>
                <a:spcPts val="600"/>
              </a:spcBef>
              <a:spcAft>
                <a:spcPts val="600"/>
              </a:spcAft>
              <a:buClr>
                <a:schemeClr val="accent2"/>
              </a:buClr>
              <a:buFont typeface="Arial" panose="020B0604020202020204" pitchFamily="34" charset="0"/>
              <a:buChar char="-"/>
              <a:defRPr sz="1600" kern="1200">
                <a:solidFill>
                  <a:schemeClr val="accent1"/>
                </a:solidFill>
                <a:latin typeface="+mn-lt"/>
                <a:ea typeface="+mn-ea"/>
                <a:cs typeface="+mn-cs"/>
              </a:defRPr>
            </a:lvl8pPr>
            <a:lvl9pPr marL="0" indent="0" algn="l" defTabSz="914400" rtl="0" eaLnBrk="1" latinLnBrk="0" hangingPunct="1">
              <a:lnSpc>
                <a:spcPct val="90000"/>
              </a:lnSpc>
              <a:spcBef>
                <a:spcPts val="600"/>
              </a:spcBef>
              <a:spcAft>
                <a:spcPts val="600"/>
              </a:spcAft>
              <a:buFont typeface="Arial" panose="020B0604020202020204" pitchFamily="34" charset="0"/>
              <a:buNone/>
              <a:defRPr sz="1600" b="0" kern="1200">
                <a:solidFill>
                  <a:schemeClr val="accent1"/>
                </a:solidFill>
                <a:latin typeface="+mn-lt"/>
                <a:ea typeface="+mn-ea"/>
                <a:cs typeface="+mn-cs"/>
              </a:defRPr>
            </a:lvl9pPr>
          </a:lstStyle>
          <a:p>
            <a:pPr marL="0" indent="0">
              <a:buNone/>
            </a:pPr>
            <a:endParaRPr lang="nl-NL" sz="2000"/>
          </a:p>
        </p:txBody>
      </p:sp>
      <p:cxnSp>
        <p:nvCxnSpPr>
          <p:cNvPr id="42" name="Rechte verbindingslijn 41"/>
          <p:cNvCxnSpPr>
            <a:cxnSpLocks/>
          </p:cNvCxnSpPr>
          <p:nvPr userDrawn="1"/>
        </p:nvCxnSpPr>
        <p:spPr>
          <a:xfrm>
            <a:off x="693962" y="1124808"/>
            <a:ext cx="9946827" cy="0"/>
          </a:xfrm>
          <a:prstGeom prst="line">
            <a:avLst/>
          </a:prstGeom>
          <a:ln w="12700">
            <a:solidFill>
              <a:srgbClr val="E7E6E6"/>
            </a:solidFill>
          </a:ln>
        </p:spPr>
        <p:style>
          <a:lnRef idx="1">
            <a:schemeClr val="accent1"/>
          </a:lnRef>
          <a:fillRef idx="0">
            <a:schemeClr val="accent1"/>
          </a:fillRef>
          <a:effectRef idx="0">
            <a:schemeClr val="accent1"/>
          </a:effectRef>
          <a:fontRef idx="minor">
            <a:schemeClr val="tx1"/>
          </a:fontRef>
        </p:style>
      </p:cxnSp>
      <p:sp>
        <p:nvSpPr>
          <p:cNvPr id="50" name="Vrije vorm 308"/>
          <p:cNvSpPr/>
          <p:nvPr userDrawn="1"/>
        </p:nvSpPr>
        <p:spPr>
          <a:xfrm>
            <a:off x="11056395" y="692697"/>
            <a:ext cx="434787" cy="433993"/>
          </a:xfrm>
          <a:custGeom>
            <a:avLst/>
            <a:gdLst>
              <a:gd name="connsiteX0" fmla="*/ 3160837 w 6321674"/>
              <a:gd name="connsiteY0" fmla="*/ 0 h 6321674"/>
              <a:gd name="connsiteX1" fmla="*/ 6321674 w 6321674"/>
              <a:gd name="connsiteY1" fmla="*/ 3160837 h 6321674"/>
              <a:gd name="connsiteX2" fmla="*/ 6073280 w 6321674"/>
              <a:gd name="connsiteY2" fmla="*/ 4391178 h 6321674"/>
              <a:gd name="connsiteX3" fmla="*/ 6050767 w 6321674"/>
              <a:gd name="connsiteY3" fmla="*/ 4437912 h 6321674"/>
              <a:gd name="connsiteX4" fmla="*/ 5808464 w 6321674"/>
              <a:gd name="connsiteY4" fmla="*/ 4437912 h 6321674"/>
              <a:gd name="connsiteX5" fmla="*/ 4886641 w 6321674"/>
              <a:gd name="connsiteY5" fmla="*/ 3516089 h 6321674"/>
              <a:gd name="connsiteX6" fmla="*/ 4886641 w 6321674"/>
              <a:gd name="connsiteY6" fmla="*/ 2976234 h 6321674"/>
              <a:gd name="connsiteX7" fmla="*/ 4861424 w 6321674"/>
              <a:gd name="connsiteY7" fmla="*/ 2811002 h 6321674"/>
              <a:gd name="connsiteX8" fmla="*/ 3160837 w 6321674"/>
              <a:gd name="connsiteY8" fmla="*/ 1424984 h 6321674"/>
              <a:gd name="connsiteX9" fmla="*/ 1759746 w 6321674"/>
              <a:gd name="connsiteY9" fmla="*/ 1424984 h 6321674"/>
              <a:gd name="connsiteX10" fmla="*/ 2750811 w 6321674"/>
              <a:gd name="connsiteY10" fmla="*/ 2416049 h 6321674"/>
              <a:gd name="connsiteX11" fmla="*/ 2828413 w 6321674"/>
              <a:gd name="connsiteY11" fmla="*/ 2373928 h 6321674"/>
              <a:gd name="connsiteX12" fmla="*/ 3160836 w 6321674"/>
              <a:gd name="connsiteY12" fmla="*/ 2306815 h 6321674"/>
              <a:gd name="connsiteX13" fmla="*/ 4014858 w 6321674"/>
              <a:gd name="connsiteY13" fmla="*/ 3160837 h 6321674"/>
              <a:gd name="connsiteX14" fmla="*/ 3947745 w 6321674"/>
              <a:gd name="connsiteY14" fmla="*/ 3493261 h 6321674"/>
              <a:gd name="connsiteX15" fmla="*/ 3905624 w 6321674"/>
              <a:gd name="connsiteY15" fmla="*/ 3570862 h 6321674"/>
              <a:gd name="connsiteX16" fmla="*/ 4978204 w 6321674"/>
              <a:gd name="connsiteY16" fmla="*/ 4651491 h 6321674"/>
              <a:gd name="connsiteX17" fmla="*/ 5564528 w 6321674"/>
              <a:gd name="connsiteY17" fmla="*/ 4886642 h 6321674"/>
              <a:gd name="connsiteX18" fmla="*/ 5807033 w 6321674"/>
              <a:gd name="connsiteY18" fmla="*/ 4886642 h 6321674"/>
              <a:gd name="connsiteX19" fmla="*/ 5781853 w 6321674"/>
              <a:gd name="connsiteY19" fmla="*/ 4928091 h 6321674"/>
              <a:gd name="connsiteX20" fmla="*/ 3160837 w 6321674"/>
              <a:gd name="connsiteY20" fmla="*/ 6321674 h 6321674"/>
              <a:gd name="connsiteX21" fmla="*/ 0 w 6321674"/>
              <a:gd name="connsiteY21" fmla="*/ 3160837 h 6321674"/>
              <a:gd name="connsiteX22" fmla="*/ 248395 w 6321674"/>
              <a:gd name="connsiteY22" fmla="*/ 1930497 h 6321674"/>
              <a:gd name="connsiteX23" fmla="*/ 278958 w 6321674"/>
              <a:gd name="connsiteY23" fmla="*/ 1867050 h 6321674"/>
              <a:gd name="connsiteX24" fmla="*/ 523257 w 6321674"/>
              <a:gd name="connsiteY24" fmla="*/ 1867050 h 6321674"/>
              <a:gd name="connsiteX25" fmla="*/ 1445080 w 6321674"/>
              <a:gd name="connsiteY25" fmla="*/ 2788873 h 6321674"/>
              <a:gd name="connsiteX26" fmla="*/ 1445080 w 6321674"/>
              <a:gd name="connsiteY26" fmla="*/ 3411271 h 6321674"/>
              <a:gd name="connsiteX27" fmla="*/ 1460251 w 6321674"/>
              <a:gd name="connsiteY27" fmla="*/ 3510672 h 6321674"/>
              <a:gd name="connsiteX28" fmla="*/ 3160837 w 6321674"/>
              <a:gd name="connsiteY28" fmla="*/ 4896690 h 6321674"/>
              <a:gd name="connsiteX29" fmla="*/ 4561928 w 6321674"/>
              <a:gd name="connsiteY29" fmla="*/ 4896690 h 6321674"/>
              <a:gd name="connsiteX30" fmla="*/ 3570862 w 6321674"/>
              <a:gd name="connsiteY30" fmla="*/ 3905624 h 6321674"/>
              <a:gd name="connsiteX31" fmla="*/ 3493260 w 6321674"/>
              <a:gd name="connsiteY31" fmla="*/ 3947745 h 6321674"/>
              <a:gd name="connsiteX32" fmla="*/ 3160836 w 6321674"/>
              <a:gd name="connsiteY32" fmla="*/ 4014859 h 6321674"/>
              <a:gd name="connsiteX33" fmla="*/ 2306814 w 6321674"/>
              <a:gd name="connsiteY33" fmla="*/ 3160837 h 6321674"/>
              <a:gd name="connsiteX34" fmla="*/ 2373928 w 6321674"/>
              <a:gd name="connsiteY34" fmla="*/ 2828413 h 6321674"/>
              <a:gd name="connsiteX35" fmla="*/ 2416050 w 6321674"/>
              <a:gd name="connsiteY35" fmla="*/ 2750811 h 6321674"/>
              <a:gd name="connsiteX36" fmla="*/ 1433758 w 6321674"/>
              <a:gd name="connsiteY36" fmla="*/ 1759384 h 6321674"/>
              <a:gd name="connsiteX37" fmla="*/ 731545 w 6321674"/>
              <a:gd name="connsiteY37" fmla="*/ 1403612 h 6321674"/>
              <a:gd name="connsiteX38" fmla="*/ 533729 w 6321674"/>
              <a:gd name="connsiteY38" fmla="*/ 1403612 h 6321674"/>
              <a:gd name="connsiteX39" fmla="*/ 539822 w 6321674"/>
              <a:gd name="connsiteY39" fmla="*/ 1393583 h 6321674"/>
              <a:gd name="connsiteX40" fmla="*/ 3160837 w 6321674"/>
              <a:gd name="connsiteY40" fmla="*/ 0 h 632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21674" h="6321674">
                <a:moveTo>
                  <a:pt x="3160837" y="0"/>
                </a:moveTo>
                <a:cubicBezTo>
                  <a:pt x="4906519" y="0"/>
                  <a:pt x="6321674" y="1415155"/>
                  <a:pt x="6321674" y="3160837"/>
                </a:cubicBezTo>
                <a:cubicBezTo>
                  <a:pt x="6321674" y="3597258"/>
                  <a:pt x="6233227" y="4013020"/>
                  <a:pt x="6073280" y="4391178"/>
                </a:cubicBezTo>
                <a:lnTo>
                  <a:pt x="6050767" y="4437912"/>
                </a:lnTo>
                <a:lnTo>
                  <a:pt x="5808464" y="4437912"/>
                </a:lnTo>
                <a:cubicBezTo>
                  <a:pt x="5299355" y="4437912"/>
                  <a:pt x="4886641" y="4025198"/>
                  <a:pt x="4886641" y="3516089"/>
                </a:cubicBezTo>
                <a:lnTo>
                  <a:pt x="4886641" y="2976234"/>
                </a:lnTo>
                <a:lnTo>
                  <a:pt x="4861424" y="2811002"/>
                </a:lnTo>
                <a:cubicBezTo>
                  <a:pt x="4699562" y="2020003"/>
                  <a:pt x="3999687" y="1424984"/>
                  <a:pt x="3160837" y="1424984"/>
                </a:cubicBezTo>
                <a:lnTo>
                  <a:pt x="1759746" y="1424984"/>
                </a:lnTo>
                <a:lnTo>
                  <a:pt x="2750811" y="2416049"/>
                </a:lnTo>
                <a:lnTo>
                  <a:pt x="2828413" y="2373928"/>
                </a:lnTo>
                <a:cubicBezTo>
                  <a:pt x="2930586" y="2330712"/>
                  <a:pt x="3042921" y="2306815"/>
                  <a:pt x="3160836" y="2306815"/>
                </a:cubicBezTo>
                <a:cubicBezTo>
                  <a:pt x="3632499" y="2306815"/>
                  <a:pt x="4014858" y="2689174"/>
                  <a:pt x="4014858" y="3160837"/>
                </a:cubicBezTo>
                <a:cubicBezTo>
                  <a:pt x="4014858" y="3278753"/>
                  <a:pt x="3990961" y="3391087"/>
                  <a:pt x="3947745" y="3493261"/>
                </a:cubicBezTo>
                <a:lnTo>
                  <a:pt x="3905624" y="3570862"/>
                </a:lnTo>
                <a:lnTo>
                  <a:pt x="4978204" y="4651491"/>
                </a:lnTo>
                <a:cubicBezTo>
                  <a:pt x="5125286" y="4798573"/>
                  <a:pt x="5340089" y="4886642"/>
                  <a:pt x="5564528" y="4886642"/>
                </a:cubicBezTo>
                <a:lnTo>
                  <a:pt x="5807033" y="4886642"/>
                </a:lnTo>
                <a:lnTo>
                  <a:pt x="5781853" y="4928091"/>
                </a:lnTo>
                <a:cubicBezTo>
                  <a:pt x="5213828" y="5768879"/>
                  <a:pt x="4251889" y="6321674"/>
                  <a:pt x="3160837" y="6321674"/>
                </a:cubicBezTo>
                <a:cubicBezTo>
                  <a:pt x="1415155" y="6321674"/>
                  <a:pt x="0" y="4906519"/>
                  <a:pt x="0" y="3160837"/>
                </a:cubicBezTo>
                <a:cubicBezTo>
                  <a:pt x="0" y="2724417"/>
                  <a:pt x="88448" y="2308654"/>
                  <a:pt x="248395" y="1930497"/>
                </a:cubicBezTo>
                <a:lnTo>
                  <a:pt x="278958" y="1867050"/>
                </a:lnTo>
                <a:lnTo>
                  <a:pt x="523257" y="1867050"/>
                </a:lnTo>
                <a:cubicBezTo>
                  <a:pt x="1032366" y="1867050"/>
                  <a:pt x="1445080" y="2279764"/>
                  <a:pt x="1445080" y="2788873"/>
                </a:cubicBezTo>
                <a:lnTo>
                  <a:pt x="1445080" y="3411271"/>
                </a:lnTo>
                <a:lnTo>
                  <a:pt x="1460251" y="3510672"/>
                </a:lnTo>
                <a:cubicBezTo>
                  <a:pt x="1622113" y="4301671"/>
                  <a:pt x="2321988" y="4896690"/>
                  <a:pt x="3160837" y="4896690"/>
                </a:cubicBezTo>
                <a:lnTo>
                  <a:pt x="4561928" y="4896690"/>
                </a:lnTo>
                <a:lnTo>
                  <a:pt x="3570862" y="3905624"/>
                </a:lnTo>
                <a:lnTo>
                  <a:pt x="3493260" y="3947745"/>
                </a:lnTo>
                <a:cubicBezTo>
                  <a:pt x="3391086" y="3990961"/>
                  <a:pt x="3278752" y="4014859"/>
                  <a:pt x="3160836" y="4014859"/>
                </a:cubicBezTo>
                <a:cubicBezTo>
                  <a:pt x="2689173" y="4014859"/>
                  <a:pt x="2306814" y="3632500"/>
                  <a:pt x="2306814" y="3160837"/>
                </a:cubicBezTo>
                <a:cubicBezTo>
                  <a:pt x="2306814" y="3042921"/>
                  <a:pt x="2330712" y="2930587"/>
                  <a:pt x="2373928" y="2828413"/>
                </a:cubicBezTo>
                <a:lnTo>
                  <a:pt x="2416050" y="2750811"/>
                </a:lnTo>
                <a:lnTo>
                  <a:pt x="1433758" y="1759384"/>
                </a:lnTo>
                <a:cubicBezTo>
                  <a:pt x="1244033" y="1545756"/>
                  <a:pt x="1012094" y="1403612"/>
                  <a:pt x="731545" y="1403612"/>
                </a:cubicBezTo>
                <a:lnTo>
                  <a:pt x="533729" y="1403612"/>
                </a:lnTo>
                <a:lnTo>
                  <a:pt x="539822" y="1393583"/>
                </a:lnTo>
                <a:cubicBezTo>
                  <a:pt x="1107847" y="552795"/>
                  <a:pt x="2069786" y="0"/>
                  <a:pt x="3160837" y="0"/>
                </a:cubicBezTo>
                <a:close/>
              </a:path>
            </a:pathLst>
          </a:custGeom>
          <a:solidFill>
            <a:srgbClr val="0096A5"/>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grpSp>
        <p:nvGrpSpPr>
          <p:cNvPr id="53" name="Groep 52">
            <a:extLst>
              <a:ext uri="{FF2B5EF4-FFF2-40B4-BE49-F238E27FC236}">
                <a16:creationId xmlns:a16="http://schemas.microsoft.com/office/drawing/2014/main" id="{478F44E6-DA99-4011-945B-AECCC34845EA}"/>
              </a:ext>
            </a:extLst>
          </p:cNvPr>
          <p:cNvGrpSpPr/>
          <p:nvPr userDrawn="1"/>
        </p:nvGrpSpPr>
        <p:grpSpPr>
          <a:xfrm>
            <a:off x="692161" y="5949305"/>
            <a:ext cx="1400543" cy="192945"/>
            <a:chOff x="1036646" y="2904284"/>
            <a:chExt cx="7490265" cy="1033776"/>
          </a:xfrm>
        </p:grpSpPr>
        <p:pic>
          <p:nvPicPr>
            <p:cNvPr id="54" name="Afbeelding 53">
              <a:extLst>
                <a:ext uri="{FF2B5EF4-FFF2-40B4-BE49-F238E27FC236}">
                  <a16:creationId xmlns:a16="http://schemas.microsoft.com/office/drawing/2014/main" id="{BD69A910-4663-4424-A33B-62719F1EDF3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7671"/>
            <a:stretch/>
          </p:blipFill>
          <p:spPr>
            <a:xfrm>
              <a:off x="2308088" y="2919940"/>
              <a:ext cx="6218823" cy="1018120"/>
            </a:xfrm>
            <a:prstGeom prst="rect">
              <a:avLst/>
            </a:prstGeom>
          </p:spPr>
        </p:pic>
        <p:pic>
          <p:nvPicPr>
            <p:cNvPr id="55" name="Afbeelding 54">
              <a:extLst>
                <a:ext uri="{FF2B5EF4-FFF2-40B4-BE49-F238E27FC236}">
                  <a16:creationId xmlns:a16="http://schemas.microsoft.com/office/drawing/2014/main" id="{0B5F134E-B72C-4467-ABCB-DA6C533C367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6552" r="-279"/>
            <a:stretch/>
          </p:blipFill>
          <p:spPr>
            <a:xfrm>
              <a:off x="1036646" y="2904284"/>
              <a:ext cx="1052931" cy="1033776"/>
            </a:xfrm>
            <a:prstGeom prst="rect">
              <a:avLst/>
            </a:prstGeom>
          </p:spPr>
        </p:pic>
      </p:grpSp>
    </p:spTree>
    <p:extLst>
      <p:ext uri="{BB962C8B-B14F-4D97-AF65-F5344CB8AC3E}">
        <p14:creationId xmlns:p14="http://schemas.microsoft.com/office/powerpoint/2010/main" val="567361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584EFC4-1262-4DCE-B5BE-6643429FDF14}"/>
              </a:ext>
            </a:extLst>
          </p:cNvPr>
          <p:cNvSpPr>
            <a:spLocks noGrp="1"/>
          </p:cNvSpPr>
          <p:nvPr>
            <p:ph type="title"/>
          </p:nvPr>
        </p:nvSpPr>
        <p:spPr>
          <a:xfrm>
            <a:off x="639142" y="900000"/>
            <a:ext cx="10895544" cy="408448"/>
          </a:xfrm>
          <a:prstGeom prst="rect">
            <a:avLst/>
          </a:prstGeom>
        </p:spPr>
        <p:txBody>
          <a:bodyPr vert="horz" lIns="0" tIns="0" rIns="0" bIns="0" rtlCol="0" anchor="t">
            <a:noAutofit/>
          </a:bodyPr>
          <a:lstStyle/>
          <a:p>
            <a:r>
              <a:rPr lang="nl-NL" noProof="0"/>
              <a:t>Plaats hier je titel</a:t>
            </a:r>
          </a:p>
        </p:txBody>
      </p:sp>
      <p:sp>
        <p:nvSpPr>
          <p:cNvPr id="3" name="Tijdelijke aanduiding voor tekst 2">
            <a:extLst>
              <a:ext uri="{FF2B5EF4-FFF2-40B4-BE49-F238E27FC236}">
                <a16:creationId xmlns:a16="http://schemas.microsoft.com/office/drawing/2014/main" id="{C176942F-F0F8-4066-905E-22E2B72C951D}"/>
              </a:ext>
            </a:extLst>
          </p:cNvPr>
          <p:cNvSpPr>
            <a:spLocks noGrp="1"/>
          </p:cNvSpPr>
          <p:nvPr>
            <p:ph type="body" idx="1"/>
          </p:nvPr>
        </p:nvSpPr>
        <p:spPr>
          <a:xfrm>
            <a:off x="638914" y="1464993"/>
            <a:ext cx="10905086" cy="4193105"/>
          </a:xfrm>
          <a:prstGeom prst="rect">
            <a:avLst/>
          </a:prstGeom>
        </p:spPr>
        <p:txBody>
          <a:bodyPr vert="horz" lIns="0" tIns="0" rIns="0" bIns="0" rtlCol="0">
            <a:noAutofit/>
          </a:bodyPr>
          <a:lstStyle/>
          <a:p>
            <a:pPr lvl="0"/>
            <a:r>
              <a:rPr lang="nl-NL" noProof="0" err="1"/>
              <a:t>Bullet</a:t>
            </a:r>
            <a:endParaRPr lang="nl-NL" noProof="0"/>
          </a:p>
          <a:p>
            <a:pPr lvl="1"/>
            <a:r>
              <a:rPr lang="nl-NL" noProof="0"/>
              <a:t>Sub-</a:t>
            </a:r>
            <a:r>
              <a:rPr lang="nl-NL" noProof="0" err="1"/>
              <a:t>bullet</a:t>
            </a:r>
            <a:r>
              <a:rPr lang="nl-NL" noProof="0"/>
              <a:t> #1</a:t>
            </a:r>
          </a:p>
          <a:p>
            <a:pPr lvl="2"/>
            <a:r>
              <a:rPr lang="nl-NL" noProof="0"/>
              <a:t>Sub-</a:t>
            </a:r>
            <a:r>
              <a:rPr lang="nl-NL" noProof="0" err="1"/>
              <a:t>bullet</a:t>
            </a:r>
            <a:r>
              <a:rPr lang="nl-NL" noProof="0"/>
              <a:t> #2</a:t>
            </a:r>
          </a:p>
          <a:p>
            <a:pPr lvl="3"/>
            <a:r>
              <a:rPr lang="nl-NL" noProof="0"/>
              <a:t>Leestekst</a:t>
            </a:r>
          </a:p>
          <a:p>
            <a:pPr lvl="4"/>
            <a:r>
              <a:rPr lang="nl-NL" noProof="0"/>
              <a:t>Kopje</a:t>
            </a:r>
          </a:p>
          <a:p>
            <a:pPr lvl="5"/>
            <a:r>
              <a:rPr lang="nl-NL" noProof="0" err="1"/>
              <a:t>Bullet</a:t>
            </a:r>
            <a:endParaRPr lang="nl-NL" noProof="0"/>
          </a:p>
          <a:p>
            <a:pPr lvl="6"/>
            <a:r>
              <a:rPr lang="nl-NL" noProof="0"/>
              <a:t>Sub-</a:t>
            </a:r>
            <a:r>
              <a:rPr lang="nl-NL" noProof="0" err="1"/>
              <a:t>bullet</a:t>
            </a:r>
            <a:r>
              <a:rPr lang="nl-NL" noProof="0"/>
              <a:t> #1</a:t>
            </a:r>
          </a:p>
          <a:p>
            <a:pPr lvl="7"/>
            <a:r>
              <a:rPr lang="nl-NL" noProof="0"/>
              <a:t>Sub-</a:t>
            </a:r>
            <a:r>
              <a:rPr lang="nl-NL" noProof="0" err="1"/>
              <a:t>bullet</a:t>
            </a:r>
            <a:r>
              <a:rPr lang="nl-NL" noProof="0"/>
              <a:t> #2</a:t>
            </a:r>
          </a:p>
          <a:p>
            <a:pPr lvl="8"/>
            <a:r>
              <a:rPr lang="nl-NL" noProof="0"/>
              <a:t>Leestekst</a:t>
            </a:r>
          </a:p>
        </p:txBody>
      </p:sp>
      <p:sp>
        <p:nvSpPr>
          <p:cNvPr id="4" name="Tijdelijke aanduiding voor datum 3">
            <a:extLst>
              <a:ext uri="{FF2B5EF4-FFF2-40B4-BE49-F238E27FC236}">
                <a16:creationId xmlns:a16="http://schemas.microsoft.com/office/drawing/2014/main" id="{BA8A27F1-40C7-4ABA-A23D-ABF73FB6F10F}"/>
              </a:ext>
            </a:extLst>
          </p:cNvPr>
          <p:cNvSpPr>
            <a:spLocks noGrp="1"/>
          </p:cNvSpPr>
          <p:nvPr>
            <p:ph type="dt" sz="half" idx="2"/>
          </p:nvPr>
        </p:nvSpPr>
        <p:spPr>
          <a:xfrm>
            <a:off x="8598090" y="7313848"/>
            <a:ext cx="3140325" cy="118310"/>
          </a:xfrm>
          <a:prstGeom prst="rect">
            <a:avLst/>
          </a:prstGeom>
        </p:spPr>
        <p:txBody>
          <a:bodyPr vert="horz" lIns="0" tIns="0" rIns="0" bIns="0" rtlCol="0" anchor="ctr">
            <a:noAutofit/>
          </a:bodyPr>
          <a:lstStyle>
            <a:lvl1pPr algn="r">
              <a:defRPr sz="1000">
                <a:solidFill>
                  <a:schemeClr val="bg1">
                    <a:lumMod val="50000"/>
                  </a:schemeClr>
                </a:solidFill>
                <a:latin typeface="Inter" panose="02000503000000020004" pitchFamily="2" charset="0"/>
                <a:ea typeface="Inter" panose="02000503000000020004" pitchFamily="2" charset="0"/>
              </a:defRPr>
            </a:lvl1pPr>
          </a:lstStyle>
          <a:p>
            <a:fld id="{7D91D2F8-8C1B-4107-BF1E-A0776A4D27F3}" type="datetime1">
              <a:rPr lang="nl-NL" smtClean="0"/>
              <a:pPr/>
              <a:t>17-7-2025</a:t>
            </a:fld>
            <a:endParaRPr lang="nl-NL"/>
          </a:p>
        </p:txBody>
      </p:sp>
      <p:sp>
        <p:nvSpPr>
          <p:cNvPr id="5" name="Tijdelijke aanduiding voor voettekst 4">
            <a:extLst>
              <a:ext uri="{FF2B5EF4-FFF2-40B4-BE49-F238E27FC236}">
                <a16:creationId xmlns:a16="http://schemas.microsoft.com/office/drawing/2014/main" id="{A8CC3061-3BED-4D38-839F-6419010C85E6}"/>
              </a:ext>
            </a:extLst>
          </p:cNvPr>
          <p:cNvSpPr>
            <a:spLocks noGrp="1"/>
          </p:cNvSpPr>
          <p:nvPr>
            <p:ph type="ftr" sz="quarter" idx="3"/>
          </p:nvPr>
        </p:nvSpPr>
        <p:spPr>
          <a:xfrm>
            <a:off x="926910" y="7313848"/>
            <a:ext cx="7193507" cy="118310"/>
          </a:xfrm>
          <a:prstGeom prst="rect">
            <a:avLst/>
          </a:prstGeom>
        </p:spPr>
        <p:txBody>
          <a:bodyPr vert="horz" lIns="0" tIns="0" rIns="0" bIns="0" rtlCol="0" anchor="ctr">
            <a:noAutofit/>
          </a:bodyPr>
          <a:lstStyle>
            <a:lvl1pPr algn="l">
              <a:defRPr sz="1000" cap="all" baseline="0">
                <a:solidFill>
                  <a:schemeClr val="bg1">
                    <a:lumMod val="50000"/>
                  </a:schemeClr>
                </a:solidFill>
                <a:latin typeface="Inter" panose="02000503000000020004" pitchFamily="2" charset="0"/>
                <a:ea typeface="Inter" panose="02000503000000020004" pitchFamily="2" charset="0"/>
              </a:defRPr>
            </a:lvl1pPr>
          </a:lstStyle>
          <a:p>
            <a:r>
              <a:rPr lang="nl-NL"/>
              <a:t>&lt;Plaats hier je voettekst&gt;</a:t>
            </a:r>
          </a:p>
        </p:txBody>
      </p:sp>
      <p:sp>
        <p:nvSpPr>
          <p:cNvPr id="6" name="Tijdelijke aanduiding voor dianummer 5">
            <a:extLst>
              <a:ext uri="{FF2B5EF4-FFF2-40B4-BE49-F238E27FC236}">
                <a16:creationId xmlns:a16="http://schemas.microsoft.com/office/drawing/2014/main" id="{94213057-4619-486A-8604-BE7285D39778}"/>
              </a:ext>
            </a:extLst>
          </p:cNvPr>
          <p:cNvSpPr>
            <a:spLocks noGrp="1"/>
          </p:cNvSpPr>
          <p:nvPr>
            <p:ph type="sldNum" sz="quarter" idx="4"/>
          </p:nvPr>
        </p:nvSpPr>
        <p:spPr>
          <a:xfrm>
            <a:off x="453585" y="7313848"/>
            <a:ext cx="392576" cy="118310"/>
          </a:xfrm>
          <a:prstGeom prst="rect">
            <a:avLst/>
          </a:prstGeom>
        </p:spPr>
        <p:txBody>
          <a:bodyPr vert="horz" lIns="0" tIns="0" rIns="0" bIns="0" rtlCol="0" anchor="ctr">
            <a:noAutofit/>
          </a:bodyPr>
          <a:lstStyle>
            <a:lvl1pPr algn="l">
              <a:defRPr sz="1000" b="1">
                <a:solidFill>
                  <a:schemeClr val="bg1">
                    <a:lumMod val="50000"/>
                  </a:schemeClr>
                </a:solidFill>
                <a:latin typeface="Inter" panose="02000503000000020004" pitchFamily="2" charset="0"/>
                <a:ea typeface="Inter" panose="02000503000000020004" pitchFamily="2" charset="0"/>
              </a:defRPr>
            </a:lvl1pPr>
          </a:lstStyle>
          <a:p>
            <a:fld id="{0E7476D2-0896-4839-9387-ABF8745D58E4}" type="slidenum">
              <a:rPr lang="nl-NL" smtClean="0"/>
              <a:pPr/>
              <a:t>‹#›</a:t>
            </a:fld>
            <a:endParaRPr lang="nl-NL"/>
          </a:p>
        </p:txBody>
      </p:sp>
      <p:sp>
        <p:nvSpPr>
          <p:cNvPr id="15" name="Tekstvak 14">
            <a:extLst>
              <a:ext uri="{FF2B5EF4-FFF2-40B4-BE49-F238E27FC236}">
                <a16:creationId xmlns:a16="http://schemas.microsoft.com/office/drawing/2014/main" id="{71D6F49B-B753-4585-AEAF-0E33880A81DA}"/>
              </a:ext>
            </a:extLst>
          </p:cNvPr>
          <p:cNvSpPr txBox="1"/>
          <p:nvPr userDrawn="1"/>
        </p:nvSpPr>
        <p:spPr>
          <a:xfrm>
            <a:off x="4456503" y="-1259435"/>
            <a:ext cx="3279013" cy="578959"/>
          </a:xfrm>
          <a:prstGeom prst="rect">
            <a:avLst/>
          </a:prstGeom>
          <a:noFill/>
        </p:spPr>
        <p:txBody>
          <a:bodyPr wrap="none" lIns="360000" tIns="180000" rIns="360000" bIns="180000" rtlCol="0">
            <a:spAutoFit/>
          </a:bodyPr>
          <a:lstStyle/>
          <a:p>
            <a:pPr algn="ctr"/>
            <a:r>
              <a:rPr lang="nl-NL" sz="1400" b="1" spc="50" baseline="0">
                <a:solidFill>
                  <a:schemeClr val="tx1"/>
                </a:solidFill>
                <a:latin typeface="Inter" panose="02000503000000020004" pitchFamily="2" charset="0"/>
                <a:ea typeface="Inter" panose="02000503000000020004" pitchFamily="2" charset="0"/>
                <a:cs typeface="Calibri" panose="020F0502020204030204" pitchFamily="34" charset="0"/>
              </a:rPr>
              <a:t>Template-set Fietsersbond</a:t>
            </a:r>
          </a:p>
        </p:txBody>
      </p:sp>
      <p:grpSp>
        <p:nvGrpSpPr>
          <p:cNvPr id="24" name="GRID" hidden="1">
            <a:extLst>
              <a:ext uri="{FF2B5EF4-FFF2-40B4-BE49-F238E27FC236}">
                <a16:creationId xmlns:a16="http://schemas.microsoft.com/office/drawing/2014/main" id="{67CE95A5-2B62-4893-A6DE-B047555D5832}"/>
              </a:ext>
            </a:extLst>
          </p:cNvPr>
          <p:cNvGrpSpPr/>
          <p:nvPr userDrawn="1"/>
        </p:nvGrpSpPr>
        <p:grpSpPr>
          <a:xfrm>
            <a:off x="-3151" y="0"/>
            <a:ext cx="12195152" cy="6858000"/>
            <a:chOff x="-3151" y="0"/>
            <a:chExt cx="12195152" cy="6858000"/>
          </a:xfrm>
        </p:grpSpPr>
        <p:sp>
          <p:nvSpPr>
            <p:cNvPr id="7" name="Rechthoek 6">
              <a:extLst>
                <a:ext uri="{FF2B5EF4-FFF2-40B4-BE49-F238E27FC236}">
                  <a16:creationId xmlns:a16="http://schemas.microsoft.com/office/drawing/2014/main" id="{A97956FF-7304-478C-8033-A37A43CD9293}"/>
                </a:ext>
              </a:extLst>
            </p:cNvPr>
            <p:cNvSpPr/>
            <p:nvPr userDrawn="1"/>
          </p:nvSpPr>
          <p:spPr>
            <a:xfrm>
              <a:off x="0" y="0"/>
              <a:ext cx="12192000" cy="900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21" name="Rechthoek 20">
              <a:extLst>
                <a:ext uri="{FF2B5EF4-FFF2-40B4-BE49-F238E27FC236}">
                  <a16:creationId xmlns:a16="http://schemas.microsoft.com/office/drawing/2014/main" id="{00E74B08-EFD4-4681-9D85-6F2D9C5084A4}"/>
                </a:ext>
              </a:extLst>
            </p:cNvPr>
            <p:cNvSpPr/>
            <p:nvPr userDrawn="1"/>
          </p:nvSpPr>
          <p:spPr>
            <a:xfrm>
              <a:off x="0" y="5958000"/>
              <a:ext cx="12192000" cy="900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22" name="Rechthoek 21">
              <a:extLst>
                <a:ext uri="{FF2B5EF4-FFF2-40B4-BE49-F238E27FC236}">
                  <a16:creationId xmlns:a16="http://schemas.microsoft.com/office/drawing/2014/main" id="{92374683-B0CB-4CDB-858A-1DA4D8AA4774}"/>
                </a:ext>
              </a:extLst>
            </p:cNvPr>
            <p:cNvSpPr/>
            <p:nvPr userDrawn="1"/>
          </p:nvSpPr>
          <p:spPr>
            <a:xfrm>
              <a:off x="-3151" y="0"/>
              <a:ext cx="648000" cy="6858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23" name="Rechthoek 22">
              <a:extLst>
                <a:ext uri="{FF2B5EF4-FFF2-40B4-BE49-F238E27FC236}">
                  <a16:creationId xmlns:a16="http://schemas.microsoft.com/office/drawing/2014/main" id="{211A29D4-2FBD-4EA7-BFDF-82B522A5C199}"/>
                </a:ext>
              </a:extLst>
            </p:cNvPr>
            <p:cNvSpPr/>
            <p:nvPr userDrawn="1"/>
          </p:nvSpPr>
          <p:spPr>
            <a:xfrm>
              <a:off x="11544001" y="0"/>
              <a:ext cx="648000" cy="6858000"/>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sp>
          <p:nvSpPr>
            <p:cNvPr id="26" name="Rechthoek 25">
              <a:extLst>
                <a:ext uri="{FF2B5EF4-FFF2-40B4-BE49-F238E27FC236}">
                  <a16:creationId xmlns:a16="http://schemas.microsoft.com/office/drawing/2014/main" id="{6ACC1E59-6FBA-4FDC-A541-B1898DFADE75}"/>
                </a:ext>
              </a:extLst>
            </p:cNvPr>
            <p:cNvSpPr/>
            <p:nvPr userDrawn="1"/>
          </p:nvSpPr>
          <p:spPr>
            <a:xfrm>
              <a:off x="0" y="1308448"/>
              <a:ext cx="12192000" cy="156546"/>
            </a:xfrm>
            <a:prstGeom prst="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a:p>
          </p:txBody>
        </p:sp>
      </p:grpSp>
      <p:pic>
        <p:nvPicPr>
          <p:cNvPr id="29" name="Afbeelding 28">
            <a:extLst>
              <a:ext uri="{FF2B5EF4-FFF2-40B4-BE49-F238E27FC236}">
                <a16:creationId xmlns:a16="http://schemas.microsoft.com/office/drawing/2014/main" id="{E99C70A9-2873-4E61-956C-79EFC2A13C6C}"/>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638914" y="5658099"/>
            <a:ext cx="1583514" cy="720000"/>
          </a:xfrm>
          <a:prstGeom prst="rect">
            <a:avLst/>
          </a:prstGeom>
        </p:spPr>
      </p:pic>
    </p:spTree>
    <p:extLst>
      <p:ext uri="{BB962C8B-B14F-4D97-AF65-F5344CB8AC3E}">
        <p14:creationId xmlns:p14="http://schemas.microsoft.com/office/powerpoint/2010/main" val="587391514"/>
      </p:ext>
    </p:extLst>
  </p:cSld>
  <p:clrMap bg1="lt1" tx1="dk1" bg2="lt2" tx2="dk2" accent1="accent1" accent2="accent2" accent3="accent3" accent4="accent4" accent5="accent5" accent6="accent6" hlink="hlink" folHlink="folHlink"/>
  <p:sldLayoutIdLst>
    <p:sldLayoutId id="2147483673" r:id="rId1"/>
    <p:sldLayoutId id="2147483700" r:id="rId2"/>
    <p:sldLayoutId id="2147483677" r:id="rId3"/>
    <p:sldLayoutId id="2147483693" r:id="rId4"/>
    <p:sldLayoutId id="2147483708" r:id="rId5"/>
    <p:sldLayoutId id="2147483707" r:id="rId6"/>
    <p:sldLayoutId id="2147483705" r:id="rId7"/>
    <p:sldLayoutId id="2147483678" r:id="rId8"/>
    <p:sldLayoutId id="2147483704" r:id="rId9"/>
    <p:sldLayoutId id="2147483679" r:id="rId10"/>
    <p:sldLayoutId id="2147483697" r:id="rId11"/>
    <p:sldLayoutId id="2147483702" r:id="rId12"/>
    <p:sldLayoutId id="2147483663" r:id="rId13"/>
    <p:sldLayoutId id="2147483682" r:id="rId14"/>
    <p:sldLayoutId id="2147483706" r:id="rId15"/>
    <p:sldLayoutId id="2147483694" r:id="rId16"/>
    <p:sldLayoutId id="2147483699" r:id="rId17"/>
    <p:sldLayoutId id="2147483680" r:id="rId18"/>
    <p:sldLayoutId id="2147483709" r:id="rId19"/>
    <p:sldLayoutId id="2147483690" r:id="rId20"/>
    <p:sldLayoutId id="2147483692" r:id="rId21"/>
    <p:sldLayoutId id="2147483684" r:id="rId22"/>
  </p:sldLayoutIdLst>
  <p:hf hdr="0"/>
  <p:txStyles>
    <p:titleStyle>
      <a:lvl1pPr algn="l" defTabSz="914400" rtl="0" eaLnBrk="1" latinLnBrk="0" hangingPunct="1">
        <a:lnSpc>
          <a:spcPct val="8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p:titleStyle>
    <p:bodyStyle>
      <a:lvl1pPr marL="180975" indent="-180975" algn="l" defTabSz="914400" rtl="0" eaLnBrk="1" latinLnBrk="0" hangingPunct="1">
        <a:lnSpc>
          <a:spcPct val="90000"/>
        </a:lnSpc>
        <a:spcBef>
          <a:spcPts val="600"/>
        </a:spcBef>
        <a:spcAft>
          <a:spcPts val="600"/>
        </a:spcAft>
        <a:buClr>
          <a:schemeClr val="tx1"/>
        </a:buClr>
        <a:buFont typeface="Arial" panose="020B0604020202020204" pitchFamily="34" charset="0"/>
        <a:buChar char="•"/>
        <a:defRPr sz="1600" kern="1200">
          <a:solidFill>
            <a:schemeClr val="tx1"/>
          </a:solidFill>
          <a:latin typeface="Inter" panose="02000503000000020004" pitchFamily="2" charset="0"/>
          <a:ea typeface="Inter" panose="02000503000000020004" pitchFamily="2" charset="0"/>
          <a:cs typeface="+mn-cs"/>
        </a:defRPr>
      </a:lvl1pPr>
      <a:lvl2pPr marL="361950" indent="-180975" algn="l" defTabSz="914400" rtl="0" eaLnBrk="1" latinLnBrk="0" hangingPunct="1">
        <a:lnSpc>
          <a:spcPct val="90000"/>
        </a:lnSpc>
        <a:spcBef>
          <a:spcPts val="600"/>
        </a:spcBef>
        <a:spcAft>
          <a:spcPts val="600"/>
        </a:spcAft>
        <a:buClr>
          <a:schemeClr val="tx1"/>
        </a:buClr>
        <a:buSzPct val="80000"/>
        <a:buFont typeface="Courier New" panose="02070309020205020404" pitchFamily="49" charset="0"/>
        <a:buChar char="o"/>
        <a:defRPr sz="1600" kern="1200">
          <a:solidFill>
            <a:schemeClr val="tx1"/>
          </a:solidFill>
          <a:latin typeface="Inter" panose="02000503000000020004" pitchFamily="2" charset="0"/>
          <a:ea typeface="Inter" panose="02000503000000020004" pitchFamily="2" charset="0"/>
          <a:cs typeface="+mn-cs"/>
        </a:defRPr>
      </a:lvl2pPr>
      <a:lvl3pPr marL="542925" indent="-180975" algn="l" defTabSz="914400" rtl="0" eaLnBrk="1" latinLnBrk="0" hangingPunct="1">
        <a:lnSpc>
          <a:spcPct val="90000"/>
        </a:lnSpc>
        <a:spcBef>
          <a:spcPts val="600"/>
        </a:spcBef>
        <a:spcAft>
          <a:spcPts val="600"/>
        </a:spcAft>
        <a:buClr>
          <a:schemeClr val="tx2"/>
        </a:buClr>
        <a:buFont typeface="Century Gothic" panose="020B0502020202020204" pitchFamily="34" charset="0"/>
        <a:buChar char="-"/>
        <a:defRPr sz="1400" kern="1200">
          <a:solidFill>
            <a:schemeClr val="tx1"/>
          </a:solidFill>
          <a:latin typeface="Inter" panose="02000503000000020004" pitchFamily="2" charset="0"/>
          <a:ea typeface="Inter" panose="02000503000000020004" pitchFamily="2" charset="0"/>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b="0" kern="1200">
          <a:solidFill>
            <a:schemeClr val="tx1"/>
          </a:solidFill>
          <a:latin typeface="Inter" panose="02000503000000020004" pitchFamily="2" charset="0"/>
          <a:ea typeface="Inter" panose="02000503000000020004" pitchFamily="2" charset="0"/>
          <a:cs typeface="+mn-cs"/>
        </a:defRPr>
      </a:lvl4pPr>
      <a:lvl5pPr marL="0" indent="0" algn="l" defTabSz="914400" rtl="0" eaLnBrk="1" latinLnBrk="0" hangingPunct="1">
        <a:lnSpc>
          <a:spcPct val="90000"/>
        </a:lnSpc>
        <a:spcBef>
          <a:spcPts val="600"/>
        </a:spcBef>
        <a:spcAft>
          <a:spcPts val="600"/>
        </a:spcAft>
        <a:buFont typeface="+mj-lt"/>
        <a:buNone/>
        <a:defRPr sz="1800" b="1" kern="1200">
          <a:solidFill>
            <a:schemeClr val="tx1"/>
          </a:solidFill>
          <a:latin typeface="Inter" panose="02000503000000020004" pitchFamily="2" charset="0"/>
          <a:ea typeface="Inter" panose="02000503000000020004" pitchFamily="2" charset="0"/>
          <a:cs typeface="+mn-cs"/>
        </a:defRPr>
      </a:lvl5pPr>
      <a:lvl6pPr marL="180975" indent="-180975" algn="l" defTabSz="914400" rtl="0" eaLnBrk="1" latinLnBrk="0" hangingPunct="1">
        <a:lnSpc>
          <a:spcPct val="90000"/>
        </a:lnSpc>
        <a:spcBef>
          <a:spcPts val="600"/>
        </a:spcBef>
        <a:spcAft>
          <a:spcPts val="600"/>
        </a:spcAft>
        <a:buClr>
          <a:schemeClr val="tx1"/>
        </a:buClr>
        <a:buFont typeface="Arial" panose="020B0604020202020204" pitchFamily="34" charset="0"/>
        <a:buChar char="•"/>
        <a:defRPr sz="1600" kern="1200">
          <a:solidFill>
            <a:schemeClr val="tx1"/>
          </a:solidFill>
          <a:latin typeface="Inter" panose="02000503000000020004" pitchFamily="2" charset="0"/>
          <a:ea typeface="Inter" panose="02000503000000020004" pitchFamily="2" charset="0"/>
          <a:cs typeface="+mn-cs"/>
        </a:defRPr>
      </a:lvl6pPr>
      <a:lvl7pPr marL="361950" indent="-180975" algn="l" defTabSz="914400" rtl="0" eaLnBrk="1" latinLnBrk="0" hangingPunct="1">
        <a:lnSpc>
          <a:spcPct val="90000"/>
        </a:lnSpc>
        <a:spcBef>
          <a:spcPts val="600"/>
        </a:spcBef>
        <a:spcAft>
          <a:spcPts val="600"/>
        </a:spcAft>
        <a:buClr>
          <a:schemeClr val="tx1"/>
        </a:buClr>
        <a:buSzPct val="80000"/>
        <a:buFont typeface="Courier New" panose="02070309020205020404" pitchFamily="49" charset="0"/>
        <a:buChar char="o"/>
        <a:defRPr sz="1600" kern="1200">
          <a:solidFill>
            <a:schemeClr val="tx1"/>
          </a:solidFill>
          <a:latin typeface="Inter" panose="02000503000000020004" pitchFamily="2" charset="0"/>
          <a:ea typeface="Inter" panose="02000503000000020004" pitchFamily="2" charset="0"/>
          <a:cs typeface="+mn-cs"/>
        </a:defRPr>
      </a:lvl7pPr>
      <a:lvl8pPr marL="542925" indent="-180975" algn="l" defTabSz="914400" rtl="0" eaLnBrk="1" latinLnBrk="0" hangingPunct="1">
        <a:lnSpc>
          <a:spcPct val="90000"/>
        </a:lnSpc>
        <a:spcBef>
          <a:spcPts val="600"/>
        </a:spcBef>
        <a:spcAft>
          <a:spcPts val="600"/>
        </a:spcAft>
        <a:buClr>
          <a:schemeClr val="tx2"/>
        </a:buClr>
        <a:buFont typeface="Century Gothic" panose="020B0502020202020204" pitchFamily="34" charset="0"/>
        <a:buChar char="-"/>
        <a:defRPr sz="1400" kern="1200">
          <a:solidFill>
            <a:schemeClr val="tx1"/>
          </a:solidFill>
          <a:latin typeface="Inter" panose="02000503000000020004" pitchFamily="2" charset="0"/>
          <a:ea typeface="Inter" panose="02000503000000020004" pitchFamily="2" charset="0"/>
          <a:cs typeface="+mn-cs"/>
        </a:defRPr>
      </a:lvl8pPr>
      <a:lvl9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Inter" panose="02000503000000020004" pitchFamily="2" charset="0"/>
          <a:ea typeface="Inter" panose="02000503000000020004" pitchFamily="2" charset="0"/>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LAUW - achtergrond">
            <a:extLst>
              <a:ext uri="{FF2B5EF4-FFF2-40B4-BE49-F238E27FC236}">
                <a16:creationId xmlns:a16="http://schemas.microsoft.com/office/drawing/2014/main" id="{95B0A9AF-B319-42E0-BF40-6DB52BECD80D}"/>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0" y="-592"/>
            <a:ext cx="12192000" cy="6876375"/>
          </a:xfrm>
          <a:prstGeom prst="rect">
            <a:avLst/>
          </a:prstGeom>
          <a:solidFill>
            <a:schemeClr val="bg1"/>
          </a:solidFill>
          <a:effectLst>
            <a:innerShdw blurRad="88900" dist="38100" dir="16200000">
              <a:prstClr val="black">
                <a:alpha val="15000"/>
              </a:prstClr>
            </a:innerShdw>
          </a:effectLst>
        </p:spPr>
      </p:pic>
      <p:pic>
        <p:nvPicPr>
          <p:cNvPr id="8" name="PHOTO EFFECT PPTsolutions">
            <a:extLst>
              <a:ext uri="{FF2B5EF4-FFF2-40B4-BE49-F238E27FC236}">
                <a16:creationId xmlns:a16="http://schemas.microsoft.com/office/drawing/2014/main" id="{49D44BBC-9B72-472C-A1AE-F3C6745BC73B}"/>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10" name="P">
            <a:extLst>
              <a:ext uri="{FF2B5EF4-FFF2-40B4-BE49-F238E27FC236}">
                <a16:creationId xmlns:a16="http://schemas.microsoft.com/office/drawing/2014/main" id="{9CC2652A-2A73-4F46-843F-E95213399A31}"/>
              </a:ext>
            </a:extLst>
          </p:cNvPr>
          <p:cNvSpPr>
            <a:spLocks noEditPoints="1"/>
          </p:cNvSpPr>
          <p:nvPr userDrawn="1"/>
        </p:nvSpPr>
        <p:spPr bwMode="auto">
          <a:xfrm>
            <a:off x="2472487" y="2940164"/>
            <a:ext cx="383613" cy="979260"/>
          </a:xfrm>
          <a:custGeom>
            <a:avLst/>
            <a:gdLst>
              <a:gd name="T0" fmla="*/ 245 w 492"/>
              <a:gd name="T1" fmla="*/ 146 h 1253"/>
              <a:gd name="T2" fmla="*/ 208 w 492"/>
              <a:gd name="T3" fmla="*/ 152 h 1253"/>
              <a:gd name="T4" fmla="*/ 177 w 492"/>
              <a:gd name="T5" fmla="*/ 174 h 1253"/>
              <a:gd name="T6" fmla="*/ 155 w 492"/>
              <a:gd name="T7" fmla="*/ 205 h 1253"/>
              <a:gd name="T8" fmla="*/ 146 w 492"/>
              <a:gd name="T9" fmla="*/ 241 h 1253"/>
              <a:gd name="T10" fmla="*/ 146 w 492"/>
              <a:gd name="T11" fmla="*/ 270 h 1253"/>
              <a:gd name="T12" fmla="*/ 146 w 492"/>
              <a:gd name="T13" fmla="*/ 615 h 1253"/>
              <a:gd name="T14" fmla="*/ 334 w 492"/>
              <a:gd name="T15" fmla="*/ 393 h 1253"/>
              <a:gd name="T16" fmla="*/ 334 w 492"/>
              <a:gd name="T17" fmla="*/ 390 h 1253"/>
              <a:gd name="T18" fmla="*/ 337 w 492"/>
              <a:gd name="T19" fmla="*/ 388 h 1253"/>
              <a:gd name="T20" fmla="*/ 340 w 492"/>
              <a:gd name="T21" fmla="*/ 382 h 1253"/>
              <a:gd name="T22" fmla="*/ 343 w 492"/>
              <a:gd name="T23" fmla="*/ 374 h 1253"/>
              <a:gd name="T24" fmla="*/ 346 w 492"/>
              <a:gd name="T25" fmla="*/ 365 h 1253"/>
              <a:gd name="T26" fmla="*/ 346 w 492"/>
              <a:gd name="T27" fmla="*/ 357 h 1253"/>
              <a:gd name="T28" fmla="*/ 346 w 492"/>
              <a:gd name="T29" fmla="*/ 247 h 1253"/>
              <a:gd name="T30" fmla="*/ 337 w 492"/>
              <a:gd name="T31" fmla="*/ 208 h 1253"/>
              <a:gd name="T32" fmla="*/ 318 w 492"/>
              <a:gd name="T33" fmla="*/ 174 h 1253"/>
              <a:gd name="T34" fmla="*/ 284 w 492"/>
              <a:gd name="T35" fmla="*/ 154 h 1253"/>
              <a:gd name="T36" fmla="*/ 245 w 492"/>
              <a:gd name="T37" fmla="*/ 146 h 1253"/>
              <a:gd name="T38" fmla="*/ 245 w 492"/>
              <a:gd name="T39" fmla="*/ 0 h 1253"/>
              <a:gd name="T40" fmla="*/ 245 w 492"/>
              <a:gd name="T41" fmla="*/ 0 h 1253"/>
              <a:gd name="T42" fmla="*/ 301 w 492"/>
              <a:gd name="T43" fmla="*/ 8 h 1253"/>
              <a:gd name="T44" fmla="*/ 354 w 492"/>
              <a:gd name="T45" fmla="*/ 25 h 1253"/>
              <a:gd name="T46" fmla="*/ 399 w 492"/>
              <a:gd name="T47" fmla="*/ 53 h 1253"/>
              <a:gd name="T48" fmla="*/ 438 w 492"/>
              <a:gd name="T49" fmla="*/ 93 h 1253"/>
              <a:gd name="T50" fmla="*/ 467 w 492"/>
              <a:gd name="T51" fmla="*/ 137 h 1253"/>
              <a:gd name="T52" fmla="*/ 483 w 492"/>
              <a:gd name="T53" fmla="*/ 191 h 1253"/>
              <a:gd name="T54" fmla="*/ 492 w 492"/>
              <a:gd name="T55" fmla="*/ 247 h 1253"/>
              <a:gd name="T56" fmla="*/ 492 w 492"/>
              <a:gd name="T57" fmla="*/ 357 h 1253"/>
              <a:gd name="T58" fmla="*/ 486 w 492"/>
              <a:gd name="T59" fmla="*/ 396 h 1253"/>
              <a:gd name="T60" fmla="*/ 475 w 492"/>
              <a:gd name="T61" fmla="*/ 430 h 1253"/>
              <a:gd name="T62" fmla="*/ 464 w 492"/>
              <a:gd name="T63" fmla="*/ 458 h 1253"/>
              <a:gd name="T64" fmla="*/ 453 w 492"/>
              <a:gd name="T65" fmla="*/ 475 h 1253"/>
              <a:gd name="T66" fmla="*/ 444 w 492"/>
              <a:gd name="T67" fmla="*/ 486 h 1253"/>
              <a:gd name="T68" fmla="*/ 157 w 492"/>
              <a:gd name="T69" fmla="*/ 826 h 1253"/>
              <a:gd name="T70" fmla="*/ 157 w 492"/>
              <a:gd name="T71" fmla="*/ 829 h 1253"/>
              <a:gd name="T72" fmla="*/ 155 w 492"/>
              <a:gd name="T73" fmla="*/ 832 h 1253"/>
              <a:gd name="T74" fmla="*/ 152 w 492"/>
              <a:gd name="T75" fmla="*/ 837 h 1253"/>
              <a:gd name="T76" fmla="*/ 149 w 492"/>
              <a:gd name="T77" fmla="*/ 843 h 1253"/>
              <a:gd name="T78" fmla="*/ 146 w 492"/>
              <a:gd name="T79" fmla="*/ 851 h 1253"/>
              <a:gd name="T80" fmla="*/ 146 w 492"/>
              <a:gd name="T81" fmla="*/ 860 h 1253"/>
              <a:gd name="T82" fmla="*/ 146 w 492"/>
              <a:gd name="T83" fmla="*/ 1253 h 1253"/>
              <a:gd name="T84" fmla="*/ 0 w 492"/>
              <a:gd name="T85" fmla="*/ 1253 h 1253"/>
              <a:gd name="T86" fmla="*/ 0 w 492"/>
              <a:gd name="T87" fmla="*/ 247 h 1253"/>
              <a:gd name="T88" fmla="*/ 6 w 492"/>
              <a:gd name="T89" fmla="*/ 191 h 1253"/>
              <a:gd name="T90" fmla="*/ 25 w 492"/>
              <a:gd name="T91" fmla="*/ 137 h 1253"/>
              <a:gd name="T92" fmla="*/ 53 w 492"/>
              <a:gd name="T93" fmla="*/ 93 h 1253"/>
              <a:gd name="T94" fmla="*/ 93 w 492"/>
              <a:gd name="T95" fmla="*/ 53 h 1253"/>
              <a:gd name="T96" fmla="*/ 138 w 492"/>
              <a:gd name="T97" fmla="*/ 25 h 1253"/>
              <a:gd name="T98" fmla="*/ 188 w 492"/>
              <a:gd name="T99" fmla="*/ 8 h 1253"/>
              <a:gd name="T100" fmla="*/ 245 w 492"/>
              <a:gd name="T101" fmla="*/ 0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2" h="1253">
                <a:moveTo>
                  <a:pt x="245" y="146"/>
                </a:moveTo>
                <a:lnTo>
                  <a:pt x="208" y="152"/>
                </a:lnTo>
                <a:lnTo>
                  <a:pt x="177" y="174"/>
                </a:lnTo>
                <a:lnTo>
                  <a:pt x="155" y="205"/>
                </a:lnTo>
                <a:lnTo>
                  <a:pt x="146" y="241"/>
                </a:lnTo>
                <a:lnTo>
                  <a:pt x="146" y="270"/>
                </a:lnTo>
                <a:lnTo>
                  <a:pt x="146" y="615"/>
                </a:lnTo>
                <a:lnTo>
                  <a:pt x="334" y="393"/>
                </a:lnTo>
                <a:lnTo>
                  <a:pt x="334" y="390"/>
                </a:lnTo>
                <a:lnTo>
                  <a:pt x="337" y="388"/>
                </a:lnTo>
                <a:lnTo>
                  <a:pt x="340" y="382"/>
                </a:lnTo>
                <a:lnTo>
                  <a:pt x="343" y="374"/>
                </a:lnTo>
                <a:lnTo>
                  <a:pt x="346" y="365"/>
                </a:lnTo>
                <a:lnTo>
                  <a:pt x="346" y="357"/>
                </a:lnTo>
                <a:lnTo>
                  <a:pt x="346" y="247"/>
                </a:lnTo>
                <a:lnTo>
                  <a:pt x="337" y="208"/>
                </a:lnTo>
                <a:lnTo>
                  <a:pt x="318" y="174"/>
                </a:lnTo>
                <a:lnTo>
                  <a:pt x="284" y="154"/>
                </a:lnTo>
                <a:lnTo>
                  <a:pt x="245" y="146"/>
                </a:lnTo>
                <a:close/>
                <a:moveTo>
                  <a:pt x="245" y="0"/>
                </a:moveTo>
                <a:lnTo>
                  <a:pt x="245" y="0"/>
                </a:lnTo>
                <a:lnTo>
                  <a:pt x="301" y="8"/>
                </a:lnTo>
                <a:lnTo>
                  <a:pt x="354" y="25"/>
                </a:lnTo>
                <a:lnTo>
                  <a:pt x="399" y="53"/>
                </a:lnTo>
                <a:lnTo>
                  <a:pt x="438" y="93"/>
                </a:lnTo>
                <a:lnTo>
                  <a:pt x="467" y="137"/>
                </a:lnTo>
                <a:lnTo>
                  <a:pt x="483" y="191"/>
                </a:lnTo>
                <a:lnTo>
                  <a:pt x="492" y="247"/>
                </a:lnTo>
                <a:lnTo>
                  <a:pt x="492" y="357"/>
                </a:lnTo>
                <a:lnTo>
                  <a:pt x="486" y="396"/>
                </a:lnTo>
                <a:lnTo>
                  <a:pt x="475" y="430"/>
                </a:lnTo>
                <a:lnTo>
                  <a:pt x="464" y="458"/>
                </a:lnTo>
                <a:lnTo>
                  <a:pt x="453" y="475"/>
                </a:lnTo>
                <a:lnTo>
                  <a:pt x="444" y="486"/>
                </a:lnTo>
                <a:lnTo>
                  <a:pt x="157" y="826"/>
                </a:lnTo>
                <a:lnTo>
                  <a:pt x="157" y="829"/>
                </a:lnTo>
                <a:lnTo>
                  <a:pt x="155" y="832"/>
                </a:lnTo>
                <a:lnTo>
                  <a:pt x="152" y="837"/>
                </a:lnTo>
                <a:lnTo>
                  <a:pt x="149" y="843"/>
                </a:lnTo>
                <a:lnTo>
                  <a:pt x="146" y="851"/>
                </a:lnTo>
                <a:lnTo>
                  <a:pt x="146" y="860"/>
                </a:lnTo>
                <a:lnTo>
                  <a:pt x="146" y="1253"/>
                </a:lnTo>
                <a:lnTo>
                  <a:pt x="0" y="1253"/>
                </a:lnTo>
                <a:lnTo>
                  <a:pt x="0" y="247"/>
                </a:lnTo>
                <a:lnTo>
                  <a:pt x="6" y="191"/>
                </a:lnTo>
                <a:lnTo>
                  <a:pt x="25" y="137"/>
                </a:lnTo>
                <a:lnTo>
                  <a:pt x="53" y="93"/>
                </a:lnTo>
                <a:lnTo>
                  <a:pt x="93" y="53"/>
                </a:lnTo>
                <a:lnTo>
                  <a:pt x="138" y="25"/>
                </a:lnTo>
                <a:lnTo>
                  <a:pt x="188" y="8"/>
                </a:lnTo>
                <a:lnTo>
                  <a:pt x="24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11" name="P">
            <a:extLst>
              <a:ext uri="{FF2B5EF4-FFF2-40B4-BE49-F238E27FC236}">
                <a16:creationId xmlns:a16="http://schemas.microsoft.com/office/drawing/2014/main" id="{53DC5CAA-1145-4F23-AB6E-A0120CA2BFD9}"/>
              </a:ext>
            </a:extLst>
          </p:cNvPr>
          <p:cNvSpPr>
            <a:spLocks noEditPoints="1"/>
          </p:cNvSpPr>
          <p:nvPr userDrawn="1"/>
        </p:nvSpPr>
        <p:spPr bwMode="auto">
          <a:xfrm>
            <a:off x="2963699" y="2940164"/>
            <a:ext cx="382834" cy="979260"/>
          </a:xfrm>
          <a:custGeom>
            <a:avLst/>
            <a:gdLst>
              <a:gd name="T0" fmla="*/ 247 w 491"/>
              <a:gd name="T1" fmla="*/ 146 h 1253"/>
              <a:gd name="T2" fmla="*/ 208 w 491"/>
              <a:gd name="T3" fmla="*/ 152 h 1253"/>
              <a:gd name="T4" fmla="*/ 177 w 491"/>
              <a:gd name="T5" fmla="*/ 174 h 1253"/>
              <a:gd name="T6" fmla="*/ 154 w 491"/>
              <a:gd name="T7" fmla="*/ 205 h 1253"/>
              <a:gd name="T8" fmla="*/ 146 w 491"/>
              <a:gd name="T9" fmla="*/ 241 h 1253"/>
              <a:gd name="T10" fmla="*/ 146 w 491"/>
              <a:gd name="T11" fmla="*/ 270 h 1253"/>
              <a:gd name="T12" fmla="*/ 146 w 491"/>
              <a:gd name="T13" fmla="*/ 615 h 1253"/>
              <a:gd name="T14" fmla="*/ 334 w 491"/>
              <a:gd name="T15" fmla="*/ 393 h 1253"/>
              <a:gd name="T16" fmla="*/ 337 w 491"/>
              <a:gd name="T17" fmla="*/ 390 h 1253"/>
              <a:gd name="T18" fmla="*/ 337 w 491"/>
              <a:gd name="T19" fmla="*/ 388 h 1253"/>
              <a:gd name="T20" fmla="*/ 340 w 491"/>
              <a:gd name="T21" fmla="*/ 382 h 1253"/>
              <a:gd name="T22" fmla="*/ 342 w 491"/>
              <a:gd name="T23" fmla="*/ 374 h 1253"/>
              <a:gd name="T24" fmla="*/ 345 w 491"/>
              <a:gd name="T25" fmla="*/ 365 h 1253"/>
              <a:gd name="T26" fmla="*/ 348 w 491"/>
              <a:gd name="T27" fmla="*/ 357 h 1253"/>
              <a:gd name="T28" fmla="*/ 348 w 491"/>
              <a:gd name="T29" fmla="*/ 247 h 1253"/>
              <a:gd name="T30" fmla="*/ 340 w 491"/>
              <a:gd name="T31" fmla="*/ 208 h 1253"/>
              <a:gd name="T32" fmla="*/ 317 w 491"/>
              <a:gd name="T33" fmla="*/ 174 h 1253"/>
              <a:gd name="T34" fmla="*/ 286 w 491"/>
              <a:gd name="T35" fmla="*/ 154 h 1253"/>
              <a:gd name="T36" fmla="*/ 247 w 491"/>
              <a:gd name="T37" fmla="*/ 146 h 1253"/>
              <a:gd name="T38" fmla="*/ 247 w 491"/>
              <a:gd name="T39" fmla="*/ 0 h 1253"/>
              <a:gd name="T40" fmla="*/ 247 w 491"/>
              <a:gd name="T41" fmla="*/ 0 h 1253"/>
              <a:gd name="T42" fmla="*/ 303 w 491"/>
              <a:gd name="T43" fmla="*/ 8 h 1253"/>
              <a:gd name="T44" fmla="*/ 354 w 491"/>
              <a:gd name="T45" fmla="*/ 25 h 1253"/>
              <a:gd name="T46" fmla="*/ 399 w 491"/>
              <a:gd name="T47" fmla="*/ 53 h 1253"/>
              <a:gd name="T48" fmla="*/ 438 w 491"/>
              <a:gd name="T49" fmla="*/ 93 h 1253"/>
              <a:gd name="T50" fmla="*/ 466 w 491"/>
              <a:gd name="T51" fmla="*/ 137 h 1253"/>
              <a:gd name="T52" fmla="*/ 486 w 491"/>
              <a:gd name="T53" fmla="*/ 191 h 1253"/>
              <a:gd name="T54" fmla="*/ 491 w 491"/>
              <a:gd name="T55" fmla="*/ 247 h 1253"/>
              <a:gd name="T56" fmla="*/ 491 w 491"/>
              <a:gd name="T57" fmla="*/ 357 h 1253"/>
              <a:gd name="T58" fmla="*/ 489 w 491"/>
              <a:gd name="T59" fmla="*/ 396 h 1253"/>
              <a:gd name="T60" fmla="*/ 477 w 491"/>
              <a:gd name="T61" fmla="*/ 430 h 1253"/>
              <a:gd name="T62" fmla="*/ 466 w 491"/>
              <a:gd name="T63" fmla="*/ 455 h 1253"/>
              <a:gd name="T64" fmla="*/ 455 w 491"/>
              <a:gd name="T65" fmla="*/ 475 h 1253"/>
              <a:gd name="T66" fmla="*/ 446 w 491"/>
              <a:gd name="T67" fmla="*/ 486 h 1253"/>
              <a:gd name="T68" fmla="*/ 157 w 491"/>
              <a:gd name="T69" fmla="*/ 826 h 1253"/>
              <a:gd name="T70" fmla="*/ 157 w 491"/>
              <a:gd name="T71" fmla="*/ 829 h 1253"/>
              <a:gd name="T72" fmla="*/ 154 w 491"/>
              <a:gd name="T73" fmla="*/ 832 h 1253"/>
              <a:gd name="T74" fmla="*/ 151 w 491"/>
              <a:gd name="T75" fmla="*/ 837 h 1253"/>
              <a:gd name="T76" fmla="*/ 149 w 491"/>
              <a:gd name="T77" fmla="*/ 843 h 1253"/>
              <a:gd name="T78" fmla="*/ 149 w 491"/>
              <a:gd name="T79" fmla="*/ 851 h 1253"/>
              <a:gd name="T80" fmla="*/ 146 w 491"/>
              <a:gd name="T81" fmla="*/ 860 h 1253"/>
              <a:gd name="T82" fmla="*/ 146 w 491"/>
              <a:gd name="T83" fmla="*/ 1253 h 1253"/>
              <a:gd name="T84" fmla="*/ 0 w 491"/>
              <a:gd name="T85" fmla="*/ 1253 h 1253"/>
              <a:gd name="T86" fmla="*/ 0 w 491"/>
              <a:gd name="T87" fmla="*/ 247 h 1253"/>
              <a:gd name="T88" fmla="*/ 8 w 491"/>
              <a:gd name="T89" fmla="*/ 191 h 1253"/>
              <a:gd name="T90" fmla="*/ 25 w 491"/>
              <a:gd name="T91" fmla="*/ 137 h 1253"/>
              <a:gd name="T92" fmla="*/ 56 w 491"/>
              <a:gd name="T93" fmla="*/ 93 h 1253"/>
              <a:gd name="T94" fmla="*/ 92 w 491"/>
              <a:gd name="T95" fmla="*/ 53 h 1253"/>
              <a:gd name="T96" fmla="*/ 137 w 491"/>
              <a:gd name="T97" fmla="*/ 25 h 1253"/>
              <a:gd name="T98" fmla="*/ 191 w 491"/>
              <a:gd name="T99" fmla="*/ 8 h 1253"/>
              <a:gd name="T100" fmla="*/ 247 w 491"/>
              <a:gd name="T101" fmla="*/ 0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1" h="1253">
                <a:moveTo>
                  <a:pt x="247" y="146"/>
                </a:moveTo>
                <a:lnTo>
                  <a:pt x="208" y="152"/>
                </a:lnTo>
                <a:lnTo>
                  <a:pt x="177" y="174"/>
                </a:lnTo>
                <a:lnTo>
                  <a:pt x="154" y="205"/>
                </a:lnTo>
                <a:lnTo>
                  <a:pt x="146" y="241"/>
                </a:lnTo>
                <a:lnTo>
                  <a:pt x="146" y="270"/>
                </a:lnTo>
                <a:lnTo>
                  <a:pt x="146" y="615"/>
                </a:lnTo>
                <a:lnTo>
                  <a:pt x="334" y="393"/>
                </a:lnTo>
                <a:lnTo>
                  <a:pt x="337" y="390"/>
                </a:lnTo>
                <a:lnTo>
                  <a:pt x="337" y="388"/>
                </a:lnTo>
                <a:lnTo>
                  <a:pt x="340" y="382"/>
                </a:lnTo>
                <a:lnTo>
                  <a:pt x="342" y="374"/>
                </a:lnTo>
                <a:lnTo>
                  <a:pt x="345" y="365"/>
                </a:lnTo>
                <a:lnTo>
                  <a:pt x="348" y="357"/>
                </a:lnTo>
                <a:lnTo>
                  <a:pt x="348" y="247"/>
                </a:lnTo>
                <a:lnTo>
                  <a:pt x="340" y="208"/>
                </a:lnTo>
                <a:lnTo>
                  <a:pt x="317" y="174"/>
                </a:lnTo>
                <a:lnTo>
                  <a:pt x="286" y="154"/>
                </a:lnTo>
                <a:lnTo>
                  <a:pt x="247" y="146"/>
                </a:lnTo>
                <a:close/>
                <a:moveTo>
                  <a:pt x="247" y="0"/>
                </a:moveTo>
                <a:lnTo>
                  <a:pt x="247" y="0"/>
                </a:lnTo>
                <a:lnTo>
                  <a:pt x="303" y="8"/>
                </a:lnTo>
                <a:lnTo>
                  <a:pt x="354" y="25"/>
                </a:lnTo>
                <a:lnTo>
                  <a:pt x="399" y="53"/>
                </a:lnTo>
                <a:lnTo>
                  <a:pt x="438" y="93"/>
                </a:lnTo>
                <a:lnTo>
                  <a:pt x="466" y="137"/>
                </a:lnTo>
                <a:lnTo>
                  <a:pt x="486" y="191"/>
                </a:lnTo>
                <a:lnTo>
                  <a:pt x="491" y="247"/>
                </a:lnTo>
                <a:lnTo>
                  <a:pt x="491" y="357"/>
                </a:lnTo>
                <a:lnTo>
                  <a:pt x="489" y="396"/>
                </a:lnTo>
                <a:lnTo>
                  <a:pt x="477" y="430"/>
                </a:lnTo>
                <a:lnTo>
                  <a:pt x="466" y="455"/>
                </a:lnTo>
                <a:lnTo>
                  <a:pt x="455" y="475"/>
                </a:lnTo>
                <a:lnTo>
                  <a:pt x="446" y="486"/>
                </a:lnTo>
                <a:lnTo>
                  <a:pt x="157" y="826"/>
                </a:lnTo>
                <a:lnTo>
                  <a:pt x="157" y="829"/>
                </a:lnTo>
                <a:lnTo>
                  <a:pt x="154" y="832"/>
                </a:lnTo>
                <a:lnTo>
                  <a:pt x="151" y="837"/>
                </a:lnTo>
                <a:lnTo>
                  <a:pt x="149" y="843"/>
                </a:lnTo>
                <a:lnTo>
                  <a:pt x="149" y="851"/>
                </a:lnTo>
                <a:lnTo>
                  <a:pt x="146" y="860"/>
                </a:lnTo>
                <a:lnTo>
                  <a:pt x="146" y="1253"/>
                </a:lnTo>
                <a:lnTo>
                  <a:pt x="0" y="1253"/>
                </a:lnTo>
                <a:lnTo>
                  <a:pt x="0" y="247"/>
                </a:lnTo>
                <a:lnTo>
                  <a:pt x="8" y="191"/>
                </a:lnTo>
                <a:lnTo>
                  <a:pt x="25" y="137"/>
                </a:lnTo>
                <a:lnTo>
                  <a:pt x="56" y="93"/>
                </a:lnTo>
                <a:lnTo>
                  <a:pt x="92" y="53"/>
                </a:lnTo>
                <a:lnTo>
                  <a:pt x="137" y="25"/>
                </a:lnTo>
                <a:lnTo>
                  <a:pt x="191" y="8"/>
                </a:lnTo>
                <a:lnTo>
                  <a:pt x="24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12" name="T">
            <a:extLst>
              <a:ext uri="{FF2B5EF4-FFF2-40B4-BE49-F238E27FC236}">
                <a16:creationId xmlns:a16="http://schemas.microsoft.com/office/drawing/2014/main" id="{BD1AFB08-F607-4E1C-A805-426AF4CB81AA}"/>
              </a:ext>
            </a:extLst>
          </p:cNvPr>
          <p:cNvSpPr>
            <a:spLocks/>
          </p:cNvSpPr>
          <p:nvPr userDrawn="1"/>
        </p:nvSpPr>
        <p:spPr bwMode="auto">
          <a:xfrm>
            <a:off x="3419045" y="2942509"/>
            <a:ext cx="359443" cy="976915"/>
          </a:xfrm>
          <a:custGeom>
            <a:avLst/>
            <a:gdLst>
              <a:gd name="T0" fmla="*/ 0 w 461"/>
              <a:gd name="T1" fmla="*/ 0 h 1250"/>
              <a:gd name="T2" fmla="*/ 461 w 461"/>
              <a:gd name="T3" fmla="*/ 0 h 1250"/>
              <a:gd name="T4" fmla="*/ 461 w 461"/>
              <a:gd name="T5" fmla="*/ 146 h 1250"/>
              <a:gd name="T6" fmla="*/ 307 w 461"/>
              <a:gd name="T7" fmla="*/ 146 h 1250"/>
              <a:gd name="T8" fmla="*/ 307 w 461"/>
              <a:gd name="T9" fmla="*/ 1250 h 1250"/>
              <a:gd name="T10" fmla="*/ 158 w 461"/>
              <a:gd name="T11" fmla="*/ 1250 h 1250"/>
              <a:gd name="T12" fmla="*/ 158 w 461"/>
              <a:gd name="T13" fmla="*/ 146 h 1250"/>
              <a:gd name="T14" fmla="*/ 0 w 461"/>
              <a:gd name="T15" fmla="*/ 146 h 1250"/>
              <a:gd name="T16" fmla="*/ 0 w 461"/>
              <a:gd name="T17" fmla="*/ 0 h 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1250">
                <a:moveTo>
                  <a:pt x="0" y="0"/>
                </a:moveTo>
                <a:lnTo>
                  <a:pt x="461" y="0"/>
                </a:lnTo>
                <a:lnTo>
                  <a:pt x="461" y="146"/>
                </a:lnTo>
                <a:lnTo>
                  <a:pt x="307" y="146"/>
                </a:lnTo>
                <a:lnTo>
                  <a:pt x="307" y="1250"/>
                </a:lnTo>
                <a:lnTo>
                  <a:pt x="158" y="1250"/>
                </a:lnTo>
                <a:lnTo>
                  <a:pt x="158" y="146"/>
                </a:lnTo>
                <a:lnTo>
                  <a:pt x="0" y="146"/>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13" name="S">
            <a:extLst>
              <a:ext uri="{FF2B5EF4-FFF2-40B4-BE49-F238E27FC236}">
                <a16:creationId xmlns:a16="http://schemas.microsoft.com/office/drawing/2014/main" id="{BB952694-0A89-42A8-81FA-1629DFC717D7}"/>
              </a:ext>
            </a:extLst>
          </p:cNvPr>
          <p:cNvSpPr>
            <a:spLocks/>
          </p:cNvSpPr>
          <p:nvPr userDrawn="1"/>
        </p:nvSpPr>
        <p:spPr bwMode="auto">
          <a:xfrm>
            <a:off x="4098166" y="2962047"/>
            <a:ext cx="324356" cy="935494"/>
          </a:xfrm>
          <a:custGeom>
            <a:avLst/>
            <a:gdLst>
              <a:gd name="T0" fmla="*/ 262 w 416"/>
              <a:gd name="T1" fmla="*/ 6 h 1197"/>
              <a:gd name="T2" fmla="*/ 355 w 416"/>
              <a:gd name="T3" fmla="*/ 59 h 1197"/>
              <a:gd name="T4" fmla="*/ 408 w 416"/>
              <a:gd name="T5" fmla="*/ 152 h 1197"/>
              <a:gd name="T6" fmla="*/ 416 w 416"/>
              <a:gd name="T7" fmla="*/ 385 h 1197"/>
              <a:gd name="T8" fmla="*/ 357 w 416"/>
              <a:gd name="T9" fmla="*/ 205 h 1197"/>
              <a:gd name="T10" fmla="*/ 329 w 416"/>
              <a:gd name="T11" fmla="*/ 118 h 1197"/>
              <a:gd name="T12" fmla="*/ 256 w 416"/>
              <a:gd name="T13" fmla="*/ 65 h 1197"/>
              <a:gd name="T14" fmla="*/ 161 w 416"/>
              <a:gd name="T15" fmla="*/ 65 h 1197"/>
              <a:gd name="T16" fmla="*/ 88 w 416"/>
              <a:gd name="T17" fmla="*/ 118 h 1197"/>
              <a:gd name="T18" fmla="*/ 59 w 416"/>
              <a:gd name="T19" fmla="*/ 205 h 1197"/>
              <a:gd name="T20" fmla="*/ 62 w 416"/>
              <a:gd name="T21" fmla="*/ 346 h 1197"/>
              <a:gd name="T22" fmla="*/ 76 w 416"/>
              <a:gd name="T23" fmla="*/ 379 h 1197"/>
              <a:gd name="T24" fmla="*/ 377 w 416"/>
              <a:gd name="T25" fmla="*/ 739 h 1197"/>
              <a:gd name="T26" fmla="*/ 391 w 416"/>
              <a:gd name="T27" fmla="*/ 759 h 1197"/>
              <a:gd name="T28" fmla="*/ 411 w 416"/>
              <a:gd name="T29" fmla="*/ 809 h 1197"/>
              <a:gd name="T30" fmla="*/ 416 w 416"/>
              <a:gd name="T31" fmla="*/ 992 h 1197"/>
              <a:gd name="T32" fmla="*/ 388 w 416"/>
              <a:gd name="T33" fmla="*/ 1096 h 1197"/>
              <a:gd name="T34" fmla="*/ 312 w 416"/>
              <a:gd name="T35" fmla="*/ 1169 h 1197"/>
              <a:gd name="T36" fmla="*/ 208 w 416"/>
              <a:gd name="T37" fmla="*/ 1197 h 1197"/>
              <a:gd name="T38" fmla="*/ 104 w 416"/>
              <a:gd name="T39" fmla="*/ 1169 h 1197"/>
              <a:gd name="T40" fmla="*/ 29 w 416"/>
              <a:gd name="T41" fmla="*/ 1096 h 1197"/>
              <a:gd name="T42" fmla="*/ 0 w 416"/>
              <a:gd name="T43" fmla="*/ 992 h 1197"/>
              <a:gd name="T44" fmla="*/ 59 w 416"/>
              <a:gd name="T45" fmla="*/ 778 h 1197"/>
              <a:gd name="T46" fmla="*/ 65 w 416"/>
              <a:gd name="T47" fmla="*/ 1037 h 1197"/>
              <a:gd name="T48" fmla="*/ 119 w 416"/>
              <a:gd name="T49" fmla="*/ 1113 h 1197"/>
              <a:gd name="T50" fmla="*/ 208 w 416"/>
              <a:gd name="T51" fmla="*/ 1141 h 1197"/>
              <a:gd name="T52" fmla="*/ 296 w 416"/>
              <a:gd name="T53" fmla="*/ 1113 h 1197"/>
              <a:gd name="T54" fmla="*/ 352 w 416"/>
              <a:gd name="T55" fmla="*/ 1037 h 1197"/>
              <a:gd name="T56" fmla="*/ 357 w 416"/>
              <a:gd name="T57" fmla="*/ 840 h 1197"/>
              <a:gd name="T58" fmla="*/ 346 w 416"/>
              <a:gd name="T59" fmla="*/ 795 h 1197"/>
              <a:gd name="T60" fmla="*/ 335 w 416"/>
              <a:gd name="T61" fmla="*/ 775 h 1197"/>
              <a:gd name="T62" fmla="*/ 34 w 416"/>
              <a:gd name="T63" fmla="*/ 416 h 1197"/>
              <a:gd name="T64" fmla="*/ 15 w 416"/>
              <a:gd name="T65" fmla="*/ 382 h 1197"/>
              <a:gd name="T66" fmla="*/ 0 w 416"/>
              <a:gd name="T67" fmla="*/ 320 h 1197"/>
              <a:gd name="T68" fmla="*/ 9 w 416"/>
              <a:gd name="T69" fmla="*/ 152 h 1197"/>
              <a:gd name="T70" fmla="*/ 62 w 416"/>
              <a:gd name="T71" fmla="*/ 59 h 1197"/>
              <a:gd name="T72" fmla="*/ 152 w 416"/>
              <a:gd name="T73" fmla="*/ 6 h 1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6" h="1197">
                <a:moveTo>
                  <a:pt x="208" y="0"/>
                </a:moveTo>
                <a:lnTo>
                  <a:pt x="262" y="6"/>
                </a:lnTo>
                <a:lnTo>
                  <a:pt x="312" y="28"/>
                </a:lnTo>
                <a:lnTo>
                  <a:pt x="355" y="59"/>
                </a:lnTo>
                <a:lnTo>
                  <a:pt x="388" y="101"/>
                </a:lnTo>
                <a:lnTo>
                  <a:pt x="408" y="152"/>
                </a:lnTo>
                <a:lnTo>
                  <a:pt x="416" y="205"/>
                </a:lnTo>
                <a:lnTo>
                  <a:pt x="416" y="385"/>
                </a:lnTo>
                <a:lnTo>
                  <a:pt x="357" y="390"/>
                </a:lnTo>
                <a:lnTo>
                  <a:pt x="357" y="205"/>
                </a:lnTo>
                <a:lnTo>
                  <a:pt x="352" y="157"/>
                </a:lnTo>
                <a:lnTo>
                  <a:pt x="329" y="118"/>
                </a:lnTo>
                <a:lnTo>
                  <a:pt x="296" y="84"/>
                </a:lnTo>
                <a:lnTo>
                  <a:pt x="256" y="65"/>
                </a:lnTo>
                <a:lnTo>
                  <a:pt x="208" y="56"/>
                </a:lnTo>
                <a:lnTo>
                  <a:pt x="161" y="65"/>
                </a:lnTo>
                <a:lnTo>
                  <a:pt x="119" y="84"/>
                </a:lnTo>
                <a:lnTo>
                  <a:pt x="88" y="118"/>
                </a:lnTo>
                <a:lnTo>
                  <a:pt x="65" y="157"/>
                </a:lnTo>
                <a:lnTo>
                  <a:pt x="59" y="205"/>
                </a:lnTo>
                <a:lnTo>
                  <a:pt x="59" y="320"/>
                </a:lnTo>
                <a:lnTo>
                  <a:pt x="62" y="346"/>
                </a:lnTo>
                <a:lnTo>
                  <a:pt x="71" y="368"/>
                </a:lnTo>
                <a:lnTo>
                  <a:pt x="76" y="379"/>
                </a:lnTo>
                <a:lnTo>
                  <a:pt x="82" y="385"/>
                </a:lnTo>
                <a:lnTo>
                  <a:pt x="377" y="739"/>
                </a:lnTo>
                <a:lnTo>
                  <a:pt x="383" y="745"/>
                </a:lnTo>
                <a:lnTo>
                  <a:pt x="391" y="759"/>
                </a:lnTo>
                <a:lnTo>
                  <a:pt x="402" y="781"/>
                </a:lnTo>
                <a:lnTo>
                  <a:pt x="411" y="809"/>
                </a:lnTo>
                <a:lnTo>
                  <a:pt x="416" y="840"/>
                </a:lnTo>
                <a:lnTo>
                  <a:pt x="416" y="992"/>
                </a:lnTo>
                <a:lnTo>
                  <a:pt x="408" y="1045"/>
                </a:lnTo>
                <a:lnTo>
                  <a:pt x="388" y="1096"/>
                </a:lnTo>
                <a:lnTo>
                  <a:pt x="355" y="1138"/>
                </a:lnTo>
                <a:lnTo>
                  <a:pt x="312" y="1169"/>
                </a:lnTo>
                <a:lnTo>
                  <a:pt x="262" y="1191"/>
                </a:lnTo>
                <a:lnTo>
                  <a:pt x="208" y="1197"/>
                </a:lnTo>
                <a:lnTo>
                  <a:pt x="152" y="1191"/>
                </a:lnTo>
                <a:lnTo>
                  <a:pt x="104" y="1169"/>
                </a:lnTo>
                <a:lnTo>
                  <a:pt x="62" y="1138"/>
                </a:lnTo>
                <a:lnTo>
                  <a:pt x="29" y="1096"/>
                </a:lnTo>
                <a:lnTo>
                  <a:pt x="9" y="1045"/>
                </a:lnTo>
                <a:lnTo>
                  <a:pt x="0" y="992"/>
                </a:lnTo>
                <a:lnTo>
                  <a:pt x="0" y="784"/>
                </a:lnTo>
                <a:lnTo>
                  <a:pt x="59" y="778"/>
                </a:lnTo>
                <a:lnTo>
                  <a:pt x="59" y="992"/>
                </a:lnTo>
                <a:lnTo>
                  <a:pt x="65" y="1037"/>
                </a:lnTo>
                <a:lnTo>
                  <a:pt x="88" y="1079"/>
                </a:lnTo>
                <a:lnTo>
                  <a:pt x="119" y="1113"/>
                </a:lnTo>
                <a:lnTo>
                  <a:pt x="161" y="1132"/>
                </a:lnTo>
                <a:lnTo>
                  <a:pt x="208" y="1141"/>
                </a:lnTo>
                <a:lnTo>
                  <a:pt x="256" y="1132"/>
                </a:lnTo>
                <a:lnTo>
                  <a:pt x="296" y="1113"/>
                </a:lnTo>
                <a:lnTo>
                  <a:pt x="329" y="1079"/>
                </a:lnTo>
                <a:lnTo>
                  <a:pt x="352" y="1037"/>
                </a:lnTo>
                <a:lnTo>
                  <a:pt x="357" y="992"/>
                </a:lnTo>
                <a:lnTo>
                  <a:pt x="357" y="840"/>
                </a:lnTo>
                <a:lnTo>
                  <a:pt x="355" y="815"/>
                </a:lnTo>
                <a:lnTo>
                  <a:pt x="346" y="795"/>
                </a:lnTo>
                <a:lnTo>
                  <a:pt x="338" y="781"/>
                </a:lnTo>
                <a:lnTo>
                  <a:pt x="335" y="775"/>
                </a:lnTo>
                <a:lnTo>
                  <a:pt x="37" y="421"/>
                </a:lnTo>
                <a:lnTo>
                  <a:pt x="34" y="416"/>
                </a:lnTo>
                <a:lnTo>
                  <a:pt x="23" y="402"/>
                </a:lnTo>
                <a:lnTo>
                  <a:pt x="15" y="382"/>
                </a:lnTo>
                <a:lnTo>
                  <a:pt x="6" y="354"/>
                </a:lnTo>
                <a:lnTo>
                  <a:pt x="0" y="320"/>
                </a:lnTo>
                <a:lnTo>
                  <a:pt x="0" y="205"/>
                </a:lnTo>
                <a:lnTo>
                  <a:pt x="9" y="152"/>
                </a:lnTo>
                <a:lnTo>
                  <a:pt x="29" y="101"/>
                </a:lnTo>
                <a:lnTo>
                  <a:pt x="62" y="59"/>
                </a:lnTo>
                <a:lnTo>
                  <a:pt x="104" y="28"/>
                </a:lnTo>
                <a:lnTo>
                  <a:pt x="152" y="6"/>
                </a:lnTo>
                <a:lnTo>
                  <a:pt x="20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14" name="O2">
            <a:extLst>
              <a:ext uri="{FF2B5EF4-FFF2-40B4-BE49-F238E27FC236}">
                <a16:creationId xmlns:a16="http://schemas.microsoft.com/office/drawing/2014/main" id="{D5D73620-EEE4-46EF-93FC-8B6F94551DD1}"/>
              </a:ext>
            </a:extLst>
          </p:cNvPr>
          <p:cNvSpPr>
            <a:spLocks/>
          </p:cNvSpPr>
          <p:nvPr userDrawn="1"/>
        </p:nvSpPr>
        <p:spPr bwMode="auto">
          <a:xfrm>
            <a:off x="4830306" y="2964392"/>
            <a:ext cx="134109" cy="930805"/>
          </a:xfrm>
          <a:custGeom>
            <a:avLst/>
            <a:gdLst>
              <a:gd name="T0" fmla="*/ 0 w 172"/>
              <a:gd name="T1" fmla="*/ 0 h 1191"/>
              <a:gd name="T2" fmla="*/ 0 w 172"/>
              <a:gd name="T3" fmla="*/ 0 h 1191"/>
              <a:gd name="T4" fmla="*/ 48 w 172"/>
              <a:gd name="T5" fmla="*/ 14 h 1191"/>
              <a:gd name="T6" fmla="*/ 90 w 172"/>
              <a:gd name="T7" fmla="*/ 36 h 1191"/>
              <a:gd name="T8" fmla="*/ 124 w 172"/>
              <a:gd name="T9" fmla="*/ 70 h 1191"/>
              <a:gd name="T10" fmla="*/ 149 w 172"/>
              <a:gd name="T11" fmla="*/ 109 h 1191"/>
              <a:gd name="T12" fmla="*/ 166 w 172"/>
              <a:gd name="T13" fmla="*/ 154 h 1191"/>
              <a:gd name="T14" fmla="*/ 172 w 172"/>
              <a:gd name="T15" fmla="*/ 202 h 1191"/>
              <a:gd name="T16" fmla="*/ 172 w 172"/>
              <a:gd name="T17" fmla="*/ 989 h 1191"/>
              <a:gd name="T18" fmla="*/ 166 w 172"/>
              <a:gd name="T19" fmla="*/ 1037 h 1191"/>
              <a:gd name="T20" fmla="*/ 149 w 172"/>
              <a:gd name="T21" fmla="*/ 1082 h 1191"/>
              <a:gd name="T22" fmla="*/ 124 w 172"/>
              <a:gd name="T23" fmla="*/ 1121 h 1191"/>
              <a:gd name="T24" fmla="*/ 90 w 172"/>
              <a:gd name="T25" fmla="*/ 1152 h 1191"/>
              <a:gd name="T26" fmla="*/ 48 w 172"/>
              <a:gd name="T27" fmla="*/ 1177 h 1191"/>
              <a:gd name="T28" fmla="*/ 0 w 172"/>
              <a:gd name="T29" fmla="*/ 1191 h 1191"/>
              <a:gd name="T30" fmla="*/ 0 w 172"/>
              <a:gd name="T31" fmla="*/ 1191 h 1191"/>
              <a:gd name="T32" fmla="*/ 0 w 172"/>
              <a:gd name="T33" fmla="*/ 1132 h 1191"/>
              <a:gd name="T34" fmla="*/ 37 w 172"/>
              <a:gd name="T35" fmla="*/ 1118 h 1191"/>
              <a:gd name="T36" fmla="*/ 68 w 172"/>
              <a:gd name="T37" fmla="*/ 1096 h 1191"/>
              <a:gd name="T38" fmla="*/ 93 w 172"/>
              <a:gd name="T39" fmla="*/ 1065 h 1191"/>
              <a:gd name="T40" fmla="*/ 110 w 172"/>
              <a:gd name="T41" fmla="*/ 1028 h 1191"/>
              <a:gd name="T42" fmla="*/ 115 w 172"/>
              <a:gd name="T43" fmla="*/ 989 h 1191"/>
              <a:gd name="T44" fmla="*/ 115 w 172"/>
              <a:gd name="T45" fmla="*/ 202 h 1191"/>
              <a:gd name="T46" fmla="*/ 110 w 172"/>
              <a:gd name="T47" fmla="*/ 163 h 1191"/>
              <a:gd name="T48" fmla="*/ 93 w 172"/>
              <a:gd name="T49" fmla="*/ 126 h 1191"/>
              <a:gd name="T50" fmla="*/ 68 w 172"/>
              <a:gd name="T51" fmla="*/ 95 h 1191"/>
              <a:gd name="T52" fmla="*/ 37 w 172"/>
              <a:gd name="T53" fmla="*/ 73 h 1191"/>
              <a:gd name="T54" fmla="*/ 0 w 172"/>
              <a:gd name="T55" fmla="*/ 56 h 1191"/>
              <a:gd name="T56" fmla="*/ 0 w 172"/>
              <a:gd name="T57"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2" h="1191">
                <a:moveTo>
                  <a:pt x="0" y="0"/>
                </a:moveTo>
                <a:lnTo>
                  <a:pt x="0" y="0"/>
                </a:lnTo>
                <a:lnTo>
                  <a:pt x="48" y="14"/>
                </a:lnTo>
                <a:lnTo>
                  <a:pt x="90" y="36"/>
                </a:lnTo>
                <a:lnTo>
                  <a:pt x="124" y="70"/>
                </a:lnTo>
                <a:lnTo>
                  <a:pt x="149" y="109"/>
                </a:lnTo>
                <a:lnTo>
                  <a:pt x="166" y="154"/>
                </a:lnTo>
                <a:lnTo>
                  <a:pt x="172" y="202"/>
                </a:lnTo>
                <a:lnTo>
                  <a:pt x="172" y="989"/>
                </a:lnTo>
                <a:lnTo>
                  <a:pt x="166" y="1037"/>
                </a:lnTo>
                <a:lnTo>
                  <a:pt x="149" y="1082"/>
                </a:lnTo>
                <a:lnTo>
                  <a:pt x="124" y="1121"/>
                </a:lnTo>
                <a:lnTo>
                  <a:pt x="90" y="1152"/>
                </a:lnTo>
                <a:lnTo>
                  <a:pt x="48" y="1177"/>
                </a:lnTo>
                <a:lnTo>
                  <a:pt x="0" y="1191"/>
                </a:lnTo>
                <a:lnTo>
                  <a:pt x="0" y="1191"/>
                </a:lnTo>
                <a:lnTo>
                  <a:pt x="0" y="1132"/>
                </a:lnTo>
                <a:lnTo>
                  <a:pt x="37" y="1118"/>
                </a:lnTo>
                <a:lnTo>
                  <a:pt x="68" y="1096"/>
                </a:lnTo>
                <a:lnTo>
                  <a:pt x="93" y="1065"/>
                </a:lnTo>
                <a:lnTo>
                  <a:pt x="110" y="1028"/>
                </a:lnTo>
                <a:lnTo>
                  <a:pt x="115" y="989"/>
                </a:lnTo>
                <a:lnTo>
                  <a:pt x="115" y="202"/>
                </a:lnTo>
                <a:lnTo>
                  <a:pt x="110" y="163"/>
                </a:lnTo>
                <a:lnTo>
                  <a:pt x="93" y="126"/>
                </a:lnTo>
                <a:lnTo>
                  <a:pt x="68" y="95"/>
                </a:lnTo>
                <a:lnTo>
                  <a:pt x="37" y="73"/>
                </a:lnTo>
                <a:lnTo>
                  <a:pt x="0" y="56"/>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15" name="O1">
            <a:extLst>
              <a:ext uri="{FF2B5EF4-FFF2-40B4-BE49-F238E27FC236}">
                <a16:creationId xmlns:a16="http://schemas.microsoft.com/office/drawing/2014/main" id="{9C5EC512-8AC0-4B00-8DA7-67E1752F934F}"/>
              </a:ext>
            </a:extLst>
          </p:cNvPr>
          <p:cNvSpPr>
            <a:spLocks/>
          </p:cNvSpPr>
          <p:nvPr userDrawn="1"/>
        </p:nvSpPr>
        <p:spPr bwMode="auto">
          <a:xfrm>
            <a:off x="4642398" y="2964392"/>
            <a:ext cx="133329" cy="930805"/>
          </a:xfrm>
          <a:custGeom>
            <a:avLst/>
            <a:gdLst>
              <a:gd name="T0" fmla="*/ 171 w 171"/>
              <a:gd name="T1" fmla="*/ 0 h 1191"/>
              <a:gd name="T2" fmla="*/ 171 w 171"/>
              <a:gd name="T3" fmla="*/ 56 h 1191"/>
              <a:gd name="T4" fmla="*/ 134 w 171"/>
              <a:gd name="T5" fmla="*/ 73 h 1191"/>
              <a:gd name="T6" fmla="*/ 101 w 171"/>
              <a:gd name="T7" fmla="*/ 95 h 1191"/>
              <a:gd name="T8" fmla="*/ 78 w 171"/>
              <a:gd name="T9" fmla="*/ 126 h 1191"/>
              <a:gd name="T10" fmla="*/ 61 w 171"/>
              <a:gd name="T11" fmla="*/ 163 h 1191"/>
              <a:gd name="T12" fmla="*/ 56 w 171"/>
              <a:gd name="T13" fmla="*/ 202 h 1191"/>
              <a:gd name="T14" fmla="*/ 56 w 171"/>
              <a:gd name="T15" fmla="*/ 989 h 1191"/>
              <a:gd name="T16" fmla="*/ 61 w 171"/>
              <a:gd name="T17" fmla="*/ 1028 h 1191"/>
              <a:gd name="T18" fmla="*/ 78 w 171"/>
              <a:gd name="T19" fmla="*/ 1065 h 1191"/>
              <a:gd name="T20" fmla="*/ 101 w 171"/>
              <a:gd name="T21" fmla="*/ 1096 h 1191"/>
              <a:gd name="T22" fmla="*/ 134 w 171"/>
              <a:gd name="T23" fmla="*/ 1118 h 1191"/>
              <a:gd name="T24" fmla="*/ 171 w 171"/>
              <a:gd name="T25" fmla="*/ 1132 h 1191"/>
              <a:gd name="T26" fmla="*/ 171 w 171"/>
              <a:gd name="T27" fmla="*/ 1191 h 1191"/>
              <a:gd name="T28" fmla="*/ 168 w 171"/>
              <a:gd name="T29" fmla="*/ 1191 h 1191"/>
              <a:gd name="T30" fmla="*/ 123 w 171"/>
              <a:gd name="T31" fmla="*/ 1177 h 1191"/>
              <a:gd name="T32" fmla="*/ 81 w 171"/>
              <a:gd name="T33" fmla="*/ 1152 h 1191"/>
              <a:gd name="T34" fmla="*/ 47 w 171"/>
              <a:gd name="T35" fmla="*/ 1121 h 1191"/>
              <a:gd name="T36" fmla="*/ 22 w 171"/>
              <a:gd name="T37" fmla="*/ 1082 h 1191"/>
              <a:gd name="T38" fmla="*/ 5 w 171"/>
              <a:gd name="T39" fmla="*/ 1037 h 1191"/>
              <a:gd name="T40" fmla="*/ 0 w 171"/>
              <a:gd name="T41" fmla="*/ 989 h 1191"/>
              <a:gd name="T42" fmla="*/ 0 w 171"/>
              <a:gd name="T43" fmla="*/ 202 h 1191"/>
              <a:gd name="T44" fmla="*/ 5 w 171"/>
              <a:gd name="T45" fmla="*/ 154 h 1191"/>
              <a:gd name="T46" fmla="*/ 22 w 171"/>
              <a:gd name="T47" fmla="*/ 109 h 1191"/>
              <a:gd name="T48" fmla="*/ 47 w 171"/>
              <a:gd name="T49" fmla="*/ 70 h 1191"/>
              <a:gd name="T50" fmla="*/ 81 w 171"/>
              <a:gd name="T51" fmla="*/ 36 h 1191"/>
              <a:gd name="T52" fmla="*/ 123 w 171"/>
              <a:gd name="T53" fmla="*/ 14 h 1191"/>
              <a:gd name="T54" fmla="*/ 168 w 171"/>
              <a:gd name="T55" fmla="*/ 0 h 1191"/>
              <a:gd name="T56" fmla="*/ 171 w 171"/>
              <a:gd name="T57"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191">
                <a:moveTo>
                  <a:pt x="171" y="0"/>
                </a:moveTo>
                <a:lnTo>
                  <a:pt x="171" y="56"/>
                </a:lnTo>
                <a:lnTo>
                  <a:pt x="134" y="73"/>
                </a:lnTo>
                <a:lnTo>
                  <a:pt x="101" y="95"/>
                </a:lnTo>
                <a:lnTo>
                  <a:pt x="78" y="126"/>
                </a:lnTo>
                <a:lnTo>
                  <a:pt x="61" y="163"/>
                </a:lnTo>
                <a:lnTo>
                  <a:pt x="56" y="202"/>
                </a:lnTo>
                <a:lnTo>
                  <a:pt x="56" y="989"/>
                </a:lnTo>
                <a:lnTo>
                  <a:pt x="61" y="1028"/>
                </a:lnTo>
                <a:lnTo>
                  <a:pt x="78" y="1065"/>
                </a:lnTo>
                <a:lnTo>
                  <a:pt x="101" y="1096"/>
                </a:lnTo>
                <a:lnTo>
                  <a:pt x="134" y="1118"/>
                </a:lnTo>
                <a:lnTo>
                  <a:pt x="171" y="1132"/>
                </a:lnTo>
                <a:lnTo>
                  <a:pt x="171" y="1191"/>
                </a:lnTo>
                <a:lnTo>
                  <a:pt x="168" y="1191"/>
                </a:lnTo>
                <a:lnTo>
                  <a:pt x="123" y="1177"/>
                </a:lnTo>
                <a:lnTo>
                  <a:pt x="81" y="1152"/>
                </a:lnTo>
                <a:lnTo>
                  <a:pt x="47" y="1121"/>
                </a:lnTo>
                <a:lnTo>
                  <a:pt x="22" y="1082"/>
                </a:lnTo>
                <a:lnTo>
                  <a:pt x="5" y="1037"/>
                </a:lnTo>
                <a:lnTo>
                  <a:pt x="0" y="989"/>
                </a:lnTo>
                <a:lnTo>
                  <a:pt x="0" y="202"/>
                </a:lnTo>
                <a:lnTo>
                  <a:pt x="5" y="154"/>
                </a:lnTo>
                <a:lnTo>
                  <a:pt x="22" y="109"/>
                </a:lnTo>
                <a:lnTo>
                  <a:pt x="47" y="70"/>
                </a:lnTo>
                <a:lnTo>
                  <a:pt x="81" y="36"/>
                </a:lnTo>
                <a:lnTo>
                  <a:pt x="123" y="14"/>
                </a:lnTo>
                <a:lnTo>
                  <a:pt x="168" y="0"/>
                </a:lnTo>
                <a:lnTo>
                  <a:pt x="17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16" name="L">
            <a:extLst>
              <a:ext uri="{FF2B5EF4-FFF2-40B4-BE49-F238E27FC236}">
                <a16:creationId xmlns:a16="http://schemas.microsoft.com/office/drawing/2014/main" id="{4EE4473F-12B7-4DBE-AEE1-CC38D215F125}"/>
              </a:ext>
            </a:extLst>
          </p:cNvPr>
          <p:cNvSpPr>
            <a:spLocks/>
          </p:cNvSpPr>
          <p:nvPr userDrawn="1"/>
        </p:nvSpPr>
        <p:spPr bwMode="auto">
          <a:xfrm>
            <a:off x="5203004" y="2968299"/>
            <a:ext cx="262760" cy="922208"/>
          </a:xfrm>
          <a:custGeom>
            <a:avLst/>
            <a:gdLst>
              <a:gd name="T0" fmla="*/ 0 w 337"/>
              <a:gd name="T1" fmla="*/ 0 h 1180"/>
              <a:gd name="T2" fmla="*/ 59 w 337"/>
              <a:gd name="T3" fmla="*/ 0 h 1180"/>
              <a:gd name="T4" fmla="*/ 59 w 337"/>
              <a:gd name="T5" fmla="*/ 1124 h 1180"/>
              <a:gd name="T6" fmla="*/ 337 w 337"/>
              <a:gd name="T7" fmla="*/ 1124 h 1180"/>
              <a:gd name="T8" fmla="*/ 337 w 337"/>
              <a:gd name="T9" fmla="*/ 1180 h 1180"/>
              <a:gd name="T10" fmla="*/ 0 w 337"/>
              <a:gd name="T11" fmla="*/ 1180 h 1180"/>
              <a:gd name="T12" fmla="*/ 0 w 337"/>
              <a:gd name="T13" fmla="*/ 0 h 1180"/>
            </a:gdLst>
            <a:ahLst/>
            <a:cxnLst>
              <a:cxn ang="0">
                <a:pos x="T0" y="T1"/>
              </a:cxn>
              <a:cxn ang="0">
                <a:pos x="T2" y="T3"/>
              </a:cxn>
              <a:cxn ang="0">
                <a:pos x="T4" y="T5"/>
              </a:cxn>
              <a:cxn ang="0">
                <a:pos x="T6" y="T7"/>
              </a:cxn>
              <a:cxn ang="0">
                <a:pos x="T8" y="T9"/>
              </a:cxn>
              <a:cxn ang="0">
                <a:pos x="T10" y="T11"/>
              </a:cxn>
              <a:cxn ang="0">
                <a:pos x="T12" y="T13"/>
              </a:cxn>
            </a:cxnLst>
            <a:rect l="0" t="0" r="r" b="b"/>
            <a:pathLst>
              <a:path w="337" h="1180">
                <a:moveTo>
                  <a:pt x="0" y="0"/>
                </a:moveTo>
                <a:lnTo>
                  <a:pt x="59" y="0"/>
                </a:lnTo>
                <a:lnTo>
                  <a:pt x="59" y="1124"/>
                </a:lnTo>
                <a:lnTo>
                  <a:pt x="337" y="1124"/>
                </a:lnTo>
                <a:lnTo>
                  <a:pt x="337" y="1180"/>
                </a:lnTo>
                <a:lnTo>
                  <a:pt x="0" y="1180"/>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17" name="U">
            <a:extLst>
              <a:ext uri="{FF2B5EF4-FFF2-40B4-BE49-F238E27FC236}">
                <a16:creationId xmlns:a16="http://schemas.microsoft.com/office/drawing/2014/main" id="{8A0D181F-64B7-4785-94AA-F6475A8AF52F}"/>
              </a:ext>
            </a:extLst>
          </p:cNvPr>
          <p:cNvSpPr>
            <a:spLocks/>
          </p:cNvSpPr>
          <p:nvPr userDrawn="1"/>
        </p:nvSpPr>
        <p:spPr bwMode="auto">
          <a:xfrm>
            <a:off x="5654451" y="2968299"/>
            <a:ext cx="322017" cy="929242"/>
          </a:xfrm>
          <a:custGeom>
            <a:avLst/>
            <a:gdLst>
              <a:gd name="T0" fmla="*/ 0 w 413"/>
              <a:gd name="T1" fmla="*/ 0 h 1189"/>
              <a:gd name="T2" fmla="*/ 56 w 413"/>
              <a:gd name="T3" fmla="*/ 0 h 1189"/>
              <a:gd name="T4" fmla="*/ 56 w 413"/>
              <a:gd name="T5" fmla="*/ 984 h 1189"/>
              <a:gd name="T6" fmla="*/ 65 w 413"/>
              <a:gd name="T7" fmla="*/ 1029 h 1189"/>
              <a:gd name="T8" fmla="*/ 84 w 413"/>
              <a:gd name="T9" fmla="*/ 1071 h 1189"/>
              <a:gd name="T10" fmla="*/ 118 w 413"/>
              <a:gd name="T11" fmla="*/ 1105 h 1189"/>
              <a:gd name="T12" fmla="*/ 157 w 413"/>
              <a:gd name="T13" fmla="*/ 1124 h 1189"/>
              <a:gd name="T14" fmla="*/ 205 w 413"/>
              <a:gd name="T15" fmla="*/ 1133 h 1189"/>
              <a:gd name="T16" fmla="*/ 253 w 413"/>
              <a:gd name="T17" fmla="*/ 1124 h 1189"/>
              <a:gd name="T18" fmla="*/ 295 w 413"/>
              <a:gd name="T19" fmla="*/ 1105 h 1189"/>
              <a:gd name="T20" fmla="*/ 326 w 413"/>
              <a:gd name="T21" fmla="*/ 1071 h 1189"/>
              <a:gd name="T22" fmla="*/ 349 w 413"/>
              <a:gd name="T23" fmla="*/ 1029 h 1189"/>
              <a:gd name="T24" fmla="*/ 357 w 413"/>
              <a:gd name="T25" fmla="*/ 984 h 1189"/>
              <a:gd name="T26" fmla="*/ 357 w 413"/>
              <a:gd name="T27" fmla="*/ 0 h 1189"/>
              <a:gd name="T28" fmla="*/ 413 w 413"/>
              <a:gd name="T29" fmla="*/ 0 h 1189"/>
              <a:gd name="T30" fmla="*/ 413 w 413"/>
              <a:gd name="T31" fmla="*/ 984 h 1189"/>
              <a:gd name="T32" fmla="*/ 405 w 413"/>
              <a:gd name="T33" fmla="*/ 1037 h 1189"/>
              <a:gd name="T34" fmla="*/ 385 w 413"/>
              <a:gd name="T35" fmla="*/ 1088 h 1189"/>
              <a:gd name="T36" fmla="*/ 351 w 413"/>
              <a:gd name="T37" fmla="*/ 1130 h 1189"/>
              <a:gd name="T38" fmla="*/ 309 w 413"/>
              <a:gd name="T39" fmla="*/ 1161 h 1189"/>
              <a:gd name="T40" fmla="*/ 261 w 413"/>
              <a:gd name="T41" fmla="*/ 1183 h 1189"/>
              <a:gd name="T42" fmla="*/ 205 w 413"/>
              <a:gd name="T43" fmla="*/ 1189 h 1189"/>
              <a:gd name="T44" fmla="*/ 152 w 413"/>
              <a:gd name="T45" fmla="*/ 1183 h 1189"/>
              <a:gd name="T46" fmla="*/ 101 w 413"/>
              <a:gd name="T47" fmla="*/ 1161 h 1189"/>
              <a:gd name="T48" fmla="*/ 59 w 413"/>
              <a:gd name="T49" fmla="*/ 1130 h 1189"/>
              <a:gd name="T50" fmla="*/ 28 w 413"/>
              <a:gd name="T51" fmla="*/ 1088 h 1189"/>
              <a:gd name="T52" fmla="*/ 6 w 413"/>
              <a:gd name="T53" fmla="*/ 1037 h 1189"/>
              <a:gd name="T54" fmla="*/ 0 w 413"/>
              <a:gd name="T55" fmla="*/ 984 h 1189"/>
              <a:gd name="T56" fmla="*/ 0 w 413"/>
              <a:gd name="T57" fmla="*/ 0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3" h="1189">
                <a:moveTo>
                  <a:pt x="0" y="0"/>
                </a:moveTo>
                <a:lnTo>
                  <a:pt x="56" y="0"/>
                </a:lnTo>
                <a:lnTo>
                  <a:pt x="56" y="984"/>
                </a:lnTo>
                <a:lnTo>
                  <a:pt x="65" y="1029"/>
                </a:lnTo>
                <a:lnTo>
                  <a:pt x="84" y="1071"/>
                </a:lnTo>
                <a:lnTo>
                  <a:pt x="118" y="1105"/>
                </a:lnTo>
                <a:lnTo>
                  <a:pt x="157" y="1124"/>
                </a:lnTo>
                <a:lnTo>
                  <a:pt x="205" y="1133"/>
                </a:lnTo>
                <a:lnTo>
                  <a:pt x="253" y="1124"/>
                </a:lnTo>
                <a:lnTo>
                  <a:pt x="295" y="1105"/>
                </a:lnTo>
                <a:lnTo>
                  <a:pt x="326" y="1071"/>
                </a:lnTo>
                <a:lnTo>
                  <a:pt x="349" y="1029"/>
                </a:lnTo>
                <a:lnTo>
                  <a:pt x="357" y="984"/>
                </a:lnTo>
                <a:lnTo>
                  <a:pt x="357" y="0"/>
                </a:lnTo>
                <a:lnTo>
                  <a:pt x="413" y="0"/>
                </a:lnTo>
                <a:lnTo>
                  <a:pt x="413" y="984"/>
                </a:lnTo>
                <a:lnTo>
                  <a:pt x="405" y="1037"/>
                </a:lnTo>
                <a:lnTo>
                  <a:pt x="385" y="1088"/>
                </a:lnTo>
                <a:lnTo>
                  <a:pt x="351" y="1130"/>
                </a:lnTo>
                <a:lnTo>
                  <a:pt x="309" y="1161"/>
                </a:lnTo>
                <a:lnTo>
                  <a:pt x="261" y="1183"/>
                </a:lnTo>
                <a:lnTo>
                  <a:pt x="205" y="1189"/>
                </a:lnTo>
                <a:lnTo>
                  <a:pt x="152" y="1183"/>
                </a:lnTo>
                <a:lnTo>
                  <a:pt x="101" y="1161"/>
                </a:lnTo>
                <a:lnTo>
                  <a:pt x="59" y="1130"/>
                </a:lnTo>
                <a:lnTo>
                  <a:pt x="28" y="1088"/>
                </a:lnTo>
                <a:lnTo>
                  <a:pt x="6" y="1037"/>
                </a:lnTo>
                <a:lnTo>
                  <a:pt x="0" y="984"/>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18" name="T">
            <a:extLst>
              <a:ext uri="{FF2B5EF4-FFF2-40B4-BE49-F238E27FC236}">
                <a16:creationId xmlns:a16="http://schemas.microsoft.com/office/drawing/2014/main" id="{EE2CA02B-C589-442F-B591-103A81FEFCB1}"/>
              </a:ext>
            </a:extLst>
          </p:cNvPr>
          <p:cNvSpPr>
            <a:spLocks/>
          </p:cNvSpPr>
          <p:nvPr userDrawn="1"/>
        </p:nvSpPr>
        <p:spPr bwMode="auto">
          <a:xfrm>
            <a:off x="6173733" y="2968299"/>
            <a:ext cx="296287" cy="922208"/>
          </a:xfrm>
          <a:custGeom>
            <a:avLst/>
            <a:gdLst>
              <a:gd name="T0" fmla="*/ 0 w 380"/>
              <a:gd name="T1" fmla="*/ 0 h 1180"/>
              <a:gd name="T2" fmla="*/ 380 w 380"/>
              <a:gd name="T3" fmla="*/ 0 h 1180"/>
              <a:gd name="T4" fmla="*/ 380 w 380"/>
              <a:gd name="T5" fmla="*/ 57 h 1180"/>
              <a:gd name="T6" fmla="*/ 219 w 380"/>
              <a:gd name="T7" fmla="*/ 57 h 1180"/>
              <a:gd name="T8" fmla="*/ 219 w 380"/>
              <a:gd name="T9" fmla="*/ 1180 h 1180"/>
              <a:gd name="T10" fmla="*/ 160 w 380"/>
              <a:gd name="T11" fmla="*/ 1180 h 1180"/>
              <a:gd name="T12" fmla="*/ 160 w 380"/>
              <a:gd name="T13" fmla="*/ 57 h 1180"/>
              <a:gd name="T14" fmla="*/ 0 w 380"/>
              <a:gd name="T15" fmla="*/ 57 h 1180"/>
              <a:gd name="T16" fmla="*/ 0 w 380"/>
              <a:gd name="T1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0" h="1180">
                <a:moveTo>
                  <a:pt x="0" y="0"/>
                </a:moveTo>
                <a:lnTo>
                  <a:pt x="380" y="0"/>
                </a:lnTo>
                <a:lnTo>
                  <a:pt x="380" y="57"/>
                </a:lnTo>
                <a:lnTo>
                  <a:pt x="219" y="57"/>
                </a:lnTo>
                <a:lnTo>
                  <a:pt x="219" y="1180"/>
                </a:lnTo>
                <a:lnTo>
                  <a:pt x="160" y="1180"/>
                </a:lnTo>
                <a:lnTo>
                  <a:pt x="160" y="57"/>
                </a:lnTo>
                <a:lnTo>
                  <a:pt x="0" y="57"/>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19" name="I">
            <a:extLst>
              <a:ext uri="{FF2B5EF4-FFF2-40B4-BE49-F238E27FC236}">
                <a16:creationId xmlns:a16="http://schemas.microsoft.com/office/drawing/2014/main" id="{01FCF7B4-2DA1-4A99-B3AF-600F907E732D}"/>
              </a:ext>
            </a:extLst>
          </p:cNvPr>
          <p:cNvSpPr>
            <a:spLocks noChangeArrowheads="1"/>
          </p:cNvSpPr>
          <p:nvPr userDrawn="1"/>
        </p:nvSpPr>
        <p:spPr bwMode="auto">
          <a:xfrm>
            <a:off x="6668844" y="2968299"/>
            <a:ext cx="44443" cy="922208"/>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20" name="O22">
            <a:extLst>
              <a:ext uri="{FF2B5EF4-FFF2-40B4-BE49-F238E27FC236}">
                <a16:creationId xmlns:a16="http://schemas.microsoft.com/office/drawing/2014/main" id="{990F04DC-DEF6-4190-A516-7D06161C7864}"/>
              </a:ext>
            </a:extLst>
          </p:cNvPr>
          <p:cNvSpPr>
            <a:spLocks/>
          </p:cNvSpPr>
          <p:nvPr userDrawn="1"/>
        </p:nvSpPr>
        <p:spPr bwMode="auto">
          <a:xfrm>
            <a:off x="7140564" y="2964392"/>
            <a:ext cx="135668" cy="930805"/>
          </a:xfrm>
          <a:custGeom>
            <a:avLst/>
            <a:gdLst>
              <a:gd name="T0" fmla="*/ 0 w 174"/>
              <a:gd name="T1" fmla="*/ 0 h 1191"/>
              <a:gd name="T2" fmla="*/ 2 w 174"/>
              <a:gd name="T3" fmla="*/ 0 h 1191"/>
              <a:gd name="T4" fmla="*/ 50 w 174"/>
              <a:gd name="T5" fmla="*/ 14 h 1191"/>
              <a:gd name="T6" fmla="*/ 90 w 174"/>
              <a:gd name="T7" fmla="*/ 36 h 1191"/>
              <a:gd name="T8" fmla="*/ 126 w 174"/>
              <a:gd name="T9" fmla="*/ 70 h 1191"/>
              <a:gd name="T10" fmla="*/ 151 w 174"/>
              <a:gd name="T11" fmla="*/ 109 h 1191"/>
              <a:gd name="T12" fmla="*/ 168 w 174"/>
              <a:gd name="T13" fmla="*/ 154 h 1191"/>
              <a:gd name="T14" fmla="*/ 174 w 174"/>
              <a:gd name="T15" fmla="*/ 202 h 1191"/>
              <a:gd name="T16" fmla="*/ 174 w 174"/>
              <a:gd name="T17" fmla="*/ 989 h 1191"/>
              <a:gd name="T18" fmla="*/ 168 w 174"/>
              <a:gd name="T19" fmla="*/ 1037 h 1191"/>
              <a:gd name="T20" fmla="*/ 151 w 174"/>
              <a:gd name="T21" fmla="*/ 1082 h 1191"/>
              <a:gd name="T22" fmla="*/ 126 w 174"/>
              <a:gd name="T23" fmla="*/ 1121 h 1191"/>
              <a:gd name="T24" fmla="*/ 90 w 174"/>
              <a:gd name="T25" fmla="*/ 1152 h 1191"/>
              <a:gd name="T26" fmla="*/ 50 w 174"/>
              <a:gd name="T27" fmla="*/ 1177 h 1191"/>
              <a:gd name="T28" fmla="*/ 2 w 174"/>
              <a:gd name="T29" fmla="*/ 1191 h 1191"/>
              <a:gd name="T30" fmla="*/ 0 w 174"/>
              <a:gd name="T31" fmla="*/ 1191 h 1191"/>
              <a:gd name="T32" fmla="*/ 0 w 174"/>
              <a:gd name="T33" fmla="*/ 1132 h 1191"/>
              <a:gd name="T34" fmla="*/ 39 w 174"/>
              <a:gd name="T35" fmla="*/ 1118 h 1191"/>
              <a:gd name="T36" fmla="*/ 70 w 174"/>
              <a:gd name="T37" fmla="*/ 1096 h 1191"/>
              <a:gd name="T38" fmla="*/ 95 w 174"/>
              <a:gd name="T39" fmla="*/ 1065 h 1191"/>
              <a:gd name="T40" fmla="*/ 109 w 174"/>
              <a:gd name="T41" fmla="*/ 1028 h 1191"/>
              <a:gd name="T42" fmla="*/ 115 w 174"/>
              <a:gd name="T43" fmla="*/ 989 h 1191"/>
              <a:gd name="T44" fmla="*/ 115 w 174"/>
              <a:gd name="T45" fmla="*/ 202 h 1191"/>
              <a:gd name="T46" fmla="*/ 109 w 174"/>
              <a:gd name="T47" fmla="*/ 163 h 1191"/>
              <a:gd name="T48" fmla="*/ 95 w 174"/>
              <a:gd name="T49" fmla="*/ 126 h 1191"/>
              <a:gd name="T50" fmla="*/ 70 w 174"/>
              <a:gd name="T51" fmla="*/ 95 h 1191"/>
              <a:gd name="T52" fmla="*/ 39 w 174"/>
              <a:gd name="T53" fmla="*/ 73 h 1191"/>
              <a:gd name="T54" fmla="*/ 0 w 174"/>
              <a:gd name="T55" fmla="*/ 56 h 1191"/>
              <a:gd name="T56" fmla="*/ 0 w 174"/>
              <a:gd name="T57"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4" h="1191">
                <a:moveTo>
                  <a:pt x="0" y="0"/>
                </a:moveTo>
                <a:lnTo>
                  <a:pt x="2" y="0"/>
                </a:lnTo>
                <a:lnTo>
                  <a:pt x="50" y="14"/>
                </a:lnTo>
                <a:lnTo>
                  <a:pt x="90" y="36"/>
                </a:lnTo>
                <a:lnTo>
                  <a:pt x="126" y="70"/>
                </a:lnTo>
                <a:lnTo>
                  <a:pt x="151" y="109"/>
                </a:lnTo>
                <a:lnTo>
                  <a:pt x="168" y="154"/>
                </a:lnTo>
                <a:lnTo>
                  <a:pt x="174" y="202"/>
                </a:lnTo>
                <a:lnTo>
                  <a:pt x="174" y="989"/>
                </a:lnTo>
                <a:lnTo>
                  <a:pt x="168" y="1037"/>
                </a:lnTo>
                <a:lnTo>
                  <a:pt x="151" y="1082"/>
                </a:lnTo>
                <a:lnTo>
                  <a:pt x="126" y="1121"/>
                </a:lnTo>
                <a:lnTo>
                  <a:pt x="90" y="1152"/>
                </a:lnTo>
                <a:lnTo>
                  <a:pt x="50" y="1177"/>
                </a:lnTo>
                <a:lnTo>
                  <a:pt x="2" y="1191"/>
                </a:lnTo>
                <a:lnTo>
                  <a:pt x="0" y="1191"/>
                </a:lnTo>
                <a:lnTo>
                  <a:pt x="0" y="1132"/>
                </a:lnTo>
                <a:lnTo>
                  <a:pt x="39" y="1118"/>
                </a:lnTo>
                <a:lnTo>
                  <a:pt x="70" y="1096"/>
                </a:lnTo>
                <a:lnTo>
                  <a:pt x="95" y="1065"/>
                </a:lnTo>
                <a:lnTo>
                  <a:pt x="109" y="1028"/>
                </a:lnTo>
                <a:lnTo>
                  <a:pt x="115" y="989"/>
                </a:lnTo>
                <a:lnTo>
                  <a:pt x="115" y="202"/>
                </a:lnTo>
                <a:lnTo>
                  <a:pt x="109" y="163"/>
                </a:lnTo>
                <a:lnTo>
                  <a:pt x="95" y="126"/>
                </a:lnTo>
                <a:lnTo>
                  <a:pt x="70" y="95"/>
                </a:lnTo>
                <a:lnTo>
                  <a:pt x="39" y="73"/>
                </a:lnTo>
                <a:lnTo>
                  <a:pt x="0" y="56"/>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21" name="O11">
            <a:extLst>
              <a:ext uri="{FF2B5EF4-FFF2-40B4-BE49-F238E27FC236}">
                <a16:creationId xmlns:a16="http://schemas.microsoft.com/office/drawing/2014/main" id="{C792C3C2-88B3-44E7-8AF7-21896082E031}"/>
              </a:ext>
            </a:extLst>
          </p:cNvPr>
          <p:cNvSpPr>
            <a:spLocks/>
          </p:cNvSpPr>
          <p:nvPr userDrawn="1"/>
        </p:nvSpPr>
        <p:spPr bwMode="auto">
          <a:xfrm>
            <a:off x="6951876" y="2964392"/>
            <a:ext cx="135668" cy="930805"/>
          </a:xfrm>
          <a:custGeom>
            <a:avLst/>
            <a:gdLst>
              <a:gd name="T0" fmla="*/ 174 w 174"/>
              <a:gd name="T1" fmla="*/ 0 h 1191"/>
              <a:gd name="T2" fmla="*/ 174 w 174"/>
              <a:gd name="T3" fmla="*/ 56 h 1191"/>
              <a:gd name="T4" fmla="*/ 135 w 174"/>
              <a:gd name="T5" fmla="*/ 73 h 1191"/>
              <a:gd name="T6" fmla="*/ 104 w 174"/>
              <a:gd name="T7" fmla="*/ 95 h 1191"/>
              <a:gd name="T8" fmla="*/ 79 w 174"/>
              <a:gd name="T9" fmla="*/ 126 h 1191"/>
              <a:gd name="T10" fmla="*/ 65 w 174"/>
              <a:gd name="T11" fmla="*/ 163 h 1191"/>
              <a:gd name="T12" fmla="*/ 59 w 174"/>
              <a:gd name="T13" fmla="*/ 202 h 1191"/>
              <a:gd name="T14" fmla="*/ 59 w 174"/>
              <a:gd name="T15" fmla="*/ 989 h 1191"/>
              <a:gd name="T16" fmla="*/ 65 w 174"/>
              <a:gd name="T17" fmla="*/ 1028 h 1191"/>
              <a:gd name="T18" fmla="*/ 79 w 174"/>
              <a:gd name="T19" fmla="*/ 1065 h 1191"/>
              <a:gd name="T20" fmla="*/ 104 w 174"/>
              <a:gd name="T21" fmla="*/ 1096 h 1191"/>
              <a:gd name="T22" fmla="*/ 135 w 174"/>
              <a:gd name="T23" fmla="*/ 1118 h 1191"/>
              <a:gd name="T24" fmla="*/ 174 w 174"/>
              <a:gd name="T25" fmla="*/ 1132 h 1191"/>
              <a:gd name="T26" fmla="*/ 174 w 174"/>
              <a:gd name="T27" fmla="*/ 1191 h 1191"/>
              <a:gd name="T28" fmla="*/ 171 w 174"/>
              <a:gd name="T29" fmla="*/ 1191 h 1191"/>
              <a:gd name="T30" fmla="*/ 124 w 174"/>
              <a:gd name="T31" fmla="*/ 1177 h 1191"/>
              <a:gd name="T32" fmla="*/ 84 w 174"/>
              <a:gd name="T33" fmla="*/ 1152 h 1191"/>
              <a:gd name="T34" fmla="*/ 48 w 174"/>
              <a:gd name="T35" fmla="*/ 1121 h 1191"/>
              <a:gd name="T36" fmla="*/ 22 w 174"/>
              <a:gd name="T37" fmla="*/ 1082 h 1191"/>
              <a:gd name="T38" fmla="*/ 6 w 174"/>
              <a:gd name="T39" fmla="*/ 1037 h 1191"/>
              <a:gd name="T40" fmla="*/ 0 w 174"/>
              <a:gd name="T41" fmla="*/ 989 h 1191"/>
              <a:gd name="T42" fmla="*/ 0 w 174"/>
              <a:gd name="T43" fmla="*/ 202 h 1191"/>
              <a:gd name="T44" fmla="*/ 6 w 174"/>
              <a:gd name="T45" fmla="*/ 154 h 1191"/>
              <a:gd name="T46" fmla="*/ 22 w 174"/>
              <a:gd name="T47" fmla="*/ 109 h 1191"/>
              <a:gd name="T48" fmla="*/ 48 w 174"/>
              <a:gd name="T49" fmla="*/ 70 h 1191"/>
              <a:gd name="T50" fmla="*/ 84 w 174"/>
              <a:gd name="T51" fmla="*/ 36 h 1191"/>
              <a:gd name="T52" fmla="*/ 124 w 174"/>
              <a:gd name="T53" fmla="*/ 14 h 1191"/>
              <a:gd name="T54" fmla="*/ 171 w 174"/>
              <a:gd name="T55" fmla="*/ 0 h 1191"/>
              <a:gd name="T56" fmla="*/ 174 w 174"/>
              <a:gd name="T57"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4" h="1191">
                <a:moveTo>
                  <a:pt x="174" y="0"/>
                </a:moveTo>
                <a:lnTo>
                  <a:pt x="174" y="56"/>
                </a:lnTo>
                <a:lnTo>
                  <a:pt x="135" y="73"/>
                </a:lnTo>
                <a:lnTo>
                  <a:pt x="104" y="95"/>
                </a:lnTo>
                <a:lnTo>
                  <a:pt x="79" y="126"/>
                </a:lnTo>
                <a:lnTo>
                  <a:pt x="65" y="163"/>
                </a:lnTo>
                <a:lnTo>
                  <a:pt x="59" y="202"/>
                </a:lnTo>
                <a:lnTo>
                  <a:pt x="59" y="989"/>
                </a:lnTo>
                <a:lnTo>
                  <a:pt x="65" y="1028"/>
                </a:lnTo>
                <a:lnTo>
                  <a:pt x="79" y="1065"/>
                </a:lnTo>
                <a:lnTo>
                  <a:pt x="104" y="1096"/>
                </a:lnTo>
                <a:lnTo>
                  <a:pt x="135" y="1118"/>
                </a:lnTo>
                <a:lnTo>
                  <a:pt x="174" y="1132"/>
                </a:lnTo>
                <a:lnTo>
                  <a:pt x="174" y="1191"/>
                </a:lnTo>
                <a:lnTo>
                  <a:pt x="171" y="1191"/>
                </a:lnTo>
                <a:lnTo>
                  <a:pt x="124" y="1177"/>
                </a:lnTo>
                <a:lnTo>
                  <a:pt x="84" y="1152"/>
                </a:lnTo>
                <a:lnTo>
                  <a:pt x="48" y="1121"/>
                </a:lnTo>
                <a:lnTo>
                  <a:pt x="22" y="1082"/>
                </a:lnTo>
                <a:lnTo>
                  <a:pt x="6" y="1037"/>
                </a:lnTo>
                <a:lnTo>
                  <a:pt x="0" y="989"/>
                </a:lnTo>
                <a:lnTo>
                  <a:pt x="0" y="202"/>
                </a:lnTo>
                <a:lnTo>
                  <a:pt x="6" y="154"/>
                </a:lnTo>
                <a:lnTo>
                  <a:pt x="22" y="109"/>
                </a:lnTo>
                <a:lnTo>
                  <a:pt x="48" y="70"/>
                </a:lnTo>
                <a:lnTo>
                  <a:pt x="84" y="36"/>
                </a:lnTo>
                <a:lnTo>
                  <a:pt x="124" y="14"/>
                </a:lnTo>
                <a:lnTo>
                  <a:pt x="171" y="0"/>
                </a:lnTo>
                <a:lnTo>
                  <a:pt x="17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22" name="N">
            <a:extLst>
              <a:ext uri="{FF2B5EF4-FFF2-40B4-BE49-F238E27FC236}">
                <a16:creationId xmlns:a16="http://schemas.microsoft.com/office/drawing/2014/main" id="{194091B6-9F9C-4E88-8FCE-BF7AAE39B7B3}"/>
              </a:ext>
            </a:extLst>
          </p:cNvPr>
          <p:cNvSpPr>
            <a:spLocks/>
          </p:cNvSpPr>
          <p:nvPr userDrawn="1"/>
        </p:nvSpPr>
        <p:spPr bwMode="auto">
          <a:xfrm>
            <a:off x="7514821" y="2968299"/>
            <a:ext cx="343849" cy="922208"/>
          </a:xfrm>
          <a:custGeom>
            <a:avLst/>
            <a:gdLst>
              <a:gd name="T0" fmla="*/ 0 w 441"/>
              <a:gd name="T1" fmla="*/ 0 h 1180"/>
              <a:gd name="T2" fmla="*/ 73 w 441"/>
              <a:gd name="T3" fmla="*/ 0 h 1180"/>
              <a:gd name="T4" fmla="*/ 385 w 441"/>
              <a:gd name="T5" fmla="*/ 987 h 1180"/>
              <a:gd name="T6" fmla="*/ 385 w 441"/>
              <a:gd name="T7" fmla="*/ 0 h 1180"/>
              <a:gd name="T8" fmla="*/ 441 w 441"/>
              <a:gd name="T9" fmla="*/ 0 h 1180"/>
              <a:gd name="T10" fmla="*/ 441 w 441"/>
              <a:gd name="T11" fmla="*/ 1180 h 1180"/>
              <a:gd name="T12" fmla="*/ 388 w 441"/>
              <a:gd name="T13" fmla="*/ 1180 h 1180"/>
              <a:gd name="T14" fmla="*/ 56 w 441"/>
              <a:gd name="T15" fmla="*/ 127 h 1180"/>
              <a:gd name="T16" fmla="*/ 56 w 441"/>
              <a:gd name="T17" fmla="*/ 1180 h 1180"/>
              <a:gd name="T18" fmla="*/ 0 w 441"/>
              <a:gd name="T19" fmla="*/ 1180 h 1180"/>
              <a:gd name="T20" fmla="*/ 0 w 441"/>
              <a:gd name="T21"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1" h="1180">
                <a:moveTo>
                  <a:pt x="0" y="0"/>
                </a:moveTo>
                <a:lnTo>
                  <a:pt x="73" y="0"/>
                </a:lnTo>
                <a:lnTo>
                  <a:pt x="385" y="987"/>
                </a:lnTo>
                <a:lnTo>
                  <a:pt x="385" y="0"/>
                </a:lnTo>
                <a:lnTo>
                  <a:pt x="441" y="0"/>
                </a:lnTo>
                <a:lnTo>
                  <a:pt x="441" y="1180"/>
                </a:lnTo>
                <a:lnTo>
                  <a:pt x="388" y="1180"/>
                </a:lnTo>
                <a:lnTo>
                  <a:pt x="56" y="127"/>
                </a:lnTo>
                <a:lnTo>
                  <a:pt x="56" y="1180"/>
                </a:lnTo>
                <a:lnTo>
                  <a:pt x="0" y="1180"/>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23" name="S">
            <a:extLst>
              <a:ext uri="{FF2B5EF4-FFF2-40B4-BE49-F238E27FC236}">
                <a16:creationId xmlns:a16="http://schemas.microsoft.com/office/drawing/2014/main" id="{54E233F8-B8DC-494E-8734-352553661E23}"/>
              </a:ext>
            </a:extLst>
          </p:cNvPr>
          <p:cNvSpPr>
            <a:spLocks/>
          </p:cNvSpPr>
          <p:nvPr userDrawn="1"/>
        </p:nvSpPr>
        <p:spPr bwMode="auto">
          <a:xfrm>
            <a:off x="8084783" y="2962047"/>
            <a:ext cx="324356" cy="935494"/>
          </a:xfrm>
          <a:custGeom>
            <a:avLst/>
            <a:gdLst>
              <a:gd name="T0" fmla="*/ 261 w 416"/>
              <a:gd name="T1" fmla="*/ 6 h 1197"/>
              <a:gd name="T2" fmla="*/ 354 w 416"/>
              <a:gd name="T3" fmla="*/ 59 h 1197"/>
              <a:gd name="T4" fmla="*/ 408 w 416"/>
              <a:gd name="T5" fmla="*/ 152 h 1197"/>
              <a:gd name="T6" fmla="*/ 416 w 416"/>
              <a:gd name="T7" fmla="*/ 385 h 1197"/>
              <a:gd name="T8" fmla="*/ 357 w 416"/>
              <a:gd name="T9" fmla="*/ 205 h 1197"/>
              <a:gd name="T10" fmla="*/ 329 w 416"/>
              <a:gd name="T11" fmla="*/ 118 h 1197"/>
              <a:gd name="T12" fmla="*/ 256 w 416"/>
              <a:gd name="T13" fmla="*/ 65 h 1197"/>
              <a:gd name="T14" fmla="*/ 160 w 416"/>
              <a:gd name="T15" fmla="*/ 65 h 1197"/>
              <a:gd name="T16" fmla="*/ 87 w 416"/>
              <a:gd name="T17" fmla="*/ 118 h 1197"/>
              <a:gd name="T18" fmla="*/ 59 w 416"/>
              <a:gd name="T19" fmla="*/ 205 h 1197"/>
              <a:gd name="T20" fmla="*/ 62 w 416"/>
              <a:gd name="T21" fmla="*/ 346 h 1197"/>
              <a:gd name="T22" fmla="*/ 76 w 416"/>
              <a:gd name="T23" fmla="*/ 379 h 1197"/>
              <a:gd name="T24" fmla="*/ 377 w 416"/>
              <a:gd name="T25" fmla="*/ 739 h 1197"/>
              <a:gd name="T26" fmla="*/ 391 w 416"/>
              <a:gd name="T27" fmla="*/ 759 h 1197"/>
              <a:gd name="T28" fmla="*/ 410 w 416"/>
              <a:gd name="T29" fmla="*/ 809 h 1197"/>
              <a:gd name="T30" fmla="*/ 416 w 416"/>
              <a:gd name="T31" fmla="*/ 992 h 1197"/>
              <a:gd name="T32" fmla="*/ 388 w 416"/>
              <a:gd name="T33" fmla="*/ 1096 h 1197"/>
              <a:gd name="T34" fmla="*/ 312 w 416"/>
              <a:gd name="T35" fmla="*/ 1169 h 1197"/>
              <a:gd name="T36" fmla="*/ 208 w 416"/>
              <a:gd name="T37" fmla="*/ 1197 h 1197"/>
              <a:gd name="T38" fmla="*/ 104 w 416"/>
              <a:gd name="T39" fmla="*/ 1169 h 1197"/>
              <a:gd name="T40" fmla="*/ 28 w 416"/>
              <a:gd name="T41" fmla="*/ 1096 h 1197"/>
              <a:gd name="T42" fmla="*/ 0 w 416"/>
              <a:gd name="T43" fmla="*/ 992 h 1197"/>
              <a:gd name="T44" fmla="*/ 59 w 416"/>
              <a:gd name="T45" fmla="*/ 778 h 1197"/>
              <a:gd name="T46" fmla="*/ 65 w 416"/>
              <a:gd name="T47" fmla="*/ 1037 h 1197"/>
              <a:gd name="T48" fmla="*/ 118 w 416"/>
              <a:gd name="T49" fmla="*/ 1113 h 1197"/>
              <a:gd name="T50" fmla="*/ 208 w 416"/>
              <a:gd name="T51" fmla="*/ 1141 h 1197"/>
              <a:gd name="T52" fmla="*/ 295 w 416"/>
              <a:gd name="T53" fmla="*/ 1113 h 1197"/>
              <a:gd name="T54" fmla="*/ 351 w 416"/>
              <a:gd name="T55" fmla="*/ 1037 h 1197"/>
              <a:gd name="T56" fmla="*/ 357 w 416"/>
              <a:gd name="T57" fmla="*/ 840 h 1197"/>
              <a:gd name="T58" fmla="*/ 346 w 416"/>
              <a:gd name="T59" fmla="*/ 795 h 1197"/>
              <a:gd name="T60" fmla="*/ 334 w 416"/>
              <a:gd name="T61" fmla="*/ 775 h 1197"/>
              <a:gd name="T62" fmla="*/ 34 w 416"/>
              <a:gd name="T63" fmla="*/ 416 h 1197"/>
              <a:gd name="T64" fmla="*/ 14 w 416"/>
              <a:gd name="T65" fmla="*/ 382 h 1197"/>
              <a:gd name="T66" fmla="*/ 0 w 416"/>
              <a:gd name="T67" fmla="*/ 320 h 1197"/>
              <a:gd name="T68" fmla="*/ 8 w 416"/>
              <a:gd name="T69" fmla="*/ 152 h 1197"/>
              <a:gd name="T70" fmla="*/ 62 w 416"/>
              <a:gd name="T71" fmla="*/ 59 h 1197"/>
              <a:gd name="T72" fmla="*/ 152 w 416"/>
              <a:gd name="T73" fmla="*/ 6 h 1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6" h="1197">
                <a:moveTo>
                  <a:pt x="208" y="0"/>
                </a:moveTo>
                <a:lnTo>
                  <a:pt x="261" y="6"/>
                </a:lnTo>
                <a:lnTo>
                  <a:pt x="312" y="28"/>
                </a:lnTo>
                <a:lnTo>
                  <a:pt x="354" y="59"/>
                </a:lnTo>
                <a:lnTo>
                  <a:pt x="388" y="101"/>
                </a:lnTo>
                <a:lnTo>
                  <a:pt x="408" y="152"/>
                </a:lnTo>
                <a:lnTo>
                  <a:pt x="416" y="205"/>
                </a:lnTo>
                <a:lnTo>
                  <a:pt x="416" y="385"/>
                </a:lnTo>
                <a:lnTo>
                  <a:pt x="357" y="390"/>
                </a:lnTo>
                <a:lnTo>
                  <a:pt x="357" y="205"/>
                </a:lnTo>
                <a:lnTo>
                  <a:pt x="351" y="157"/>
                </a:lnTo>
                <a:lnTo>
                  <a:pt x="329" y="118"/>
                </a:lnTo>
                <a:lnTo>
                  <a:pt x="295" y="84"/>
                </a:lnTo>
                <a:lnTo>
                  <a:pt x="256" y="65"/>
                </a:lnTo>
                <a:lnTo>
                  <a:pt x="208" y="56"/>
                </a:lnTo>
                <a:lnTo>
                  <a:pt x="160" y="65"/>
                </a:lnTo>
                <a:lnTo>
                  <a:pt x="118" y="84"/>
                </a:lnTo>
                <a:lnTo>
                  <a:pt x="87" y="118"/>
                </a:lnTo>
                <a:lnTo>
                  <a:pt x="65" y="157"/>
                </a:lnTo>
                <a:lnTo>
                  <a:pt x="59" y="205"/>
                </a:lnTo>
                <a:lnTo>
                  <a:pt x="59" y="320"/>
                </a:lnTo>
                <a:lnTo>
                  <a:pt x="62" y="346"/>
                </a:lnTo>
                <a:lnTo>
                  <a:pt x="70" y="368"/>
                </a:lnTo>
                <a:lnTo>
                  <a:pt x="76" y="379"/>
                </a:lnTo>
                <a:lnTo>
                  <a:pt x="81" y="385"/>
                </a:lnTo>
                <a:lnTo>
                  <a:pt x="377" y="739"/>
                </a:lnTo>
                <a:lnTo>
                  <a:pt x="382" y="745"/>
                </a:lnTo>
                <a:lnTo>
                  <a:pt x="391" y="759"/>
                </a:lnTo>
                <a:lnTo>
                  <a:pt x="402" y="781"/>
                </a:lnTo>
                <a:lnTo>
                  <a:pt x="410" y="809"/>
                </a:lnTo>
                <a:lnTo>
                  <a:pt x="416" y="840"/>
                </a:lnTo>
                <a:lnTo>
                  <a:pt x="416" y="992"/>
                </a:lnTo>
                <a:lnTo>
                  <a:pt x="408" y="1045"/>
                </a:lnTo>
                <a:lnTo>
                  <a:pt x="388" y="1096"/>
                </a:lnTo>
                <a:lnTo>
                  <a:pt x="354" y="1138"/>
                </a:lnTo>
                <a:lnTo>
                  <a:pt x="312" y="1169"/>
                </a:lnTo>
                <a:lnTo>
                  <a:pt x="261" y="1191"/>
                </a:lnTo>
                <a:lnTo>
                  <a:pt x="208" y="1197"/>
                </a:lnTo>
                <a:lnTo>
                  <a:pt x="152" y="1191"/>
                </a:lnTo>
                <a:lnTo>
                  <a:pt x="104" y="1169"/>
                </a:lnTo>
                <a:lnTo>
                  <a:pt x="62" y="1138"/>
                </a:lnTo>
                <a:lnTo>
                  <a:pt x="28" y="1096"/>
                </a:lnTo>
                <a:lnTo>
                  <a:pt x="8" y="1045"/>
                </a:lnTo>
                <a:lnTo>
                  <a:pt x="0" y="992"/>
                </a:lnTo>
                <a:lnTo>
                  <a:pt x="0" y="784"/>
                </a:lnTo>
                <a:lnTo>
                  <a:pt x="59" y="778"/>
                </a:lnTo>
                <a:lnTo>
                  <a:pt x="59" y="992"/>
                </a:lnTo>
                <a:lnTo>
                  <a:pt x="65" y="1037"/>
                </a:lnTo>
                <a:lnTo>
                  <a:pt x="87" y="1079"/>
                </a:lnTo>
                <a:lnTo>
                  <a:pt x="118" y="1113"/>
                </a:lnTo>
                <a:lnTo>
                  <a:pt x="160" y="1132"/>
                </a:lnTo>
                <a:lnTo>
                  <a:pt x="208" y="1141"/>
                </a:lnTo>
                <a:lnTo>
                  <a:pt x="256" y="1132"/>
                </a:lnTo>
                <a:lnTo>
                  <a:pt x="295" y="1113"/>
                </a:lnTo>
                <a:lnTo>
                  <a:pt x="329" y="1079"/>
                </a:lnTo>
                <a:lnTo>
                  <a:pt x="351" y="1037"/>
                </a:lnTo>
                <a:lnTo>
                  <a:pt x="357" y="992"/>
                </a:lnTo>
                <a:lnTo>
                  <a:pt x="357" y="840"/>
                </a:lnTo>
                <a:lnTo>
                  <a:pt x="354" y="815"/>
                </a:lnTo>
                <a:lnTo>
                  <a:pt x="346" y="795"/>
                </a:lnTo>
                <a:lnTo>
                  <a:pt x="337" y="781"/>
                </a:lnTo>
                <a:lnTo>
                  <a:pt x="334" y="775"/>
                </a:lnTo>
                <a:lnTo>
                  <a:pt x="37" y="421"/>
                </a:lnTo>
                <a:lnTo>
                  <a:pt x="34" y="416"/>
                </a:lnTo>
                <a:lnTo>
                  <a:pt x="25" y="402"/>
                </a:lnTo>
                <a:lnTo>
                  <a:pt x="14" y="382"/>
                </a:lnTo>
                <a:lnTo>
                  <a:pt x="6" y="354"/>
                </a:lnTo>
                <a:lnTo>
                  <a:pt x="0" y="320"/>
                </a:lnTo>
                <a:lnTo>
                  <a:pt x="0" y="205"/>
                </a:lnTo>
                <a:lnTo>
                  <a:pt x="8" y="152"/>
                </a:lnTo>
                <a:lnTo>
                  <a:pt x="28" y="101"/>
                </a:lnTo>
                <a:lnTo>
                  <a:pt x="62" y="59"/>
                </a:lnTo>
                <a:lnTo>
                  <a:pt x="104" y="28"/>
                </a:lnTo>
                <a:lnTo>
                  <a:pt x="152" y="6"/>
                </a:lnTo>
                <a:lnTo>
                  <a:pt x="20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
        <p:nvSpPr>
          <p:cNvPr id="24" name="Vrije vorm 308">
            <a:extLst>
              <a:ext uri="{FF2B5EF4-FFF2-40B4-BE49-F238E27FC236}">
                <a16:creationId xmlns:a16="http://schemas.microsoft.com/office/drawing/2014/main" id="{7C777F47-1F45-4C48-8BB8-EE238B1C9C19}"/>
              </a:ext>
            </a:extLst>
          </p:cNvPr>
          <p:cNvSpPr/>
          <p:nvPr userDrawn="1"/>
        </p:nvSpPr>
        <p:spPr>
          <a:xfrm>
            <a:off x="8738483" y="2949424"/>
            <a:ext cx="966992" cy="966991"/>
          </a:xfrm>
          <a:custGeom>
            <a:avLst/>
            <a:gdLst>
              <a:gd name="connsiteX0" fmla="*/ 3160837 w 6321674"/>
              <a:gd name="connsiteY0" fmla="*/ 0 h 6321674"/>
              <a:gd name="connsiteX1" fmla="*/ 6321674 w 6321674"/>
              <a:gd name="connsiteY1" fmla="*/ 3160837 h 6321674"/>
              <a:gd name="connsiteX2" fmla="*/ 6073280 w 6321674"/>
              <a:gd name="connsiteY2" fmla="*/ 4391178 h 6321674"/>
              <a:gd name="connsiteX3" fmla="*/ 6050767 w 6321674"/>
              <a:gd name="connsiteY3" fmla="*/ 4437912 h 6321674"/>
              <a:gd name="connsiteX4" fmla="*/ 5808464 w 6321674"/>
              <a:gd name="connsiteY4" fmla="*/ 4437912 h 6321674"/>
              <a:gd name="connsiteX5" fmla="*/ 4886641 w 6321674"/>
              <a:gd name="connsiteY5" fmla="*/ 3516089 h 6321674"/>
              <a:gd name="connsiteX6" fmla="*/ 4886641 w 6321674"/>
              <a:gd name="connsiteY6" fmla="*/ 2976234 h 6321674"/>
              <a:gd name="connsiteX7" fmla="*/ 4861424 w 6321674"/>
              <a:gd name="connsiteY7" fmla="*/ 2811002 h 6321674"/>
              <a:gd name="connsiteX8" fmla="*/ 3160837 w 6321674"/>
              <a:gd name="connsiteY8" fmla="*/ 1424984 h 6321674"/>
              <a:gd name="connsiteX9" fmla="*/ 1759746 w 6321674"/>
              <a:gd name="connsiteY9" fmla="*/ 1424984 h 6321674"/>
              <a:gd name="connsiteX10" fmla="*/ 2750811 w 6321674"/>
              <a:gd name="connsiteY10" fmla="*/ 2416049 h 6321674"/>
              <a:gd name="connsiteX11" fmla="*/ 2828413 w 6321674"/>
              <a:gd name="connsiteY11" fmla="*/ 2373928 h 6321674"/>
              <a:gd name="connsiteX12" fmla="*/ 3160836 w 6321674"/>
              <a:gd name="connsiteY12" fmla="*/ 2306815 h 6321674"/>
              <a:gd name="connsiteX13" fmla="*/ 4014858 w 6321674"/>
              <a:gd name="connsiteY13" fmla="*/ 3160837 h 6321674"/>
              <a:gd name="connsiteX14" fmla="*/ 3947745 w 6321674"/>
              <a:gd name="connsiteY14" fmla="*/ 3493261 h 6321674"/>
              <a:gd name="connsiteX15" fmla="*/ 3905624 w 6321674"/>
              <a:gd name="connsiteY15" fmla="*/ 3570862 h 6321674"/>
              <a:gd name="connsiteX16" fmla="*/ 4978204 w 6321674"/>
              <a:gd name="connsiteY16" fmla="*/ 4651491 h 6321674"/>
              <a:gd name="connsiteX17" fmla="*/ 5564528 w 6321674"/>
              <a:gd name="connsiteY17" fmla="*/ 4886642 h 6321674"/>
              <a:gd name="connsiteX18" fmla="*/ 5807033 w 6321674"/>
              <a:gd name="connsiteY18" fmla="*/ 4886642 h 6321674"/>
              <a:gd name="connsiteX19" fmla="*/ 5781853 w 6321674"/>
              <a:gd name="connsiteY19" fmla="*/ 4928091 h 6321674"/>
              <a:gd name="connsiteX20" fmla="*/ 3160837 w 6321674"/>
              <a:gd name="connsiteY20" fmla="*/ 6321674 h 6321674"/>
              <a:gd name="connsiteX21" fmla="*/ 0 w 6321674"/>
              <a:gd name="connsiteY21" fmla="*/ 3160837 h 6321674"/>
              <a:gd name="connsiteX22" fmla="*/ 248395 w 6321674"/>
              <a:gd name="connsiteY22" fmla="*/ 1930497 h 6321674"/>
              <a:gd name="connsiteX23" fmla="*/ 278958 w 6321674"/>
              <a:gd name="connsiteY23" fmla="*/ 1867050 h 6321674"/>
              <a:gd name="connsiteX24" fmla="*/ 523257 w 6321674"/>
              <a:gd name="connsiteY24" fmla="*/ 1867050 h 6321674"/>
              <a:gd name="connsiteX25" fmla="*/ 1445080 w 6321674"/>
              <a:gd name="connsiteY25" fmla="*/ 2788873 h 6321674"/>
              <a:gd name="connsiteX26" fmla="*/ 1445080 w 6321674"/>
              <a:gd name="connsiteY26" fmla="*/ 3411271 h 6321674"/>
              <a:gd name="connsiteX27" fmla="*/ 1460251 w 6321674"/>
              <a:gd name="connsiteY27" fmla="*/ 3510672 h 6321674"/>
              <a:gd name="connsiteX28" fmla="*/ 3160837 w 6321674"/>
              <a:gd name="connsiteY28" fmla="*/ 4896690 h 6321674"/>
              <a:gd name="connsiteX29" fmla="*/ 4561928 w 6321674"/>
              <a:gd name="connsiteY29" fmla="*/ 4896690 h 6321674"/>
              <a:gd name="connsiteX30" fmla="*/ 3570862 w 6321674"/>
              <a:gd name="connsiteY30" fmla="*/ 3905624 h 6321674"/>
              <a:gd name="connsiteX31" fmla="*/ 3493260 w 6321674"/>
              <a:gd name="connsiteY31" fmla="*/ 3947745 h 6321674"/>
              <a:gd name="connsiteX32" fmla="*/ 3160836 w 6321674"/>
              <a:gd name="connsiteY32" fmla="*/ 4014859 h 6321674"/>
              <a:gd name="connsiteX33" fmla="*/ 2306814 w 6321674"/>
              <a:gd name="connsiteY33" fmla="*/ 3160837 h 6321674"/>
              <a:gd name="connsiteX34" fmla="*/ 2373928 w 6321674"/>
              <a:gd name="connsiteY34" fmla="*/ 2828413 h 6321674"/>
              <a:gd name="connsiteX35" fmla="*/ 2416050 w 6321674"/>
              <a:gd name="connsiteY35" fmla="*/ 2750811 h 6321674"/>
              <a:gd name="connsiteX36" fmla="*/ 1433758 w 6321674"/>
              <a:gd name="connsiteY36" fmla="*/ 1759384 h 6321674"/>
              <a:gd name="connsiteX37" fmla="*/ 731545 w 6321674"/>
              <a:gd name="connsiteY37" fmla="*/ 1403612 h 6321674"/>
              <a:gd name="connsiteX38" fmla="*/ 533729 w 6321674"/>
              <a:gd name="connsiteY38" fmla="*/ 1403612 h 6321674"/>
              <a:gd name="connsiteX39" fmla="*/ 539822 w 6321674"/>
              <a:gd name="connsiteY39" fmla="*/ 1393583 h 6321674"/>
              <a:gd name="connsiteX40" fmla="*/ 3160837 w 6321674"/>
              <a:gd name="connsiteY40" fmla="*/ 0 h 6321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21674" h="6321674">
                <a:moveTo>
                  <a:pt x="3160837" y="0"/>
                </a:moveTo>
                <a:cubicBezTo>
                  <a:pt x="4906519" y="0"/>
                  <a:pt x="6321674" y="1415155"/>
                  <a:pt x="6321674" y="3160837"/>
                </a:cubicBezTo>
                <a:cubicBezTo>
                  <a:pt x="6321674" y="3597258"/>
                  <a:pt x="6233227" y="4013020"/>
                  <a:pt x="6073280" y="4391178"/>
                </a:cubicBezTo>
                <a:lnTo>
                  <a:pt x="6050767" y="4437912"/>
                </a:lnTo>
                <a:lnTo>
                  <a:pt x="5808464" y="4437912"/>
                </a:lnTo>
                <a:cubicBezTo>
                  <a:pt x="5299355" y="4437912"/>
                  <a:pt x="4886641" y="4025198"/>
                  <a:pt x="4886641" y="3516089"/>
                </a:cubicBezTo>
                <a:lnTo>
                  <a:pt x="4886641" y="2976234"/>
                </a:lnTo>
                <a:lnTo>
                  <a:pt x="4861424" y="2811002"/>
                </a:lnTo>
                <a:cubicBezTo>
                  <a:pt x="4699562" y="2020003"/>
                  <a:pt x="3999687" y="1424984"/>
                  <a:pt x="3160837" y="1424984"/>
                </a:cubicBezTo>
                <a:lnTo>
                  <a:pt x="1759746" y="1424984"/>
                </a:lnTo>
                <a:lnTo>
                  <a:pt x="2750811" y="2416049"/>
                </a:lnTo>
                <a:lnTo>
                  <a:pt x="2828413" y="2373928"/>
                </a:lnTo>
                <a:cubicBezTo>
                  <a:pt x="2930586" y="2330712"/>
                  <a:pt x="3042921" y="2306815"/>
                  <a:pt x="3160836" y="2306815"/>
                </a:cubicBezTo>
                <a:cubicBezTo>
                  <a:pt x="3632499" y="2306815"/>
                  <a:pt x="4014858" y="2689174"/>
                  <a:pt x="4014858" y="3160837"/>
                </a:cubicBezTo>
                <a:cubicBezTo>
                  <a:pt x="4014858" y="3278753"/>
                  <a:pt x="3990961" y="3391087"/>
                  <a:pt x="3947745" y="3493261"/>
                </a:cubicBezTo>
                <a:lnTo>
                  <a:pt x="3905624" y="3570862"/>
                </a:lnTo>
                <a:lnTo>
                  <a:pt x="4978204" y="4651491"/>
                </a:lnTo>
                <a:cubicBezTo>
                  <a:pt x="5125286" y="4798573"/>
                  <a:pt x="5340089" y="4886642"/>
                  <a:pt x="5564528" y="4886642"/>
                </a:cubicBezTo>
                <a:lnTo>
                  <a:pt x="5807033" y="4886642"/>
                </a:lnTo>
                <a:lnTo>
                  <a:pt x="5781853" y="4928091"/>
                </a:lnTo>
                <a:cubicBezTo>
                  <a:pt x="5213828" y="5768879"/>
                  <a:pt x="4251889" y="6321674"/>
                  <a:pt x="3160837" y="6321674"/>
                </a:cubicBezTo>
                <a:cubicBezTo>
                  <a:pt x="1415155" y="6321674"/>
                  <a:pt x="0" y="4906519"/>
                  <a:pt x="0" y="3160837"/>
                </a:cubicBezTo>
                <a:cubicBezTo>
                  <a:pt x="0" y="2724417"/>
                  <a:pt x="88448" y="2308654"/>
                  <a:pt x="248395" y="1930497"/>
                </a:cubicBezTo>
                <a:lnTo>
                  <a:pt x="278958" y="1867050"/>
                </a:lnTo>
                <a:lnTo>
                  <a:pt x="523257" y="1867050"/>
                </a:lnTo>
                <a:cubicBezTo>
                  <a:pt x="1032366" y="1867050"/>
                  <a:pt x="1445080" y="2279764"/>
                  <a:pt x="1445080" y="2788873"/>
                </a:cubicBezTo>
                <a:lnTo>
                  <a:pt x="1445080" y="3411271"/>
                </a:lnTo>
                <a:lnTo>
                  <a:pt x="1460251" y="3510672"/>
                </a:lnTo>
                <a:cubicBezTo>
                  <a:pt x="1622113" y="4301671"/>
                  <a:pt x="2321988" y="4896690"/>
                  <a:pt x="3160837" y="4896690"/>
                </a:cubicBezTo>
                <a:lnTo>
                  <a:pt x="4561928" y="4896690"/>
                </a:lnTo>
                <a:lnTo>
                  <a:pt x="3570862" y="3905624"/>
                </a:lnTo>
                <a:lnTo>
                  <a:pt x="3493260" y="3947745"/>
                </a:lnTo>
                <a:cubicBezTo>
                  <a:pt x="3391086" y="3990961"/>
                  <a:pt x="3278752" y="4014859"/>
                  <a:pt x="3160836" y="4014859"/>
                </a:cubicBezTo>
                <a:cubicBezTo>
                  <a:pt x="2689173" y="4014859"/>
                  <a:pt x="2306814" y="3632500"/>
                  <a:pt x="2306814" y="3160837"/>
                </a:cubicBezTo>
                <a:cubicBezTo>
                  <a:pt x="2306814" y="3042921"/>
                  <a:pt x="2330712" y="2930587"/>
                  <a:pt x="2373928" y="2828413"/>
                </a:cubicBezTo>
                <a:lnTo>
                  <a:pt x="2416050" y="2750811"/>
                </a:lnTo>
                <a:lnTo>
                  <a:pt x="1433758" y="1759384"/>
                </a:lnTo>
                <a:cubicBezTo>
                  <a:pt x="1244033" y="1545756"/>
                  <a:pt x="1012094" y="1403612"/>
                  <a:pt x="731545" y="1403612"/>
                </a:cubicBezTo>
                <a:lnTo>
                  <a:pt x="533729" y="1403612"/>
                </a:lnTo>
                <a:lnTo>
                  <a:pt x="539822" y="1393583"/>
                </a:lnTo>
                <a:cubicBezTo>
                  <a:pt x="1107847" y="552795"/>
                  <a:pt x="2069786" y="0"/>
                  <a:pt x="3160837" y="0"/>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400"/>
            <a:endParaRPr lang="nl-NL" sz="1800">
              <a:solidFill>
                <a:prstClr val="black"/>
              </a:solidFill>
            </a:endParaRPr>
          </a:p>
        </p:txBody>
      </p:sp>
    </p:spTree>
    <p:extLst>
      <p:ext uri="{BB962C8B-B14F-4D97-AF65-F5344CB8AC3E}">
        <p14:creationId xmlns:p14="http://schemas.microsoft.com/office/powerpoint/2010/main" val="15731780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fietsersbond.nl/ons-werk/wat-hebben-we-bereikt/" TargetMode="External"/><Relationship Id="rId2" Type="http://schemas.openxmlformats.org/officeDocument/2006/relationships/image" Target="../media/image30.jpg"/><Relationship Id="rId1" Type="http://schemas.openxmlformats.org/officeDocument/2006/relationships/slideLayout" Target="../slideLayouts/slideLayout9.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hyperlink" Target="https://www.fietsersbond.nl/nieuws/populaire-ov-fiets-vraagt-om-meer-variatie/" TargetMode="External"/><Relationship Id="rId2" Type="http://schemas.openxmlformats.org/officeDocument/2006/relationships/hyperlink" Target="https://www.fietsersbond.nl/ons-werk/mobiliteit/fietsen-cijfers/" TargetMode="Externa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hyperlink" Target="mailto:teamvrijwilligers@fietsersbond.nl"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mailto:algemeenbestuur@fietsersbond.nl" TargetMode="External"/><Relationship Id="rId2" Type="http://schemas.openxmlformats.org/officeDocument/2006/relationships/hyperlink" Target="https://www.fietsersbond.nl/organisatie/vereniging/" TargetMode="External"/><Relationship Id="rId1" Type="http://schemas.openxmlformats.org/officeDocument/2006/relationships/slideLayout" Target="../slideLayouts/slideLayout9.xml"/><Relationship Id="rId5" Type="http://schemas.openxmlformats.org/officeDocument/2006/relationships/image" Target="../media/image33.jp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Tijdelijke aanduiding voor afbeelding 82">
            <a:extLst>
              <a:ext uri="{FF2B5EF4-FFF2-40B4-BE49-F238E27FC236}">
                <a16:creationId xmlns:a16="http://schemas.microsoft.com/office/drawing/2014/main" id="{689369CF-4650-42C5-8B31-16A53918DBE1}"/>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b="-13407"/>
          <a:stretch/>
        </p:blipFill>
        <p:spPr>
          <a:xfrm>
            <a:off x="1" y="0"/>
            <a:ext cx="12192000" cy="6858000"/>
          </a:xfrm>
        </p:spPr>
      </p:pic>
      <p:sp>
        <p:nvSpPr>
          <p:cNvPr id="84" name="Tijdelijke aanduiding voor tekst 83">
            <a:extLst>
              <a:ext uri="{FF2B5EF4-FFF2-40B4-BE49-F238E27FC236}">
                <a16:creationId xmlns:a16="http://schemas.microsoft.com/office/drawing/2014/main" id="{50BE9BAB-36FB-4516-90EB-C4DB52D4AFF4}"/>
              </a:ext>
            </a:extLst>
          </p:cNvPr>
          <p:cNvSpPr>
            <a:spLocks noGrp="1"/>
          </p:cNvSpPr>
          <p:nvPr>
            <p:ph type="body" sz="quarter" idx="22"/>
          </p:nvPr>
        </p:nvSpPr>
        <p:spPr/>
        <p:txBody>
          <a:bodyPr/>
          <a:lstStyle/>
          <a:p>
            <a:endParaRPr lang="nl-NL" sz="2000" dirty="0"/>
          </a:p>
        </p:txBody>
      </p:sp>
      <p:sp>
        <p:nvSpPr>
          <p:cNvPr id="85" name="Tijdelijke aanduiding voor tekst 84">
            <a:extLst>
              <a:ext uri="{FF2B5EF4-FFF2-40B4-BE49-F238E27FC236}">
                <a16:creationId xmlns:a16="http://schemas.microsoft.com/office/drawing/2014/main" id="{5F7FCB20-AD26-445F-A76F-06EA8DD70556}"/>
              </a:ext>
            </a:extLst>
          </p:cNvPr>
          <p:cNvSpPr>
            <a:spLocks noGrp="1"/>
          </p:cNvSpPr>
          <p:nvPr>
            <p:ph type="body" sz="quarter" idx="55"/>
          </p:nvPr>
        </p:nvSpPr>
        <p:spPr/>
        <p:txBody>
          <a:bodyPr/>
          <a:lstStyle/>
          <a:p>
            <a:endParaRPr lang="nl-NL"/>
          </a:p>
        </p:txBody>
      </p:sp>
      <p:sp>
        <p:nvSpPr>
          <p:cNvPr id="87" name="Tijdelijke aanduiding voor tekst 86">
            <a:extLst>
              <a:ext uri="{FF2B5EF4-FFF2-40B4-BE49-F238E27FC236}">
                <a16:creationId xmlns:a16="http://schemas.microsoft.com/office/drawing/2014/main" id="{693ABAB2-CED8-4704-A106-9B60D0607915}"/>
              </a:ext>
            </a:extLst>
          </p:cNvPr>
          <p:cNvSpPr>
            <a:spLocks noGrp="1"/>
          </p:cNvSpPr>
          <p:nvPr>
            <p:ph type="body" sz="quarter" idx="57"/>
          </p:nvPr>
        </p:nvSpPr>
        <p:spPr/>
        <p:txBody>
          <a:bodyPr/>
          <a:lstStyle/>
          <a:p>
            <a:endParaRPr lang="nl-NL"/>
          </a:p>
        </p:txBody>
      </p:sp>
      <p:sp>
        <p:nvSpPr>
          <p:cNvPr id="86" name="Tijdelijke aanduiding voor tekst 85">
            <a:extLst>
              <a:ext uri="{FF2B5EF4-FFF2-40B4-BE49-F238E27FC236}">
                <a16:creationId xmlns:a16="http://schemas.microsoft.com/office/drawing/2014/main" id="{6878FC1D-15CA-4584-812C-81867DC8E042}"/>
              </a:ext>
            </a:extLst>
          </p:cNvPr>
          <p:cNvSpPr>
            <a:spLocks noGrp="1"/>
          </p:cNvSpPr>
          <p:nvPr>
            <p:ph type="body" sz="quarter" idx="56"/>
          </p:nvPr>
        </p:nvSpPr>
        <p:spPr/>
        <p:txBody>
          <a:bodyPr/>
          <a:lstStyle/>
          <a:p>
            <a:endParaRPr lang="nl-NL"/>
          </a:p>
        </p:txBody>
      </p:sp>
      <p:sp>
        <p:nvSpPr>
          <p:cNvPr id="17" name="Titel 16">
            <a:extLst>
              <a:ext uri="{FF2B5EF4-FFF2-40B4-BE49-F238E27FC236}">
                <a16:creationId xmlns:a16="http://schemas.microsoft.com/office/drawing/2014/main" id="{50B61EDE-4CF4-4083-8D17-60B5E9AFBDC0}"/>
              </a:ext>
            </a:extLst>
          </p:cNvPr>
          <p:cNvSpPr>
            <a:spLocks noGrp="1"/>
          </p:cNvSpPr>
          <p:nvPr>
            <p:ph type="title"/>
          </p:nvPr>
        </p:nvSpPr>
        <p:spPr/>
        <p:txBody>
          <a:bodyPr/>
          <a:lstStyle/>
          <a:p>
            <a:r>
              <a:rPr lang="nl-NL" dirty="0"/>
              <a:t>Kennismakingsgesprek nieuwe vrijwilliger</a:t>
            </a:r>
          </a:p>
        </p:txBody>
      </p:sp>
      <p:sp>
        <p:nvSpPr>
          <p:cNvPr id="20" name="Tijdelijke aanduiding voor tekst 19">
            <a:extLst>
              <a:ext uri="{FF2B5EF4-FFF2-40B4-BE49-F238E27FC236}">
                <a16:creationId xmlns:a16="http://schemas.microsoft.com/office/drawing/2014/main" id="{7B59D814-5500-4D23-9388-2773A5F9F148}"/>
              </a:ext>
            </a:extLst>
          </p:cNvPr>
          <p:cNvSpPr>
            <a:spLocks noGrp="1"/>
          </p:cNvSpPr>
          <p:nvPr>
            <p:ph type="body" sz="quarter" idx="53"/>
          </p:nvPr>
        </p:nvSpPr>
        <p:spPr/>
        <p:txBody>
          <a:bodyPr/>
          <a:lstStyle/>
          <a:p>
            <a:r>
              <a:rPr lang="nl-NL" dirty="0"/>
              <a:t>Welkom bij de Fietsersbond!</a:t>
            </a:r>
          </a:p>
        </p:txBody>
      </p:sp>
    </p:spTree>
    <p:extLst>
      <p:ext uri="{BB962C8B-B14F-4D97-AF65-F5344CB8AC3E}">
        <p14:creationId xmlns:p14="http://schemas.microsoft.com/office/powerpoint/2010/main" val="100008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F087B22-134D-400E-9B2B-F899B33906E0}"/>
              </a:ext>
            </a:extLst>
          </p:cNvPr>
          <p:cNvSpPr>
            <a:spLocks noGrp="1"/>
          </p:cNvSpPr>
          <p:nvPr>
            <p:ph type="body" sz="quarter" idx="54"/>
          </p:nvPr>
        </p:nvSpPr>
        <p:spPr>
          <a:solidFill>
            <a:schemeClr val="accent3">
              <a:lumMod val="40000"/>
              <a:lumOff val="60000"/>
            </a:schemeClr>
          </a:solidFill>
        </p:spPr>
        <p:txBody>
          <a:bodyPr/>
          <a:lstStyle/>
          <a:p>
            <a:endParaRPr lang="nl-NL" dirty="0"/>
          </a:p>
        </p:txBody>
      </p:sp>
      <p:sp>
        <p:nvSpPr>
          <p:cNvPr id="17" name="Titel 16">
            <a:extLst>
              <a:ext uri="{FF2B5EF4-FFF2-40B4-BE49-F238E27FC236}">
                <a16:creationId xmlns:a16="http://schemas.microsoft.com/office/drawing/2014/main" id="{D041936D-5457-410E-ACDC-FB26A161B63F}"/>
              </a:ext>
            </a:extLst>
          </p:cNvPr>
          <p:cNvSpPr>
            <a:spLocks noGrp="1"/>
          </p:cNvSpPr>
          <p:nvPr>
            <p:ph type="title"/>
          </p:nvPr>
        </p:nvSpPr>
        <p:spPr>
          <a:xfrm>
            <a:off x="639142" y="725082"/>
            <a:ext cx="10333658" cy="408448"/>
          </a:xfrm>
        </p:spPr>
        <p:txBody>
          <a:bodyPr/>
          <a:lstStyle/>
          <a:p>
            <a:r>
              <a:rPr lang="nl-NL" sz="2400" b="1" i="0" u="none" strike="noStrike" dirty="0">
                <a:solidFill>
                  <a:srgbClr val="000000"/>
                </a:solidFill>
                <a:effectLst/>
                <a:latin typeface="Inter" panose="02000503000000020004"/>
              </a:rPr>
              <a:t>Voorbereidingssheet voor vrijwilliger afdeling </a:t>
            </a:r>
            <a:r>
              <a:rPr lang="nl-NL" sz="2400" b="0" i="0" dirty="0">
                <a:solidFill>
                  <a:srgbClr val="000000"/>
                </a:solidFill>
                <a:effectLst/>
                <a:latin typeface="Inter" panose="02000503000000020004"/>
              </a:rPr>
              <a:t>​</a:t>
            </a:r>
            <a:br>
              <a:rPr lang="nl-NL" sz="2400" b="0" i="0" dirty="0">
                <a:solidFill>
                  <a:srgbClr val="000000"/>
                </a:solidFill>
                <a:effectLst/>
                <a:latin typeface="Inter" panose="02000503000000020004"/>
              </a:rPr>
            </a:br>
            <a:r>
              <a:rPr lang="nl-NL" sz="2400" b="1" i="1" dirty="0">
                <a:solidFill>
                  <a:srgbClr val="FF0000"/>
                </a:solidFill>
                <a:effectLst/>
                <a:latin typeface="Inter" panose="02000503000000020004"/>
              </a:rPr>
              <a:t>niet</a:t>
            </a:r>
            <a:r>
              <a:rPr lang="nl-NL" sz="2400" b="1" i="0" u="none" strike="noStrike" dirty="0">
                <a:solidFill>
                  <a:srgbClr val="000000"/>
                </a:solidFill>
                <a:effectLst/>
                <a:latin typeface="Inter" panose="02000503000000020004"/>
              </a:rPr>
              <a:t> presenteren aan nieuwe vrijwilliger</a:t>
            </a:r>
            <a:endParaRPr lang="nl-NL" sz="3600" dirty="0">
              <a:latin typeface="Inter" panose="02000503000000020004"/>
            </a:endParaRPr>
          </a:p>
        </p:txBody>
      </p:sp>
      <p:sp>
        <p:nvSpPr>
          <p:cNvPr id="21" name="Tijdelijke aanduiding voor tekst 20">
            <a:extLst>
              <a:ext uri="{FF2B5EF4-FFF2-40B4-BE49-F238E27FC236}">
                <a16:creationId xmlns:a16="http://schemas.microsoft.com/office/drawing/2014/main" id="{550A7B08-2631-4488-956D-D30BA3A2A006}"/>
              </a:ext>
            </a:extLst>
          </p:cNvPr>
          <p:cNvSpPr>
            <a:spLocks noGrp="1"/>
          </p:cNvSpPr>
          <p:nvPr>
            <p:ph type="body" sz="quarter" idx="70"/>
          </p:nvPr>
        </p:nvSpPr>
        <p:spPr>
          <a:xfrm>
            <a:off x="684641" y="1772461"/>
            <a:ext cx="10641842" cy="3690227"/>
          </a:xfrm>
        </p:spPr>
        <p:txBody>
          <a:bodyPr/>
          <a:lstStyle/>
          <a:p>
            <a:pPr algn="l" rtl="0" fontAlgn="base"/>
            <a:r>
              <a:rPr lang="nl-NL" sz="1100" b="0" i="0" u="none" strike="noStrike" dirty="0">
                <a:solidFill>
                  <a:srgbClr val="000000"/>
                </a:solidFill>
                <a:effectLst/>
                <a:latin typeface="Inter" panose="02000503000000020004"/>
              </a:rPr>
              <a:t>Wat leuk dat je een kennismakingsgesprek hebt met een nieuwe vrijwilliger! Dit gesprek is bedoeld om meer te</a:t>
            </a:r>
            <a:r>
              <a:rPr lang="en-US" sz="1100" b="0" i="0" dirty="0">
                <a:solidFill>
                  <a:srgbClr val="000000"/>
                </a:solidFill>
                <a:effectLst/>
                <a:latin typeface="Inter" panose="02000503000000020004"/>
              </a:rPr>
              <a:t>​ </a:t>
            </a:r>
            <a:r>
              <a:rPr lang="nl-NL" sz="1100" b="0" i="0" u="none" strike="noStrike" dirty="0">
                <a:solidFill>
                  <a:srgbClr val="000000"/>
                </a:solidFill>
                <a:effectLst/>
                <a:latin typeface="Inter" panose="02000503000000020004"/>
              </a:rPr>
              <a:t>vertellen over de Fietsersbond, onze missie en de activiteiten waarbij vrijwilligers zich kunnen inzetten.</a:t>
            </a:r>
            <a:r>
              <a:rPr lang="en-US" sz="1100" b="0" i="0" dirty="0">
                <a:solidFill>
                  <a:srgbClr val="000000"/>
                </a:solidFill>
                <a:effectLst/>
                <a:latin typeface="Inter" panose="02000503000000020004"/>
              </a:rPr>
              <a:t>​ </a:t>
            </a:r>
            <a:r>
              <a:rPr lang="nl-NL" sz="1100" b="0" i="0" u="none" strike="noStrike" dirty="0">
                <a:solidFill>
                  <a:srgbClr val="000000"/>
                </a:solidFill>
                <a:effectLst/>
                <a:latin typeface="Inter" panose="02000503000000020004"/>
              </a:rPr>
              <a:t>Tegelijkertijd is het een mooie kans om te ontdekken wat de vrijwilliger interesseert en hoe dit aansluit bij de</a:t>
            </a:r>
            <a:r>
              <a:rPr lang="en-US" sz="1100" b="0" i="0" dirty="0">
                <a:solidFill>
                  <a:srgbClr val="000000"/>
                </a:solidFill>
                <a:effectLst/>
                <a:latin typeface="Inter" panose="02000503000000020004"/>
              </a:rPr>
              <a:t>​ </a:t>
            </a:r>
            <a:r>
              <a:rPr lang="nl-NL" sz="1100" b="0" i="0" u="none" strike="noStrike" dirty="0">
                <a:solidFill>
                  <a:srgbClr val="000000"/>
                </a:solidFill>
                <a:effectLst/>
                <a:latin typeface="Inter" panose="02000503000000020004"/>
              </a:rPr>
              <a:t>mogelijkheden binnen de Fietsersbond.</a:t>
            </a:r>
            <a:r>
              <a:rPr lang="en-US" sz="1100" b="0" i="0" dirty="0">
                <a:solidFill>
                  <a:srgbClr val="000000"/>
                </a:solidFill>
                <a:effectLst/>
                <a:latin typeface="Inter" panose="02000503000000020004"/>
              </a:rPr>
              <a:t>​</a:t>
            </a:r>
            <a:endParaRPr lang="nl-NL" sz="1100" b="0" i="0" dirty="0">
              <a:solidFill>
                <a:srgbClr val="000000"/>
              </a:solidFill>
              <a:effectLst/>
              <a:latin typeface="Inter" panose="02000503000000020004"/>
            </a:endParaRPr>
          </a:p>
          <a:p>
            <a:pPr algn="l" rtl="0" fontAlgn="base"/>
            <a:r>
              <a:rPr lang="nl-NL" sz="1100" b="0" i="0" u="none" strike="noStrike" dirty="0">
                <a:solidFill>
                  <a:srgbClr val="000000"/>
                </a:solidFill>
                <a:effectLst/>
                <a:latin typeface="Inter" panose="02000503000000020004"/>
              </a:rPr>
              <a:t>Je kunt hiervoor de presentatie gebruiken:</a:t>
            </a:r>
            <a:r>
              <a:rPr lang="en-US" sz="1100" b="0" i="0" dirty="0">
                <a:solidFill>
                  <a:srgbClr val="000000"/>
                </a:solidFill>
                <a:effectLst/>
                <a:latin typeface="Inter" panose="02000503000000020004"/>
              </a:rPr>
              <a:t>​</a:t>
            </a:r>
          </a:p>
          <a:p>
            <a:pPr algn="l" rtl="0" fontAlgn="base">
              <a:buFont typeface="Arial" panose="020B0604020202020204" pitchFamily="34" charset="0"/>
              <a:buChar char="•"/>
            </a:pPr>
            <a:r>
              <a:rPr lang="nl-NL" sz="1100" b="1" i="0" u="none" strike="noStrike" dirty="0">
                <a:solidFill>
                  <a:srgbClr val="000000"/>
                </a:solidFill>
                <a:effectLst/>
                <a:latin typeface="Inter" panose="02000503000000020004"/>
              </a:rPr>
              <a:t>Het eerste deel (sheet 4-11)</a:t>
            </a:r>
            <a:r>
              <a:rPr lang="nl-NL" sz="1100" b="0" i="0" u="none" strike="noStrike" dirty="0">
                <a:solidFill>
                  <a:srgbClr val="000000"/>
                </a:solidFill>
                <a:effectLst/>
                <a:latin typeface="Inter" panose="02000503000000020004"/>
              </a:rPr>
              <a:t> geeft algemene informatie over de Fietsersbond.</a:t>
            </a:r>
            <a:r>
              <a:rPr lang="en-US" sz="1100" b="0" i="0" dirty="0">
                <a:solidFill>
                  <a:srgbClr val="000000"/>
                </a:solidFill>
                <a:effectLst/>
                <a:latin typeface="Inter" panose="02000503000000020004"/>
              </a:rPr>
              <a:t>​</a:t>
            </a:r>
          </a:p>
          <a:p>
            <a:pPr algn="l" rtl="0" fontAlgn="base">
              <a:buFont typeface="Arial" panose="020B0604020202020204" pitchFamily="34" charset="0"/>
              <a:buChar char="•"/>
            </a:pPr>
            <a:r>
              <a:rPr lang="nl-NL" sz="1100" b="1" i="0" u="none" strike="noStrike" dirty="0">
                <a:solidFill>
                  <a:srgbClr val="000000"/>
                </a:solidFill>
                <a:effectLst/>
                <a:latin typeface="Inter" panose="02000503000000020004"/>
              </a:rPr>
              <a:t>Het tweede deel (sheet 12-16 in het roze)</a:t>
            </a:r>
            <a:r>
              <a:rPr lang="nl-NL" sz="1100" b="0" i="0" u="none" strike="noStrike" dirty="0">
                <a:solidFill>
                  <a:srgbClr val="000000"/>
                </a:solidFill>
                <a:effectLst/>
                <a:latin typeface="Inter" panose="02000503000000020004"/>
              </a:rPr>
              <a:t> gaat over jullie afdeling en kan worden ingevuld met afdelingsspecifieke informatie. De sheets bevatten suggesties en je kunt ze naar eigen inzicht invullen en aanpassen.</a:t>
            </a:r>
            <a:r>
              <a:rPr lang="en-US" sz="1100" b="0" i="0" dirty="0">
                <a:solidFill>
                  <a:srgbClr val="000000"/>
                </a:solidFill>
                <a:effectLst/>
                <a:latin typeface="Inter" panose="02000503000000020004"/>
              </a:rPr>
              <a:t>​</a:t>
            </a:r>
            <a:endParaRPr lang="nl-NL" sz="1100" b="0" i="0" dirty="0">
              <a:solidFill>
                <a:srgbClr val="000000"/>
              </a:solidFill>
              <a:effectLst/>
              <a:latin typeface="Inter" panose="02000503000000020004"/>
            </a:endParaRPr>
          </a:p>
          <a:p>
            <a:pPr algn="l" rtl="0" fontAlgn="base"/>
            <a:r>
              <a:rPr lang="nl-NL" sz="1100" b="1" i="0" u="none" strike="noStrike" dirty="0">
                <a:solidFill>
                  <a:srgbClr val="000000"/>
                </a:solidFill>
                <a:effectLst/>
                <a:latin typeface="Inter" panose="02000503000000020004"/>
              </a:rPr>
              <a:t>Tip:</a:t>
            </a:r>
            <a:r>
              <a:rPr lang="nl-NL" sz="1100" b="0" i="0" u="none" strike="noStrike" dirty="0">
                <a:solidFill>
                  <a:srgbClr val="000000"/>
                </a:solidFill>
                <a:effectLst/>
                <a:latin typeface="Inter" panose="02000503000000020004"/>
              </a:rPr>
              <a:t> </a:t>
            </a:r>
            <a:r>
              <a:rPr lang="en-US" sz="1100" b="0" i="0" dirty="0">
                <a:solidFill>
                  <a:srgbClr val="000000"/>
                </a:solidFill>
                <a:effectLst/>
                <a:latin typeface="Inter" panose="02000503000000020004"/>
              </a:rPr>
              <a:t>​</a:t>
            </a:r>
          </a:p>
          <a:p>
            <a:pPr algn="l" rtl="0" fontAlgn="base"/>
            <a:r>
              <a:rPr lang="nl-NL" sz="1100" b="0" i="0" u="none" strike="noStrike" dirty="0">
                <a:solidFill>
                  <a:srgbClr val="000000"/>
                </a:solidFill>
                <a:effectLst/>
                <a:latin typeface="Inter" panose="02000503000000020004"/>
              </a:rPr>
              <a:t>Houd in gedachten dat dit een kennismakingsgesprek is. De vrijwilliger hoeft nog niet alles te weten, dus let op</a:t>
            </a:r>
            <a:r>
              <a:rPr lang="en-US" sz="1100" b="0" i="0" dirty="0">
                <a:solidFill>
                  <a:srgbClr val="000000"/>
                </a:solidFill>
                <a:effectLst/>
                <a:latin typeface="Inter" panose="02000503000000020004"/>
              </a:rPr>
              <a:t>​ </a:t>
            </a:r>
            <a:r>
              <a:rPr lang="nl-NL" sz="1100" b="0" i="0" u="none" strike="noStrike" dirty="0">
                <a:solidFill>
                  <a:srgbClr val="000000"/>
                </a:solidFill>
                <a:effectLst/>
                <a:latin typeface="Inter" panose="02000503000000020004"/>
              </a:rPr>
              <a:t>het detailniveau. Aan het einde van het gesprek kun je vragen of hij/zij geïnteresseerd is om vrijwilliger te</a:t>
            </a:r>
            <a:r>
              <a:rPr lang="en-US" sz="1100" b="0" i="0" dirty="0">
                <a:solidFill>
                  <a:srgbClr val="000000"/>
                </a:solidFill>
                <a:effectLst/>
                <a:latin typeface="Inter" panose="02000503000000020004"/>
              </a:rPr>
              <a:t>​ </a:t>
            </a:r>
            <a:r>
              <a:rPr lang="nl-NL" sz="1100" b="0" i="0" u="none" strike="noStrike" dirty="0">
                <a:solidFill>
                  <a:srgbClr val="000000"/>
                </a:solidFill>
                <a:effectLst/>
                <a:latin typeface="Inter" panose="02000503000000020004"/>
              </a:rPr>
              <a:t>worden. Bij een ‘ja’ wordt er een buddy gekoppeld, die helpt om de eerste stappen binnen de organisatie en de</a:t>
            </a:r>
            <a:r>
              <a:rPr lang="en-US" sz="1100" b="0" i="0" dirty="0">
                <a:solidFill>
                  <a:srgbClr val="000000"/>
                </a:solidFill>
                <a:effectLst/>
                <a:latin typeface="Inter" panose="02000503000000020004"/>
              </a:rPr>
              <a:t>​</a:t>
            </a:r>
            <a:r>
              <a:rPr lang="nl-NL" sz="1100" b="0" i="0" u="none" strike="noStrike" dirty="0">
                <a:solidFill>
                  <a:srgbClr val="000000"/>
                </a:solidFill>
                <a:effectLst/>
                <a:latin typeface="Inter" panose="02000503000000020004"/>
              </a:rPr>
              <a:t>Projecten te zetten. </a:t>
            </a:r>
            <a:r>
              <a:rPr lang="en-US" sz="1100" b="0" i="0" dirty="0">
                <a:solidFill>
                  <a:srgbClr val="000000"/>
                </a:solidFill>
                <a:effectLst/>
                <a:latin typeface="Inter" panose="02000503000000020004"/>
              </a:rPr>
              <a:t>​</a:t>
            </a:r>
            <a:endParaRPr lang="nl-NL" sz="1100" b="0" i="0" dirty="0">
              <a:solidFill>
                <a:srgbClr val="000000"/>
              </a:solidFill>
              <a:effectLst/>
              <a:latin typeface="Inter" panose="02000503000000020004"/>
            </a:endParaRPr>
          </a:p>
          <a:p>
            <a:pPr algn="l" rtl="0" fontAlgn="base"/>
            <a:r>
              <a:rPr lang="nl-NL" sz="1100" b="0" i="0" u="none" strike="noStrike" dirty="0">
                <a:solidFill>
                  <a:srgbClr val="000000"/>
                </a:solidFill>
                <a:effectLst/>
                <a:latin typeface="Inter" panose="02000503000000020004"/>
              </a:rPr>
              <a:t>Geef dus voldoende informatie om een duidelijk beeld te schetsen, maar houd het behapbaar. Veel succes en plezier met het gesprek!</a:t>
            </a:r>
            <a:r>
              <a:rPr lang="en-US" sz="1100" b="0" i="0" dirty="0">
                <a:solidFill>
                  <a:srgbClr val="000000"/>
                </a:solidFill>
                <a:effectLst/>
                <a:latin typeface="Inter" panose="02000503000000020004"/>
              </a:rPr>
              <a:t>​</a:t>
            </a:r>
          </a:p>
          <a:p>
            <a:endParaRPr lang="nl-NL" dirty="0"/>
          </a:p>
        </p:txBody>
      </p:sp>
    </p:spTree>
    <p:extLst>
      <p:ext uri="{BB962C8B-B14F-4D97-AF65-F5344CB8AC3E}">
        <p14:creationId xmlns:p14="http://schemas.microsoft.com/office/powerpoint/2010/main" val="336218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AD5F0EC-9A86-432E-B3C6-E5C3481ED535}"/>
              </a:ext>
            </a:extLst>
          </p:cNvPr>
          <p:cNvSpPr>
            <a:spLocks noGrp="1"/>
          </p:cNvSpPr>
          <p:nvPr>
            <p:ph type="body" sz="quarter" idx="54"/>
          </p:nvPr>
        </p:nvSpPr>
        <p:spPr/>
        <p:txBody>
          <a:bodyPr/>
          <a:lstStyle/>
          <a:p>
            <a:endParaRPr lang="nl-NL"/>
          </a:p>
        </p:txBody>
      </p:sp>
      <p:sp>
        <p:nvSpPr>
          <p:cNvPr id="3" name="Titel 2">
            <a:extLst>
              <a:ext uri="{FF2B5EF4-FFF2-40B4-BE49-F238E27FC236}">
                <a16:creationId xmlns:a16="http://schemas.microsoft.com/office/drawing/2014/main" id="{6E49FA10-6B85-409D-A7F1-EAC4C3A1B3AE}"/>
              </a:ext>
            </a:extLst>
          </p:cNvPr>
          <p:cNvSpPr>
            <a:spLocks noGrp="1"/>
          </p:cNvSpPr>
          <p:nvPr>
            <p:ph type="title"/>
          </p:nvPr>
        </p:nvSpPr>
        <p:spPr/>
        <p:txBody>
          <a:bodyPr/>
          <a:lstStyle/>
          <a:p>
            <a:r>
              <a:rPr lang="nl-NL" dirty="0"/>
              <a:t>Inhoud</a:t>
            </a:r>
          </a:p>
        </p:txBody>
      </p:sp>
      <p:sp>
        <p:nvSpPr>
          <p:cNvPr id="4" name="Tijdelijke aanduiding voor tekst 3">
            <a:extLst>
              <a:ext uri="{FF2B5EF4-FFF2-40B4-BE49-F238E27FC236}">
                <a16:creationId xmlns:a16="http://schemas.microsoft.com/office/drawing/2014/main" id="{C1C21C3B-0EF3-4AF3-A1E7-03D83736142F}"/>
              </a:ext>
            </a:extLst>
          </p:cNvPr>
          <p:cNvSpPr>
            <a:spLocks noGrp="1"/>
          </p:cNvSpPr>
          <p:nvPr>
            <p:ph type="body" sz="quarter" idx="70"/>
          </p:nvPr>
        </p:nvSpPr>
        <p:spPr>
          <a:xfrm>
            <a:off x="684641" y="1772461"/>
            <a:ext cx="3542302" cy="3690227"/>
          </a:xfrm>
        </p:spPr>
        <p:txBody>
          <a:bodyPr/>
          <a:lstStyle/>
          <a:p>
            <a:pPr marL="285750" indent="-285750">
              <a:buFont typeface="Arial" panose="020B0604020202020204" pitchFamily="34" charset="0"/>
              <a:buChar char="•"/>
            </a:pPr>
            <a:r>
              <a:rPr lang="nl-NL" dirty="0"/>
              <a:t>Wat doet de Fietsersbond? </a:t>
            </a:r>
          </a:p>
          <a:p>
            <a:pPr marL="285750" indent="-285750">
              <a:buFont typeface="Arial" panose="020B0604020202020204" pitchFamily="34" charset="0"/>
              <a:buChar char="•"/>
            </a:pPr>
            <a:r>
              <a:rPr lang="nl-NL" dirty="0"/>
              <a:t>Onze missie</a:t>
            </a:r>
          </a:p>
          <a:p>
            <a:pPr marL="285750" indent="-285750">
              <a:buFont typeface="Arial" panose="020B0604020202020204" pitchFamily="34" charset="0"/>
              <a:buChar char="•"/>
            </a:pPr>
            <a:r>
              <a:rPr lang="nl-NL" dirty="0"/>
              <a:t>Historie Fietsersbond</a:t>
            </a:r>
          </a:p>
          <a:p>
            <a:pPr marL="285750" indent="-285750">
              <a:buFont typeface="Arial" panose="020B0604020202020204" pitchFamily="34" charset="0"/>
              <a:buChar char="•"/>
            </a:pPr>
            <a:r>
              <a:rPr lang="nl-NL" dirty="0"/>
              <a:t>Onze strategie</a:t>
            </a:r>
          </a:p>
          <a:p>
            <a:pPr marL="285750" indent="-285750">
              <a:buFont typeface="Arial" panose="020B0604020202020204" pitchFamily="34" charset="0"/>
              <a:buChar char="•"/>
            </a:pPr>
            <a:r>
              <a:rPr lang="nl-NL" dirty="0"/>
              <a:t>Organisatie</a:t>
            </a:r>
          </a:p>
          <a:p>
            <a:pPr marL="647700" lvl="1" indent="-285750">
              <a:buFont typeface="Arial" panose="020B0604020202020204" pitchFamily="34" charset="0"/>
              <a:buChar char="•"/>
            </a:pPr>
            <a:r>
              <a:rPr lang="nl-NL" dirty="0"/>
              <a:t>Landelijk bureau</a:t>
            </a:r>
          </a:p>
          <a:p>
            <a:pPr marL="647700" lvl="1" indent="-285750">
              <a:buFont typeface="Arial" panose="020B0604020202020204" pitchFamily="34" charset="0"/>
              <a:buChar char="•"/>
            </a:pPr>
            <a:r>
              <a:rPr lang="nl-NL" dirty="0"/>
              <a:t>Ledenraad en bestuur	</a:t>
            </a:r>
          </a:p>
          <a:p>
            <a:pPr marL="647700" lvl="1" indent="-285750">
              <a:buFont typeface="Arial" panose="020B0604020202020204" pitchFamily="34" charset="0"/>
              <a:buChar char="•"/>
            </a:pPr>
            <a:r>
              <a:rPr lang="nl-NL" dirty="0"/>
              <a:t>Afdelingen – Vrijwilligers</a:t>
            </a:r>
          </a:p>
          <a:p>
            <a:pPr marL="285750" indent="-285750">
              <a:buFont typeface="Arial" panose="020B0604020202020204" pitchFamily="34" charset="0"/>
              <a:buChar char="•"/>
            </a:pPr>
            <a:r>
              <a:rPr lang="nl-NL" dirty="0"/>
              <a:t>Afdeling</a:t>
            </a:r>
          </a:p>
        </p:txBody>
      </p:sp>
    </p:spTree>
    <p:extLst>
      <p:ext uri="{BB962C8B-B14F-4D97-AF65-F5344CB8AC3E}">
        <p14:creationId xmlns:p14="http://schemas.microsoft.com/office/powerpoint/2010/main" val="3288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8A01B779-AEB6-4B0D-A2B4-8EC49367F926}"/>
              </a:ext>
            </a:extLst>
          </p:cNvPr>
          <p:cNvSpPr>
            <a:spLocks noGrp="1"/>
          </p:cNvSpPr>
          <p:nvPr>
            <p:ph type="title"/>
          </p:nvPr>
        </p:nvSpPr>
        <p:spPr/>
        <p:txBody>
          <a:bodyPr/>
          <a:lstStyle/>
          <a:p>
            <a:r>
              <a:rPr lang="nl-NL" dirty="0"/>
              <a:t>Wat doet de Fietsersbond?</a:t>
            </a:r>
          </a:p>
        </p:txBody>
      </p:sp>
      <p:sp>
        <p:nvSpPr>
          <p:cNvPr id="3" name="Tijdelijke aanduiding voor tekst 2">
            <a:extLst>
              <a:ext uri="{FF2B5EF4-FFF2-40B4-BE49-F238E27FC236}">
                <a16:creationId xmlns:a16="http://schemas.microsoft.com/office/drawing/2014/main" id="{CA9CDF45-7EB3-479B-AB1A-F0023162AB0C}"/>
              </a:ext>
            </a:extLst>
          </p:cNvPr>
          <p:cNvSpPr>
            <a:spLocks noGrp="1"/>
          </p:cNvSpPr>
          <p:nvPr>
            <p:ph type="body" sz="quarter" idx="10"/>
          </p:nvPr>
        </p:nvSpPr>
        <p:spPr>
          <a:xfrm>
            <a:off x="639142" y="1771651"/>
            <a:ext cx="10895544" cy="3727448"/>
          </a:xfrm>
        </p:spPr>
        <p:txBody>
          <a:bodyPr/>
          <a:lstStyle/>
          <a:p>
            <a:r>
              <a:rPr lang="nl-NL" dirty="0"/>
              <a:t>De Fietsersbond is een vereniging met:</a:t>
            </a:r>
          </a:p>
          <a:p>
            <a:endParaRPr lang="nl-NL" dirty="0"/>
          </a:p>
          <a:p>
            <a:pPr marL="285750" indent="-285750">
              <a:buFont typeface="Arial" panose="020B0604020202020204" pitchFamily="34" charset="0"/>
              <a:buChar char="•"/>
            </a:pPr>
            <a:r>
              <a:rPr lang="nl-NL" dirty="0"/>
              <a:t>ruim 33.000 leden</a:t>
            </a:r>
          </a:p>
          <a:p>
            <a:pPr marL="285750" indent="-285750">
              <a:buFont typeface="Arial" panose="020B0604020202020204" pitchFamily="34" charset="0"/>
              <a:buChar char="•"/>
            </a:pPr>
            <a:r>
              <a:rPr lang="nl-NL" dirty="0"/>
              <a:t>168 lokale afdelingen</a:t>
            </a:r>
          </a:p>
          <a:p>
            <a:pPr marL="285750" indent="-285750">
              <a:buFont typeface="Arial" panose="020B0604020202020204" pitchFamily="34" charset="0"/>
              <a:buChar char="•"/>
            </a:pPr>
            <a:r>
              <a:rPr lang="nl-NL" dirty="0"/>
              <a:t>1500 actieve vrijwilligers</a:t>
            </a:r>
          </a:p>
          <a:p>
            <a:pPr marL="285750" indent="-285750">
              <a:buFont typeface="Arial" panose="020B0604020202020204" pitchFamily="34" charset="0"/>
              <a:buChar char="•"/>
            </a:pPr>
            <a:r>
              <a:rPr lang="nl-NL" dirty="0"/>
              <a:t>ledenraad</a:t>
            </a:r>
          </a:p>
          <a:p>
            <a:pPr marL="285750" indent="-285750">
              <a:buFont typeface="Arial" panose="020B0604020202020204" pitchFamily="34" charset="0"/>
              <a:buChar char="•"/>
            </a:pPr>
            <a:r>
              <a:rPr lang="nl-NL" dirty="0"/>
              <a:t>bestuur </a:t>
            </a:r>
          </a:p>
          <a:p>
            <a:pPr marL="285750" indent="-285750">
              <a:buFont typeface="Arial" panose="020B0604020202020204" pitchFamily="34" charset="0"/>
              <a:buChar char="•"/>
            </a:pPr>
            <a:r>
              <a:rPr lang="nl-NL" dirty="0"/>
              <a:t>Landelijk Bureau in Utrecht</a:t>
            </a:r>
          </a:p>
          <a:p>
            <a:endParaRPr lang="nl-NL" dirty="0"/>
          </a:p>
        </p:txBody>
      </p:sp>
    </p:spTree>
    <p:extLst>
      <p:ext uri="{BB962C8B-B14F-4D97-AF65-F5344CB8AC3E}">
        <p14:creationId xmlns:p14="http://schemas.microsoft.com/office/powerpoint/2010/main" val="1522392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Tijdelijke aanduiding voor afbeelding 15">
            <a:extLst>
              <a:ext uri="{FF2B5EF4-FFF2-40B4-BE49-F238E27FC236}">
                <a16:creationId xmlns:a16="http://schemas.microsoft.com/office/drawing/2014/main" id="{1A7D4A65-0A15-4653-94BE-C85ED13097E5}"/>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jdelijke aanduiding voor tekst 1">
            <a:extLst>
              <a:ext uri="{FF2B5EF4-FFF2-40B4-BE49-F238E27FC236}">
                <a16:creationId xmlns:a16="http://schemas.microsoft.com/office/drawing/2014/main" id="{1DC496F2-F85F-4ACD-928C-3F3AABF767D0}"/>
              </a:ext>
            </a:extLst>
          </p:cNvPr>
          <p:cNvSpPr>
            <a:spLocks noGrp="1"/>
          </p:cNvSpPr>
          <p:nvPr>
            <p:ph type="body" sz="quarter" idx="54"/>
          </p:nvPr>
        </p:nvSpPr>
        <p:spPr/>
        <p:txBody>
          <a:bodyPr/>
          <a:lstStyle/>
          <a:p>
            <a:endParaRPr lang="nl-NL"/>
          </a:p>
        </p:txBody>
      </p:sp>
      <p:sp>
        <p:nvSpPr>
          <p:cNvPr id="9" name="Titel 8">
            <a:extLst>
              <a:ext uri="{FF2B5EF4-FFF2-40B4-BE49-F238E27FC236}">
                <a16:creationId xmlns:a16="http://schemas.microsoft.com/office/drawing/2014/main" id="{29A1D8FB-2E8B-475F-83C5-524DD027BC5A}"/>
              </a:ext>
            </a:extLst>
          </p:cNvPr>
          <p:cNvSpPr>
            <a:spLocks noGrp="1"/>
          </p:cNvSpPr>
          <p:nvPr>
            <p:ph type="title"/>
          </p:nvPr>
        </p:nvSpPr>
        <p:spPr/>
        <p:txBody>
          <a:bodyPr/>
          <a:lstStyle/>
          <a:p>
            <a:r>
              <a:rPr lang="nl-NL" dirty="0"/>
              <a:t>Onze missie</a:t>
            </a:r>
          </a:p>
        </p:txBody>
      </p:sp>
      <p:sp>
        <p:nvSpPr>
          <p:cNvPr id="5" name="Tijdelijke aanduiding voor tekst 4">
            <a:extLst>
              <a:ext uri="{FF2B5EF4-FFF2-40B4-BE49-F238E27FC236}">
                <a16:creationId xmlns:a16="http://schemas.microsoft.com/office/drawing/2014/main" id="{D5482D81-C5D4-429A-A9E9-DC16934E775C}"/>
              </a:ext>
            </a:extLst>
          </p:cNvPr>
          <p:cNvSpPr>
            <a:spLocks noGrp="1"/>
          </p:cNvSpPr>
          <p:nvPr>
            <p:ph type="body" sz="quarter" idx="56"/>
          </p:nvPr>
        </p:nvSpPr>
        <p:spPr/>
        <p:txBody>
          <a:bodyPr/>
          <a:lstStyle/>
          <a:p>
            <a:endParaRPr lang="nl-NL"/>
          </a:p>
        </p:txBody>
      </p:sp>
      <p:sp>
        <p:nvSpPr>
          <p:cNvPr id="10" name="Tijdelijke aanduiding voor verticale tekst 9">
            <a:extLst>
              <a:ext uri="{FF2B5EF4-FFF2-40B4-BE49-F238E27FC236}">
                <a16:creationId xmlns:a16="http://schemas.microsoft.com/office/drawing/2014/main" id="{1AC83C79-FE96-426E-A5BC-96AB409CEA65}"/>
              </a:ext>
            </a:extLst>
          </p:cNvPr>
          <p:cNvSpPr>
            <a:spLocks noGrp="1"/>
          </p:cNvSpPr>
          <p:nvPr>
            <p:ph type="body" orient="vert" idx="1"/>
          </p:nvPr>
        </p:nvSpPr>
        <p:spPr/>
        <p:txBody>
          <a:bodyPr/>
          <a:lstStyle/>
          <a:p>
            <a:pPr marL="0" indent="0" algn="l" rtl="0" fontAlgn="base">
              <a:buNone/>
            </a:pPr>
            <a:r>
              <a:rPr lang="nl-NL" sz="1800" b="0" i="0" u="none" strike="noStrike" dirty="0">
                <a:solidFill>
                  <a:srgbClr val="000000"/>
                </a:solidFill>
                <a:effectLst/>
                <a:latin typeface="Fira Sans" panose="020B0503050000020004" pitchFamily="34" charset="0"/>
              </a:rPr>
              <a:t>De Fietsersbond zet zich in voor </a:t>
            </a:r>
            <a:r>
              <a:rPr lang="nl-NL" sz="1800" b="1" i="0" u="none" strike="noStrike" dirty="0">
                <a:solidFill>
                  <a:srgbClr val="000000"/>
                </a:solidFill>
                <a:effectLst/>
                <a:latin typeface="Fira Sans" panose="020B0503050000020004" pitchFamily="34" charset="0"/>
              </a:rPr>
              <a:t>veilig</a:t>
            </a:r>
            <a:r>
              <a:rPr lang="nl-NL" sz="1800" b="0" i="0" u="none" strike="noStrike" dirty="0">
                <a:solidFill>
                  <a:srgbClr val="000000"/>
                </a:solidFill>
                <a:effectLst/>
                <a:latin typeface="Fira Sans" panose="020B0503050000020004" pitchFamily="34" charset="0"/>
              </a:rPr>
              <a:t> en </a:t>
            </a:r>
            <a:r>
              <a:rPr lang="nl-NL" sz="1800" b="1" i="0" u="none" strike="noStrike" dirty="0">
                <a:solidFill>
                  <a:srgbClr val="000000"/>
                </a:solidFill>
                <a:effectLst/>
                <a:latin typeface="Fira Sans" panose="020B0503050000020004" pitchFamily="34" charset="0"/>
              </a:rPr>
              <a:t>comfortabel</a:t>
            </a:r>
            <a:r>
              <a:rPr lang="nl-NL" sz="1800" b="0" i="0" u="none" strike="noStrike" dirty="0">
                <a:solidFill>
                  <a:srgbClr val="000000"/>
                </a:solidFill>
                <a:effectLst/>
                <a:latin typeface="Fira Sans" panose="020B0503050000020004" pitchFamily="34" charset="0"/>
              </a:rPr>
              <a:t> fietsen en levert</a:t>
            </a:r>
            <a:r>
              <a:rPr lang="en-US" sz="1800" b="0" i="0" dirty="0">
                <a:solidFill>
                  <a:srgbClr val="000000"/>
                </a:solidFill>
                <a:effectLst/>
                <a:latin typeface="Fira Sans" panose="020B0503050000020004" pitchFamily="34" charset="0"/>
              </a:rPr>
              <a:t>​</a:t>
            </a:r>
            <a:r>
              <a:rPr lang="en-US" dirty="0">
                <a:solidFill>
                  <a:srgbClr val="000000"/>
                </a:solidFill>
                <a:latin typeface="Segoe UI" panose="020B0502040204020203" pitchFamily="34" charset="0"/>
              </a:rPr>
              <a:t> </a:t>
            </a:r>
            <a:r>
              <a:rPr lang="nl-NL" sz="1800" b="0" i="0" u="none" strike="noStrike" dirty="0">
                <a:solidFill>
                  <a:srgbClr val="000000"/>
                </a:solidFill>
                <a:effectLst/>
                <a:latin typeface="Fira Sans" panose="020B0503050000020004" pitchFamily="34" charset="0"/>
              </a:rPr>
              <a:t>hiermee een bijdrage aan een leefbaar, gezond en actief Nederland én aan </a:t>
            </a:r>
            <a:r>
              <a:rPr lang="en-US" sz="1800" b="0" i="0" dirty="0">
                <a:solidFill>
                  <a:srgbClr val="000000"/>
                </a:solidFill>
                <a:effectLst/>
                <a:latin typeface="Fira Sans" panose="020B0503050000020004" pitchFamily="34" charset="0"/>
              </a:rPr>
              <a:t>​</a:t>
            </a:r>
            <a:r>
              <a:rPr lang="en-US" dirty="0">
                <a:solidFill>
                  <a:srgbClr val="000000"/>
                </a:solidFill>
                <a:latin typeface="Segoe UI" panose="020B0502040204020203" pitchFamily="34" charset="0"/>
              </a:rPr>
              <a:t> </a:t>
            </a:r>
            <a:r>
              <a:rPr lang="nl-NL" sz="1800" b="1" i="0" u="none" strike="noStrike" dirty="0">
                <a:solidFill>
                  <a:srgbClr val="000000"/>
                </a:solidFill>
                <a:effectLst/>
                <a:latin typeface="Fira Sans" panose="020B0503050000020004" pitchFamily="34" charset="0"/>
              </a:rPr>
              <a:t>fietsgeluk voor iedereen</a:t>
            </a:r>
            <a:r>
              <a:rPr lang="nl-NL" sz="1800" b="0" i="0" u="none" strike="noStrike" dirty="0">
                <a:solidFill>
                  <a:srgbClr val="000000"/>
                </a:solidFill>
                <a:effectLst/>
                <a:latin typeface="Fira Sans" panose="020B0503050000020004" pitchFamily="34" charset="0"/>
              </a:rPr>
              <a:t>. </a:t>
            </a:r>
            <a:endParaRPr lang="en-US" b="0" i="0" dirty="0">
              <a:solidFill>
                <a:srgbClr val="000000"/>
              </a:solidFill>
              <a:effectLst/>
              <a:latin typeface="Segoe UI" panose="020B0502040204020203" pitchFamily="34" charset="0"/>
            </a:endParaRPr>
          </a:p>
          <a:p>
            <a:endParaRPr lang="nl-NL" dirty="0"/>
          </a:p>
        </p:txBody>
      </p:sp>
    </p:spTree>
    <p:extLst>
      <p:ext uri="{BB962C8B-B14F-4D97-AF65-F5344CB8AC3E}">
        <p14:creationId xmlns:p14="http://schemas.microsoft.com/office/powerpoint/2010/main" val="168298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61F29B33-A8A5-473C-831A-D113F5F7348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6934" r="16934"/>
          <a:stretch>
            <a:fillRect/>
          </a:stretch>
        </p:blipFill>
        <p:spPr/>
      </p:pic>
      <p:sp>
        <p:nvSpPr>
          <p:cNvPr id="3" name="Tijdelijke aanduiding voor tekst 2">
            <a:extLst>
              <a:ext uri="{FF2B5EF4-FFF2-40B4-BE49-F238E27FC236}">
                <a16:creationId xmlns:a16="http://schemas.microsoft.com/office/drawing/2014/main" id="{7536857B-7FDB-4C49-91FB-78BB0C5C8E7B}"/>
              </a:ext>
            </a:extLst>
          </p:cNvPr>
          <p:cNvSpPr>
            <a:spLocks noGrp="1"/>
          </p:cNvSpPr>
          <p:nvPr>
            <p:ph type="body" sz="quarter" idx="54"/>
          </p:nvPr>
        </p:nvSpPr>
        <p:spPr>
          <a:solidFill>
            <a:schemeClr val="bg1"/>
          </a:solidFill>
        </p:spPr>
        <p:txBody>
          <a:bodyPr/>
          <a:lstStyle/>
          <a:p>
            <a:endParaRPr lang="nl-NL" dirty="0"/>
          </a:p>
        </p:txBody>
      </p:sp>
      <p:sp>
        <p:nvSpPr>
          <p:cNvPr id="4" name="Titel 3">
            <a:extLst>
              <a:ext uri="{FF2B5EF4-FFF2-40B4-BE49-F238E27FC236}">
                <a16:creationId xmlns:a16="http://schemas.microsoft.com/office/drawing/2014/main" id="{80FCD634-4AE2-4AC3-B3BD-E0D95A17F6EA}"/>
              </a:ext>
            </a:extLst>
          </p:cNvPr>
          <p:cNvSpPr>
            <a:spLocks noGrp="1"/>
          </p:cNvSpPr>
          <p:nvPr>
            <p:ph type="title"/>
          </p:nvPr>
        </p:nvSpPr>
        <p:spPr/>
        <p:txBody>
          <a:bodyPr/>
          <a:lstStyle/>
          <a:p>
            <a:r>
              <a:rPr lang="nl-NL" dirty="0"/>
              <a:t>Historie Fietsersbond</a:t>
            </a:r>
          </a:p>
        </p:txBody>
      </p:sp>
      <p:sp>
        <p:nvSpPr>
          <p:cNvPr id="5" name="Tijdelijke aanduiding voor verticale tekst 4">
            <a:extLst>
              <a:ext uri="{FF2B5EF4-FFF2-40B4-BE49-F238E27FC236}">
                <a16:creationId xmlns:a16="http://schemas.microsoft.com/office/drawing/2014/main" id="{F12FA45D-5C33-4764-98C0-F12270C1739A}"/>
              </a:ext>
            </a:extLst>
          </p:cNvPr>
          <p:cNvSpPr>
            <a:spLocks noGrp="1"/>
          </p:cNvSpPr>
          <p:nvPr>
            <p:ph type="body" orient="vert" idx="1"/>
          </p:nvPr>
        </p:nvSpPr>
        <p:spPr/>
        <p:txBody>
          <a:bodyPr/>
          <a:lstStyle/>
          <a:p>
            <a:pPr marL="0" indent="0" algn="l" rtl="0" fontAlgn="base">
              <a:buNone/>
            </a:pPr>
            <a:r>
              <a:rPr lang="nl-NL" sz="1800" b="0" i="0" u="none" strike="noStrike" dirty="0">
                <a:solidFill>
                  <a:srgbClr val="000000"/>
                </a:solidFill>
                <a:effectLst/>
                <a:latin typeface="Inter" panose="02000503000000020004"/>
              </a:rPr>
              <a:t>De Fietsersbond is een belangenbehartiger met een rijke historie. In 1975 werden we opgericht als ENWB. Intussen hebben we heel veel</a:t>
            </a:r>
            <a:r>
              <a:rPr lang="en-US" sz="1800" b="0" i="0" dirty="0">
                <a:solidFill>
                  <a:srgbClr val="000000"/>
                </a:solidFill>
                <a:effectLst/>
                <a:latin typeface="Inter" panose="02000503000000020004"/>
              </a:rPr>
              <a:t>​</a:t>
            </a:r>
            <a:r>
              <a:rPr lang="nl-NL" sz="1800" b="0" i="0" u="none" strike="noStrike" dirty="0">
                <a:solidFill>
                  <a:srgbClr val="000000"/>
                </a:solidFill>
                <a:effectLst/>
                <a:latin typeface="Inter" panose="02000503000000020004"/>
              </a:rPr>
              <a:t>bereikt. </a:t>
            </a:r>
            <a:r>
              <a:rPr lang="nl-NL" sz="1800" b="0" i="0" u="none" strike="noStrike" dirty="0">
                <a:solidFill>
                  <a:srgbClr val="000000"/>
                </a:solidFill>
                <a:effectLst/>
                <a:latin typeface="Inter" panose="02000503000000020004"/>
                <a:hlinkClick r:id="rId3"/>
              </a:rPr>
              <a:t>Lees hier </a:t>
            </a:r>
            <a:r>
              <a:rPr lang="nl-NL" sz="1800" dirty="0">
                <a:solidFill>
                  <a:srgbClr val="000000"/>
                </a:solidFill>
                <a:latin typeface="Inter" panose="02000503000000020004"/>
                <a:hlinkClick r:id="rId3"/>
              </a:rPr>
              <a:t>meer </a:t>
            </a:r>
            <a:r>
              <a:rPr lang="nl-NL" sz="1800" b="0" i="0" u="none" strike="noStrike" dirty="0">
                <a:solidFill>
                  <a:srgbClr val="000000"/>
                </a:solidFill>
                <a:effectLst/>
                <a:latin typeface="Inter" panose="02000503000000020004"/>
              </a:rPr>
              <a:t>over de geschiedenis van de Fietsersbond en belangrijke mijlpalen. </a:t>
            </a:r>
            <a:endParaRPr lang="nl-NL" b="0" i="0" dirty="0">
              <a:solidFill>
                <a:srgbClr val="000000"/>
              </a:solidFill>
              <a:effectLst/>
              <a:latin typeface="Inter" panose="02000503000000020004"/>
            </a:endParaRPr>
          </a:p>
          <a:p>
            <a:endParaRPr lang="nl-NL" dirty="0"/>
          </a:p>
        </p:txBody>
      </p:sp>
      <p:pic>
        <p:nvPicPr>
          <p:cNvPr id="12" name="Afbeelding 11">
            <a:extLst>
              <a:ext uri="{FF2B5EF4-FFF2-40B4-BE49-F238E27FC236}">
                <a16:creationId xmlns:a16="http://schemas.microsoft.com/office/drawing/2014/main" id="{0965A3E1-E16C-41CD-9CAE-83043AC34F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768" y="5574005"/>
            <a:ext cx="1664533" cy="757149"/>
          </a:xfrm>
          <a:prstGeom prst="rect">
            <a:avLst/>
          </a:prstGeom>
        </p:spPr>
      </p:pic>
    </p:spTree>
    <p:extLst>
      <p:ext uri="{BB962C8B-B14F-4D97-AF65-F5344CB8AC3E}">
        <p14:creationId xmlns:p14="http://schemas.microsoft.com/office/powerpoint/2010/main" val="28490735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938C777D-D045-473D-97DE-383F38007DBA}"/>
              </a:ext>
            </a:extLst>
          </p:cNvPr>
          <p:cNvSpPr>
            <a:spLocks noGrp="1"/>
          </p:cNvSpPr>
          <p:nvPr>
            <p:ph type="pic" sz="quarter" idx="14"/>
          </p:nvPr>
        </p:nvSpPr>
        <p:spPr/>
      </p:sp>
      <p:sp>
        <p:nvSpPr>
          <p:cNvPr id="3" name="Tijdelijke aanduiding voor tekst 2">
            <a:extLst>
              <a:ext uri="{FF2B5EF4-FFF2-40B4-BE49-F238E27FC236}">
                <a16:creationId xmlns:a16="http://schemas.microsoft.com/office/drawing/2014/main" id="{B8002191-CCE9-423D-9D6D-2F1CF43D83EB}"/>
              </a:ext>
            </a:extLst>
          </p:cNvPr>
          <p:cNvSpPr>
            <a:spLocks noGrp="1"/>
          </p:cNvSpPr>
          <p:nvPr>
            <p:ph type="body" sz="quarter" idx="54"/>
          </p:nvPr>
        </p:nvSpPr>
        <p:spPr/>
        <p:txBody>
          <a:bodyPr/>
          <a:lstStyle/>
          <a:p>
            <a:endParaRPr lang="nl-NL" dirty="0"/>
          </a:p>
        </p:txBody>
      </p:sp>
      <p:sp>
        <p:nvSpPr>
          <p:cNvPr id="4" name="Titel 3">
            <a:extLst>
              <a:ext uri="{FF2B5EF4-FFF2-40B4-BE49-F238E27FC236}">
                <a16:creationId xmlns:a16="http://schemas.microsoft.com/office/drawing/2014/main" id="{32724BFA-DF5E-4DBF-854E-7C1DC332DC7C}"/>
              </a:ext>
            </a:extLst>
          </p:cNvPr>
          <p:cNvSpPr>
            <a:spLocks noGrp="1"/>
          </p:cNvSpPr>
          <p:nvPr>
            <p:ph type="title"/>
          </p:nvPr>
        </p:nvSpPr>
        <p:spPr/>
        <p:txBody>
          <a:bodyPr/>
          <a:lstStyle/>
          <a:p>
            <a:r>
              <a:rPr lang="nl-NL" dirty="0"/>
              <a:t>Een aantal hoogtepunten van de afgelopen 50 jaar</a:t>
            </a:r>
          </a:p>
        </p:txBody>
      </p:sp>
      <p:sp>
        <p:nvSpPr>
          <p:cNvPr id="5" name="Tijdelijke aanduiding voor verticale tekst 4">
            <a:extLst>
              <a:ext uri="{FF2B5EF4-FFF2-40B4-BE49-F238E27FC236}">
                <a16:creationId xmlns:a16="http://schemas.microsoft.com/office/drawing/2014/main" id="{70247BB9-374B-44D8-B2DE-29E50056FE84}"/>
              </a:ext>
            </a:extLst>
          </p:cNvPr>
          <p:cNvSpPr>
            <a:spLocks noGrp="1"/>
          </p:cNvSpPr>
          <p:nvPr>
            <p:ph type="body" orient="vert" idx="1"/>
          </p:nvPr>
        </p:nvSpPr>
        <p:spPr>
          <a:xfrm>
            <a:off x="638913" y="1789180"/>
            <a:ext cx="10342513" cy="3348489"/>
          </a:xfrm>
        </p:spPr>
        <p:txBody>
          <a:bodyPr/>
          <a:lstStyle/>
          <a:p>
            <a:pPr marL="285750" indent="-285750" algn="l" rtl="0" fontAlgn="base">
              <a:buFont typeface="Arial" panose="020B0604020202020204" pitchFamily="34" charset="0"/>
              <a:buChar char="•"/>
            </a:pPr>
            <a:r>
              <a:rPr lang="nl-NL" sz="1400" b="1" i="0" u="none" strike="noStrike" dirty="0">
                <a:solidFill>
                  <a:srgbClr val="000000"/>
                </a:solidFill>
                <a:effectLst/>
                <a:latin typeface="Inter" panose="02000503000000020004"/>
              </a:rPr>
              <a:t>37.000 kilometer fietspad</a:t>
            </a:r>
            <a:r>
              <a:rPr lang="nl-NL" sz="1400" b="0" i="0" u="none" strike="noStrike" dirty="0">
                <a:solidFill>
                  <a:srgbClr val="000000"/>
                </a:solidFill>
                <a:effectLst/>
                <a:latin typeface="Inter" panose="02000503000000020004"/>
              </a:rPr>
              <a:t>: De Fietsersbond heeft onvermoeibaar gehamerd op het belang van geasfalteerde en vrij liggende fietspaden. </a:t>
            </a:r>
            <a:r>
              <a:rPr lang="nl-NL" sz="1400" b="0" i="0" u="sng" strike="noStrike" dirty="0">
                <a:solidFill>
                  <a:schemeClr val="accent5"/>
                </a:solidFill>
                <a:effectLst/>
                <a:latin typeface="Inter" panose="02000503000000020004"/>
                <a:hlinkClick r:id="rId2">
                  <a:extLst>
                    <a:ext uri="{A12FA001-AC4F-418D-AE19-62706E023703}">
                      <ahyp:hlinkClr xmlns:ahyp="http://schemas.microsoft.com/office/drawing/2018/hyperlinkcolor" val="tx"/>
                    </a:ext>
                  </a:extLst>
                </a:hlinkClick>
              </a:rPr>
              <a:t>Het resultaat na veertig jaar: 37.000 kilometer fietspad.</a:t>
            </a:r>
            <a:r>
              <a:rPr lang="nl-NL" sz="1400" b="0" i="0" dirty="0">
                <a:solidFill>
                  <a:schemeClr val="accent5"/>
                </a:solidFill>
                <a:effectLst/>
                <a:latin typeface="Inter" panose="02000503000000020004"/>
              </a:rPr>
              <a:t>​</a:t>
            </a:r>
            <a:br>
              <a:rPr lang="nl-NL" sz="1400" b="0" i="0" dirty="0">
                <a:solidFill>
                  <a:srgbClr val="000000"/>
                </a:solidFill>
                <a:effectLst/>
                <a:latin typeface="Inter" panose="02000503000000020004"/>
              </a:rPr>
            </a:br>
            <a:r>
              <a:rPr lang="nl-NL" sz="1400" b="0" i="0" dirty="0">
                <a:solidFill>
                  <a:srgbClr val="000000"/>
                </a:solidFill>
                <a:effectLst/>
                <a:latin typeface="Inter" panose="02000503000000020004"/>
              </a:rPr>
              <a:t>​</a:t>
            </a:r>
          </a:p>
          <a:p>
            <a:pPr marL="285750" indent="-285750" algn="l" rtl="0" fontAlgn="base">
              <a:buFont typeface="Arial" panose="020B0604020202020204" pitchFamily="34" charset="0"/>
              <a:buChar char="•"/>
            </a:pPr>
            <a:r>
              <a:rPr lang="nl-NL" sz="1400" b="1" i="0" u="none" strike="noStrike" dirty="0" err="1">
                <a:solidFill>
                  <a:srgbClr val="000000"/>
                </a:solidFill>
                <a:effectLst/>
                <a:latin typeface="Inter" panose="02000503000000020004"/>
              </a:rPr>
              <a:t>Stationsstallingen</a:t>
            </a:r>
            <a:r>
              <a:rPr lang="nl-NL" sz="1400" b="0" i="0" u="none" strike="noStrike" dirty="0">
                <a:solidFill>
                  <a:srgbClr val="000000"/>
                </a:solidFill>
                <a:effectLst/>
                <a:latin typeface="Inter" panose="02000503000000020004"/>
              </a:rPr>
              <a:t>: De Fietsersbond heeft onvermoeibaar gepleit voor meer en betere stallingen. Ook hebben acties, lobby’s en protesten van de Fietsersbond verplicht betaald parkeren afgewend. De Fietsersbond stelde voor om de eerste dag stallen gratis te maken. NS heeft dit voorstel omarmd.</a:t>
            </a:r>
            <a:r>
              <a:rPr lang="nl-NL" sz="1400" b="0" i="0" dirty="0">
                <a:solidFill>
                  <a:srgbClr val="000000"/>
                </a:solidFill>
                <a:effectLst/>
                <a:latin typeface="Inter" panose="02000503000000020004"/>
              </a:rPr>
              <a:t>​</a:t>
            </a:r>
            <a:br>
              <a:rPr lang="nl-NL" sz="1400" b="0" i="0" dirty="0">
                <a:solidFill>
                  <a:srgbClr val="000000"/>
                </a:solidFill>
                <a:effectLst/>
                <a:latin typeface="Inter" panose="02000503000000020004"/>
              </a:rPr>
            </a:br>
            <a:r>
              <a:rPr lang="nl-NL" sz="1400" b="0" i="0" dirty="0">
                <a:solidFill>
                  <a:srgbClr val="000000"/>
                </a:solidFill>
                <a:effectLst/>
                <a:latin typeface="Inter" panose="02000503000000020004"/>
              </a:rPr>
              <a:t>​</a:t>
            </a:r>
          </a:p>
          <a:p>
            <a:pPr marL="285750" indent="-285750" algn="l" rtl="0" fontAlgn="base">
              <a:buFont typeface="Arial" panose="020B0604020202020204" pitchFamily="34" charset="0"/>
              <a:buChar char="•"/>
            </a:pPr>
            <a:r>
              <a:rPr lang="nl-NL" sz="1400" b="1" i="0" u="none" strike="noStrike" dirty="0">
                <a:solidFill>
                  <a:srgbClr val="000000"/>
                </a:solidFill>
                <a:effectLst/>
                <a:latin typeface="Inter" panose="02000503000000020004"/>
              </a:rPr>
              <a:t>OV-fiets</a:t>
            </a:r>
            <a:r>
              <a:rPr lang="nl-NL" sz="1400" b="0" i="0" u="none" strike="noStrike" dirty="0">
                <a:solidFill>
                  <a:srgbClr val="000000"/>
                </a:solidFill>
                <a:effectLst/>
                <a:latin typeface="Inter" panose="02000503000000020004"/>
              </a:rPr>
              <a:t>: In de jaren zeventig werd een plan voor ‘gele leenfietsen’ bij de stations door de NS-directie weggehoond. Maar de Fietsersbond gaf niet op. Inmiddels is de OV-fiets niet meer uit het straatbeeld weg te denken. En NS wil niet meer zonder de OV-fiets. Meer dan een miljoen ritten worden jaarlijks op de geelblauwe leenfietsen gemaakt. De Fietsersbond stond in 2003 aan de wieg van </a:t>
            </a:r>
            <a:r>
              <a:rPr lang="nl-NL" sz="1400" b="0" i="0" u="sng" strike="noStrike" dirty="0">
                <a:solidFill>
                  <a:schemeClr val="accent5"/>
                </a:solidFill>
                <a:effectLst/>
                <a:latin typeface="Inter" panose="02000503000000020004"/>
                <a:hlinkClick r:id="rId3">
                  <a:extLst>
                    <a:ext uri="{A12FA001-AC4F-418D-AE19-62706E023703}">
                      <ahyp:hlinkClr xmlns:ahyp="http://schemas.microsoft.com/office/drawing/2018/hyperlinkcolor" val="tx"/>
                    </a:ext>
                  </a:extLst>
                </a:hlinkClick>
              </a:rPr>
              <a:t>het succesvolste en enige rendabele leenfietsensysteem</a:t>
            </a:r>
            <a:r>
              <a:rPr lang="nl-NL" sz="1400" b="0" i="0" u="none" strike="noStrike" dirty="0">
                <a:solidFill>
                  <a:schemeClr val="accent5"/>
                </a:solidFill>
                <a:effectLst/>
                <a:latin typeface="Inter" panose="02000503000000020004"/>
              </a:rPr>
              <a:t> </a:t>
            </a:r>
            <a:r>
              <a:rPr lang="nl-NL" sz="1400" b="0" i="0" u="none" strike="noStrike" dirty="0">
                <a:solidFill>
                  <a:srgbClr val="000000"/>
                </a:solidFill>
                <a:effectLst/>
                <a:latin typeface="Inter" panose="02000503000000020004"/>
              </a:rPr>
              <a:t>ter wereld.</a:t>
            </a:r>
            <a:r>
              <a:rPr lang="nl-NL" sz="1400" b="0" i="0" dirty="0">
                <a:solidFill>
                  <a:srgbClr val="000000"/>
                </a:solidFill>
                <a:effectLst/>
                <a:latin typeface="Inter" panose="02000503000000020004"/>
              </a:rPr>
              <a:t>​</a:t>
            </a:r>
            <a:br>
              <a:rPr lang="nl-NL" sz="1400" b="0" i="0" dirty="0">
                <a:solidFill>
                  <a:srgbClr val="000000"/>
                </a:solidFill>
                <a:effectLst/>
                <a:latin typeface="Inter" panose="02000503000000020004"/>
              </a:rPr>
            </a:br>
            <a:r>
              <a:rPr lang="nl-NL" sz="1400" b="0" i="0" dirty="0">
                <a:solidFill>
                  <a:srgbClr val="000000"/>
                </a:solidFill>
                <a:effectLst/>
                <a:latin typeface="Inter" panose="02000503000000020004"/>
              </a:rPr>
              <a:t>​</a:t>
            </a:r>
          </a:p>
          <a:p>
            <a:pPr marL="285750" indent="-285750" algn="l" rtl="0" fontAlgn="base">
              <a:buFont typeface="Arial" panose="020B0604020202020204" pitchFamily="34" charset="0"/>
              <a:buChar char="•"/>
            </a:pPr>
            <a:r>
              <a:rPr lang="nl-NL" sz="1400" b="1" i="0" u="none" strike="noStrike" dirty="0">
                <a:solidFill>
                  <a:srgbClr val="000000"/>
                </a:solidFill>
                <a:effectLst/>
                <a:latin typeface="Inter" panose="02000503000000020004"/>
              </a:rPr>
              <a:t>Fietsersbond Routeplanner</a:t>
            </a:r>
            <a:r>
              <a:rPr lang="nl-NL" sz="1400" b="0" i="0" u="none" strike="noStrike" dirty="0">
                <a:solidFill>
                  <a:srgbClr val="000000"/>
                </a:solidFill>
                <a:effectLst/>
                <a:latin typeface="Inter" panose="02000503000000020004"/>
              </a:rPr>
              <a:t>: De Fietsersbond Routeplanner is gemaakt voor fietsers, door fietsers. In het hele land voeren vrijwilligers in een speciaal programma gegevens over wegen en fietspaden in. Zo is de Fietsersbond Routeplanner de meest complete fietsrouteplanner van Nederland. </a:t>
            </a:r>
            <a:r>
              <a:rPr lang="en-US" sz="1400" b="0" i="0" dirty="0">
                <a:solidFill>
                  <a:srgbClr val="000000"/>
                </a:solidFill>
                <a:effectLst/>
                <a:latin typeface="Inter" panose="02000503000000020004"/>
              </a:rPr>
              <a:t>​</a:t>
            </a:r>
          </a:p>
          <a:p>
            <a:pPr algn="l" rtl="0" fontAlgn="base"/>
            <a:r>
              <a:rPr lang="nl-NL" sz="1800" b="0" i="0" dirty="0">
                <a:solidFill>
                  <a:srgbClr val="000000"/>
                </a:solidFill>
                <a:effectLst/>
                <a:latin typeface="Fira Sans" panose="020B0503050000020004" pitchFamily="34" charset="0"/>
              </a:rPr>
              <a:t>​</a:t>
            </a:r>
            <a:endParaRPr lang="nl-NL" b="0" i="0" dirty="0">
              <a:solidFill>
                <a:srgbClr val="000000"/>
              </a:solidFill>
              <a:effectLst/>
              <a:latin typeface="Arial" panose="020B0604020202020204" pitchFamily="34" charset="0"/>
            </a:endParaRPr>
          </a:p>
          <a:p>
            <a:endParaRPr lang="nl-NL" dirty="0"/>
          </a:p>
        </p:txBody>
      </p:sp>
      <p:sp>
        <p:nvSpPr>
          <p:cNvPr id="6" name="Tijdelijke aanduiding voor tekst 5">
            <a:extLst>
              <a:ext uri="{FF2B5EF4-FFF2-40B4-BE49-F238E27FC236}">
                <a16:creationId xmlns:a16="http://schemas.microsoft.com/office/drawing/2014/main" id="{E60F0773-D398-460C-B75C-3BB6B8A690F4}"/>
              </a:ext>
            </a:extLst>
          </p:cNvPr>
          <p:cNvSpPr>
            <a:spLocks noGrp="1"/>
          </p:cNvSpPr>
          <p:nvPr>
            <p:ph type="body" sz="quarter" idx="55"/>
          </p:nvPr>
        </p:nvSpPr>
        <p:spPr/>
        <p:txBody>
          <a:bodyPr/>
          <a:lstStyle/>
          <a:p>
            <a:endParaRPr lang="nl-NL"/>
          </a:p>
        </p:txBody>
      </p:sp>
    </p:spTree>
    <p:extLst>
      <p:ext uri="{BB962C8B-B14F-4D97-AF65-F5344CB8AC3E}">
        <p14:creationId xmlns:p14="http://schemas.microsoft.com/office/powerpoint/2010/main" val="133453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38476EB-FDF8-4442-BC9D-25A59945BCE5}"/>
              </a:ext>
            </a:extLst>
          </p:cNvPr>
          <p:cNvSpPr>
            <a:spLocks noGrp="1"/>
          </p:cNvSpPr>
          <p:nvPr>
            <p:ph type="body" sz="quarter" idx="54"/>
          </p:nvPr>
        </p:nvSpPr>
        <p:spPr/>
        <p:txBody>
          <a:bodyPr/>
          <a:lstStyle/>
          <a:p>
            <a:endParaRPr lang="nl-NL" dirty="0"/>
          </a:p>
        </p:txBody>
      </p:sp>
      <p:sp>
        <p:nvSpPr>
          <p:cNvPr id="8" name="Titel 7">
            <a:extLst>
              <a:ext uri="{FF2B5EF4-FFF2-40B4-BE49-F238E27FC236}">
                <a16:creationId xmlns:a16="http://schemas.microsoft.com/office/drawing/2014/main" id="{8A01B779-AEB6-4B0D-A2B4-8EC49367F926}"/>
              </a:ext>
            </a:extLst>
          </p:cNvPr>
          <p:cNvSpPr>
            <a:spLocks noGrp="1"/>
          </p:cNvSpPr>
          <p:nvPr>
            <p:ph type="title"/>
          </p:nvPr>
        </p:nvSpPr>
        <p:spPr/>
        <p:txBody>
          <a:bodyPr/>
          <a:lstStyle/>
          <a:p>
            <a:r>
              <a:rPr lang="nl-NL" dirty="0"/>
              <a:t>Onze strategie</a:t>
            </a:r>
          </a:p>
        </p:txBody>
      </p:sp>
      <p:sp>
        <p:nvSpPr>
          <p:cNvPr id="2" name="Tijdelijke aanduiding voor tekst 1">
            <a:extLst>
              <a:ext uri="{FF2B5EF4-FFF2-40B4-BE49-F238E27FC236}">
                <a16:creationId xmlns:a16="http://schemas.microsoft.com/office/drawing/2014/main" id="{65267E55-A7D9-4216-9287-216C4909DCB1}"/>
              </a:ext>
            </a:extLst>
          </p:cNvPr>
          <p:cNvSpPr>
            <a:spLocks noGrp="1"/>
          </p:cNvSpPr>
          <p:nvPr>
            <p:ph type="body" sz="quarter" idx="10"/>
          </p:nvPr>
        </p:nvSpPr>
        <p:spPr/>
        <p:txBody>
          <a:bodyPr/>
          <a:lstStyle/>
          <a:p>
            <a:pPr algn="l" rtl="0" fontAlgn="base"/>
            <a:r>
              <a:rPr lang="nl-NL" sz="1400" dirty="0">
                <a:solidFill>
                  <a:srgbClr val="000000"/>
                </a:solidFill>
                <a:latin typeface="Inter" panose="02000503000000020004"/>
              </a:rPr>
              <a:t>Om</a:t>
            </a:r>
            <a:r>
              <a:rPr lang="nl-NL" sz="1400" b="0" i="0" u="none" strike="noStrike" dirty="0">
                <a:solidFill>
                  <a:srgbClr val="000000"/>
                </a:solidFill>
                <a:effectLst/>
                <a:latin typeface="Inter" panose="02000503000000020004"/>
              </a:rPr>
              <a:t> het doel – “zorgen dat fietsers in Nederland veilig en comfortabel kunnen fietsen” en “daarmee een bijdrage leveren aan een leefbaar,</a:t>
            </a:r>
            <a:r>
              <a:rPr lang="en-US" sz="1400" b="0" i="0" dirty="0">
                <a:solidFill>
                  <a:srgbClr val="000000"/>
                </a:solidFill>
                <a:effectLst/>
                <a:latin typeface="Inter" panose="02000503000000020004"/>
              </a:rPr>
              <a:t>​ </a:t>
            </a:r>
            <a:r>
              <a:rPr lang="nl-NL" sz="1400" b="0" i="0" u="none" strike="noStrike" dirty="0">
                <a:solidFill>
                  <a:srgbClr val="000000"/>
                </a:solidFill>
                <a:effectLst/>
                <a:latin typeface="Inter" panose="02000503000000020004"/>
              </a:rPr>
              <a:t>gezond en actief Nederland én aan fietsgeluk voor iedereen” – te realiseren, zijn de volgende drie pijlers belangrijk.</a:t>
            </a:r>
            <a:r>
              <a:rPr lang="en-US" sz="1400" b="0" i="0" dirty="0">
                <a:solidFill>
                  <a:srgbClr val="000000"/>
                </a:solidFill>
                <a:effectLst/>
                <a:latin typeface="Inter" panose="02000503000000020004"/>
              </a:rPr>
              <a:t>​</a:t>
            </a:r>
            <a:endParaRPr lang="nl-NL" sz="1400" b="0" i="0" dirty="0">
              <a:solidFill>
                <a:srgbClr val="000000"/>
              </a:solidFill>
              <a:effectLst/>
              <a:latin typeface="Inter" panose="02000503000000020004"/>
            </a:endParaRPr>
          </a:p>
          <a:p>
            <a:pPr algn="l" rtl="0" fontAlgn="base">
              <a:buFont typeface="+mj-lt"/>
              <a:buAutoNum type="arabicPeriod"/>
            </a:pPr>
            <a:r>
              <a:rPr lang="nl-NL" sz="1400" b="1" i="0" u="none" strike="noStrike" dirty="0">
                <a:solidFill>
                  <a:srgbClr val="000000"/>
                </a:solidFill>
                <a:effectLst/>
                <a:latin typeface="Inter" panose="02000503000000020004"/>
              </a:rPr>
              <a:t> Gesprekspartner van politici en gemeenteambtenaren</a:t>
            </a:r>
            <a:r>
              <a:rPr lang="en-US" sz="1400" b="0" i="0" dirty="0">
                <a:solidFill>
                  <a:srgbClr val="000000"/>
                </a:solidFill>
                <a:effectLst/>
                <a:latin typeface="Inter" panose="02000503000000020004"/>
              </a:rPr>
              <a:t>​</a:t>
            </a:r>
          </a:p>
          <a:p>
            <a:pPr algn="l" rtl="0" fontAlgn="base"/>
            <a:r>
              <a:rPr lang="nl-NL" sz="1400" b="0" i="0" u="none" strike="noStrike" dirty="0">
                <a:solidFill>
                  <a:srgbClr val="000000"/>
                </a:solidFill>
                <a:effectLst/>
                <a:latin typeface="Inter" panose="02000503000000020004"/>
              </a:rPr>
              <a:t>Als vrijwilliger bij de Fietsersbond krijg je de kans om direct invloed uit te oefenen op het beleid en de beslissingen die jouw omgeving fietsvriendelijker maken. Stel je voor dat de grote autoweg in de buurt van je huis opnieuw ingericht wordt. Dan komen wij in actie. We zien keer op keer dat wanneer de Fietsersbond niet aanwezig is, de fiets vergeten wordt. Als gesprekspartner herinneren we beleidsmakers aan wat er echt toe doet. Een gezonde, inclusieve en duurzame samenleving.</a:t>
            </a:r>
            <a:r>
              <a:rPr lang="en-US" sz="1400" b="0" i="0" dirty="0">
                <a:solidFill>
                  <a:srgbClr val="000000"/>
                </a:solidFill>
                <a:effectLst/>
                <a:latin typeface="Inter" panose="02000503000000020004"/>
              </a:rPr>
              <a:t>​</a:t>
            </a:r>
            <a:endParaRPr lang="nl-NL" sz="1400" b="0" i="0" dirty="0">
              <a:solidFill>
                <a:srgbClr val="000000"/>
              </a:solidFill>
              <a:effectLst/>
              <a:latin typeface="Inter" panose="02000503000000020004"/>
            </a:endParaRPr>
          </a:p>
          <a:p>
            <a:pPr algn="l" rtl="0" fontAlgn="base">
              <a:buFont typeface="+mj-lt"/>
              <a:buAutoNum type="arabicPeriod" startAt="2"/>
            </a:pPr>
            <a:r>
              <a:rPr lang="nl-NL" sz="1400" b="1" i="0" u="none" strike="noStrike" dirty="0">
                <a:solidFill>
                  <a:srgbClr val="000000"/>
                </a:solidFill>
                <a:effectLst/>
                <a:latin typeface="Inter" panose="02000503000000020004"/>
              </a:rPr>
              <a:t> Enorme kennis en data</a:t>
            </a:r>
            <a:r>
              <a:rPr lang="en-US" sz="1400" b="0" i="0" dirty="0">
                <a:solidFill>
                  <a:srgbClr val="000000"/>
                </a:solidFill>
                <a:effectLst/>
                <a:latin typeface="Inter" panose="02000503000000020004"/>
              </a:rPr>
              <a:t>​</a:t>
            </a:r>
          </a:p>
          <a:p>
            <a:pPr algn="l" rtl="0" fontAlgn="base"/>
            <a:r>
              <a:rPr lang="nl-NL" sz="1400" b="0" i="0" u="none" strike="noStrike" dirty="0">
                <a:solidFill>
                  <a:srgbClr val="000000"/>
                </a:solidFill>
                <a:effectLst/>
                <a:latin typeface="Inter" panose="02000503000000020004"/>
              </a:rPr>
              <a:t>De Fietsersbond beschikt over een enorme schat aan kennis en data, die essentieel zijn voor het ontwikkelen van effectieve oplossingen en beleid. Dit zorgt ervoor dat onze vrijwilligers regelmatig meer weten dan gemeenten over fietsbeleid. Zo halen we onder andere veel data en kennis uit de Fietsersbond Routeplanner en de Fietsgemeente enquête. Ook heeft de sterkte vrijwilligersgroep ontzettend veel kennis. </a:t>
            </a:r>
            <a:r>
              <a:rPr lang="nl-NL" sz="1400" b="0" i="0" dirty="0">
                <a:solidFill>
                  <a:srgbClr val="000000"/>
                </a:solidFill>
                <a:effectLst/>
                <a:latin typeface="Inter" panose="02000503000000020004"/>
              </a:rPr>
              <a:t>​</a:t>
            </a:r>
          </a:p>
          <a:p>
            <a:pPr algn="l" rtl="0" fontAlgn="base">
              <a:buFont typeface="+mj-lt"/>
              <a:buAutoNum type="arabicPeriod" startAt="3"/>
            </a:pPr>
            <a:r>
              <a:rPr lang="nl-NL" sz="1400" b="1" i="0" u="none" strike="noStrike" dirty="0">
                <a:solidFill>
                  <a:srgbClr val="000000"/>
                </a:solidFill>
                <a:effectLst/>
                <a:latin typeface="Inter" panose="02000503000000020004"/>
              </a:rPr>
              <a:t> De kracht van </a:t>
            </a:r>
            <a:r>
              <a:rPr lang="nl-NL" sz="1400" b="1" i="0" u="none" strike="noStrike" dirty="0" err="1">
                <a:solidFill>
                  <a:srgbClr val="000000"/>
                </a:solidFill>
                <a:effectLst/>
                <a:latin typeface="Inter" panose="02000503000000020004"/>
              </a:rPr>
              <a:t>communities</a:t>
            </a:r>
            <a:r>
              <a:rPr lang="nl-NL" sz="1400" b="0" i="0" dirty="0">
                <a:solidFill>
                  <a:srgbClr val="000000"/>
                </a:solidFill>
                <a:effectLst/>
                <a:latin typeface="Inter" panose="02000503000000020004"/>
              </a:rPr>
              <a:t>​</a:t>
            </a:r>
          </a:p>
          <a:p>
            <a:pPr algn="l" rtl="0" fontAlgn="base"/>
            <a:r>
              <a:rPr lang="nl-NL" sz="1400" b="0" i="0" u="none" strike="noStrike" dirty="0">
                <a:solidFill>
                  <a:srgbClr val="000000"/>
                </a:solidFill>
                <a:effectLst/>
                <a:latin typeface="Inter" panose="02000503000000020004"/>
              </a:rPr>
              <a:t>We geloven sterk in de kracht van </a:t>
            </a:r>
            <a:r>
              <a:rPr lang="nl-NL" sz="1400" b="0" i="0" u="none" strike="noStrike" dirty="0" err="1">
                <a:solidFill>
                  <a:srgbClr val="000000"/>
                </a:solidFill>
                <a:effectLst/>
                <a:latin typeface="Inter" panose="02000503000000020004"/>
              </a:rPr>
              <a:t>communities</a:t>
            </a:r>
            <a:r>
              <a:rPr lang="nl-NL" sz="1400" b="0" i="0" u="none" strike="noStrike" dirty="0">
                <a:solidFill>
                  <a:srgbClr val="000000"/>
                </a:solidFill>
                <a:effectLst/>
                <a:latin typeface="Inter" panose="02000503000000020004"/>
              </a:rPr>
              <a:t>. Onze vrijwilligers vormen de ruggengraat van onze organisatie en maken samen een enorm verschil. Door onze inzet en betrokkenheid zijn we in staat om op lokaal niveau veel verandering in gang te zetten voor fietsers.</a:t>
            </a:r>
            <a:endParaRPr lang="en-US" sz="1400" b="0" i="0" dirty="0">
              <a:solidFill>
                <a:srgbClr val="000000"/>
              </a:solidFill>
              <a:effectLst/>
              <a:latin typeface="Inter" panose="02000503000000020004"/>
            </a:endParaRPr>
          </a:p>
          <a:p>
            <a:endParaRPr lang="nl-NL" dirty="0"/>
          </a:p>
        </p:txBody>
      </p:sp>
    </p:spTree>
    <p:extLst>
      <p:ext uri="{BB962C8B-B14F-4D97-AF65-F5344CB8AC3E}">
        <p14:creationId xmlns:p14="http://schemas.microsoft.com/office/powerpoint/2010/main" val="388066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DD36721-12B2-4F5B-B81C-90759D138DFC}"/>
              </a:ext>
            </a:extLst>
          </p:cNvPr>
          <p:cNvSpPr>
            <a:spLocks noGrp="1"/>
          </p:cNvSpPr>
          <p:nvPr>
            <p:ph type="body" sz="quarter" idx="54"/>
          </p:nvPr>
        </p:nvSpPr>
        <p:spPr/>
        <p:txBody>
          <a:bodyPr/>
          <a:lstStyle/>
          <a:p>
            <a:endParaRPr lang="nl-NL" dirty="0"/>
          </a:p>
        </p:txBody>
      </p:sp>
      <p:sp>
        <p:nvSpPr>
          <p:cNvPr id="4" name="Titel 3">
            <a:extLst>
              <a:ext uri="{FF2B5EF4-FFF2-40B4-BE49-F238E27FC236}">
                <a16:creationId xmlns:a16="http://schemas.microsoft.com/office/drawing/2014/main" id="{DEAF4F0C-BC87-474D-B40A-EE9607FD504C}"/>
              </a:ext>
            </a:extLst>
          </p:cNvPr>
          <p:cNvSpPr>
            <a:spLocks noGrp="1"/>
          </p:cNvSpPr>
          <p:nvPr>
            <p:ph type="title"/>
          </p:nvPr>
        </p:nvSpPr>
        <p:spPr/>
        <p:txBody>
          <a:bodyPr/>
          <a:lstStyle/>
          <a:p>
            <a:r>
              <a:rPr lang="nl-NL" dirty="0"/>
              <a:t>Organisatie – Landelijke Bureau</a:t>
            </a:r>
          </a:p>
        </p:txBody>
      </p:sp>
      <p:sp>
        <p:nvSpPr>
          <p:cNvPr id="5" name="Tijdelijke aanduiding voor verticale tekst 4">
            <a:extLst>
              <a:ext uri="{FF2B5EF4-FFF2-40B4-BE49-F238E27FC236}">
                <a16:creationId xmlns:a16="http://schemas.microsoft.com/office/drawing/2014/main" id="{DCE6A135-A620-4AD3-B564-981E0CED7DAD}"/>
              </a:ext>
            </a:extLst>
          </p:cNvPr>
          <p:cNvSpPr>
            <a:spLocks noGrp="1"/>
          </p:cNvSpPr>
          <p:nvPr>
            <p:ph type="body" orient="vert" idx="1"/>
          </p:nvPr>
        </p:nvSpPr>
        <p:spPr/>
        <p:txBody>
          <a:bodyPr/>
          <a:lstStyle/>
          <a:p>
            <a:pPr marL="0" indent="0" algn="l" rtl="0" fontAlgn="base">
              <a:buNone/>
            </a:pPr>
            <a:r>
              <a:rPr lang="nl-NL" sz="1200" b="0" i="0" u="none" strike="noStrike" dirty="0">
                <a:solidFill>
                  <a:srgbClr val="000000"/>
                </a:solidFill>
                <a:effectLst/>
                <a:latin typeface="Inter" panose="02000503000000020004"/>
              </a:rPr>
              <a:t>De Fietsersbond is een vereniging met ruim 33.000 leden, 168 lokale afdelingen, 1.500 actieve vrijwilligers, een ledenraad, bestuur en een </a:t>
            </a:r>
            <a:r>
              <a:rPr lang="en-US" sz="1200" b="0" i="0" dirty="0">
                <a:solidFill>
                  <a:srgbClr val="000000"/>
                </a:solidFill>
                <a:effectLst/>
                <a:latin typeface="Inter" panose="02000503000000020004"/>
              </a:rPr>
              <a:t>​</a:t>
            </a:r>
            <a:r>
              <a:rPr lang="nl-NL" sz="1200" b="0" i="0" u="none" strike="noStrike" dirty="0">
                <a:solidFill>
                  <a:srgbClr val="000000"/>
                </a:solidFill>
                <a:effectLst/>
                <a:latin typeface="Inter" panose="02000503000000020004"/>
              </a:rPr>
              <a:t>Landelijk Bureau in Utrecht.</a:t>
            </a:r>
            <a:r>
              <a:rPr lang="en-US" sz="1200" b="0" i="0" dirty="0">
                <a:solidFill>
                  <a:srgbClr val="000000"/>
                </a:solidFill>
                <a:effectLst/>
                <a:latin typeface="Inter" panose="02000503000000020004"/>
              </a:rPr>
              <a:t>​</a:t>
            </a:r>
            <a:endParaRPr lang="nl-NL" sz="1200" b="0" i="0" dirty="0">
              <a:solidFill>
                <a:srgbClr val="000000"/>
              </a:solidFill>
              <a:effectLst/>
              <a:latin typeface="Inter" panose="02000503000000020004"/>
            </a:endParaRPr>
          </a:p>
          <a:p>
            <a:pPr marL="0" indent="0" algn="l" rtl="0" fontAlgn="base">
              <a:buNone/>
            </a:pPr>
            <a:r>
              <a:rPr lang="nl-NL" sz="1200" b="1" i="0" u="none" strike="noStrike" dirty="0">
                <a:solidFill>
                  <a:srgbClr val="000000"/>
                </a:solidFill>
                <a:effectLst/>
                <a:latin typeface="Inter" panose="02000503000000020004"/>
              </a:rPr>
              <a:t>Landelijk bureau</a:t>
            </a:r>
            <a:r>
              <a:rPr lang="en-US" sz="1200" b="0" i="0" dirty="0">
                <a:solidFill>
                  <a:srgbClr val="000000"/>
                </a:solidFill>
                <a:effectLst/>
                <a:latin typeface="Inter" panose="02000503000000020004"/>
              </a:rPr>
              <a:t>​</a:t>
            </a:r>
          </a:p>
          <a:p>
            <a:pPr marL="0" indent="0" algn="l" rtl="0" fontAlgn="base">
              <a:buNone/>
            </a:pPr>
            <a:r>
              <a:rPr lang="nl-NL" sz="1200" b="0" i="0" u="none" strike="noStrike" dirty="0">
                <a:solidFill>
                  <a:srgbClr val="000000"/>
                </a:solidFill>
                <a:effectLst/>
                <a:latin typeface="Inter" panose="02000503000000020004"/>
              </a:rPr>
              <a:t>Ons landelijk bureau is gevestigd in Utrecht. Hier werkt een team van toegewijde medewerkers en </a:t>
            </a:r>
            <a:r>
              <a:rPr lang="en-US" sz="1200" b="0" i="0" dirty="0">
                <a:solidFill>
                  <a:srgbClr val="000000"/>
                </a:solidFill>
                <a:effectLst/>
                <a:latin typeface="Inter" panose="02000503000000020004"/>
              </a:rPr>
              <a:t>​</a:t>
            </a:r>
            <a:r>
              <a:rPr lang="nl-NL" sz="1200" b="0" i="0" u="none" strike="noStrike" dirty="0">
                <a:solidFill>
                  <a:srgbClr val="000000"/>
                </a:solidFill>
                <a:effectLst/>
                <a:latin typeface="Inter" panose="02000503000000020004"/>
              </a:rPr>
              <a:t>experts aan de ondersteuning van onze vrijwilligers en de ontwikkeling van ons fietsbeleid. De </a:t>
            </a:r>
            <a:r>
              <a:rPr lang="en-US" sz="1200" b="0" i="0" dirty="0">
                <a:solidFill>
                  <a:srgbClr val="000000"/>
                </a:solidFill>
                <a:effectLst/>
                <a:latin typeface="Inter" panose="02000503000000020004"/>
              </a:rPr>
              <a:t>​</a:t>
            </a:r>
            <a:r>
              <a:rPr lang="nl-NL" sz="1200" b="0" i="0" u="none" strike="noStrike" dirty="0">
                <a:solidFill>
                  <a:srgbClr val="000000"/>
                </a:solidFill>
                <a:effectLst/>
                <a:latin typeface="Inter" panose="02000503000000020004"/>
              </a:rPr>
              <a:t>dagelijkse leiding van de Fietsersbond is in handen van directeur Esther van Garderen.</a:t>
            </a:r>
            <a:r>
              <a:rPr lang="en-US" sz="1200" b="0" i="0" dirty="0">
                <a:solidFill>
                  <a:srgbClr val="000000"/>
                </a:solidFill>
                <a:effectLst/>
                <a:latin typeface="Inter" panose="02000503000000020004"/>
              </a:rPr>
              <a:t>​</a:t>
            </a:r>
            <a:endParaRPr lang="nl-NL" sz="1200" b="0" i="0" dirty="0">
              <a:solidFill>
                <a:srgbClr val="000000"/>
              </a:solidFill>
              <a:effectLst/>
              <a:latin typeface="Inter" panose="02000503000000020004"/>
            </a:endParaRPr>
          </a:p>
          <a:p>
            <a:pPr marL="0" indent="0" algn="l" rtl="0" fontAlgn="base">
              <a:buNone/>
            </a:pPr>
            <a:r>
              <a:rPr lang="nl-NL" sz="1200" b="0" i="0" u="none" strike="noStrike" dirty="0">
                <a:solidFill>
                  <a:srgbClr val="000000"/>
                </a:solidFill>
                <a:effectLst/>
                <a:latin typeface="Inter" panose="02000503000000020004"/>
              </a:rPr>
              <a:t>Het landelijk bureau ondersteunt vrijwilligers onder andere met:</a:t>
            </a:r>
            <a:r>
              <a:rPr lang="en-US" sz="1200" b="0" i="0" dirty="0">
                <a:solidFill>
                  <a:srgbClr val="000000"/>
                </a:solidFill>
                <a:effectLst/>
                <a:latin typeface="Inter" panose="02000503000000020004"/>
              </a:rPr>
              <a:t>​</a:t>
            </a:r>
          </a:p>
          <a:p>
            <a:pPr algn="l" rtl="0" fontAlgn="base">
              <a:buFont typeface="Arial" panose="020B0604020202020204" pitchFamily="34" charset="0"/>
              <a:buChar char="•"/>
            </a:pPr>
            <a:r>
              <a:rPr lang="nl-NL" sz="1200" b="0" i="0" u="none" strike="noStrike" dirty="0">
                <a:solidFill>
                  <a:srgbClr val="000000"/>
                </a:solidFill>
                <a:effectLst/>
                <a:latin typeface="Inter" panose="02000503000000020004"/>
              </a:rPr>
              <a:t>Inhoudelijke ondersteuning en advies</a:t>
            </a:r>
            <a:r>
              <a:rPr lang="en-US" sz="1200" b="0" i="0" dirty="0">
                <a:solidFill>
                  <a:srgbClr val="000000"/>
                </a:solidFill>
                <a:effectLst/>
                <a:latin typeface="Inter" panose="02000503000000020004"/>
              </a:rPr>
              <a:t>​</a:t>
            </a:r>
          </a:p>
          <a:p>
            <a:pPr algn="l" rtl="0" fontAlgn="base">
              <a:buFont typeface="Arial" panose="020B0604020202020204" pitchFamily="34" charset="0"/>
              <a:buChar char="•"/>
            </a:pPr>
            <a:r>
              <a:rPr lang="nl-NL" sz="1200" b="0" i="0" u="none" strike="noStrike" dirty="0">
                <a:solidFill>
                  <a:srgbClr val="000000"/>
                </a:solidFill>
                <a:effectLst/>
                <a:latin typeface="Inter" panose="02000503000000020004"/>
              </a:rPr>
              <a:t>Organisatie van trainingen en </a:t>
            </a:r>
            <a:r>
              <a:rPr lang="nl-NL" sz="1200" b="0" i="0" u="none" strike="noStrike" dirty="0" err="1">
                <a:solidFill>
                  <a:srgbClr val="000000"/>
                </a:solidFill>
                <a:effectLst/>
                <a:latin typeface="Inter" panose="02000503000000020004"/>
              </a:rPr>
              <a:t>webinars</a:t>
            </a:r>
            <a:r>
              <a:rPr lang="en-US" sz="1200" b="0" i="0" dirty="0">
                <a:solidFill>
                  <a:srgbClr val="000000"/>
                </a:solidFill>
                <a:effectLst/>
                <a:latin typeface="Inter" panose="02000503000000020004"/>
              </a:rPr>
              <a:t>​</a:t>
            </a:r>
          </a:p>
          <a:p>
            <a:pPr algn="l" rtl="0" fontAlgn="base">
              <a:buFont typeface="Arial" panose="020B0604020202020204" pitchFamily="34" charset="0"/>
              <a:buChar char="•"/>
            </a:pPr>
            <a:r>
              <a:rPr lang="nl-NL" sz="1200" b="0" i="0" u="none" strike="noStrike" dirty="0">
                <a:solidFill>
                  <a:srgbClr val="000000"/>
                </a:solidFill>
                <a:effectLst/>
                <a:latin typeface="Inter" panose="02000503000000020004"/>
              </a:rPr>
              <a:t>Coördinatie van landelijke campagnes en projecten</a:t>
            </a:r>
          </a:p>
          <a:p>
            <a:pPr marL="0" indent="0" algn="l" rtl="0" fontAlgn="base">
              <a:buNone/>
            </a:pPr>
            <a:r>
              <a:rPr lang="nl-NL" sz="1200" b="0" i="0" dirty="0">
                <a:solidFill>
                  <a:srgbClr val="000000"/>
                </a:solidFill>
                <a:effectLst/>
                <a:latin typeface="Inter" panose="02000503000000020004"/>
              </a:rPr>
              <a:t>Team vrijwilligers kan direct bereikt worden op </a:t>
            </a:r>
            <a:r>
              <a:rPr lang="nl-NL" sz="1200" b="0" i="0" dirty="0">
                <a:solidFill>
                  <a:schemeClr val="accent5"/>
                </a:solidFill>
                <a:effectLst/>
                <a:latin typeface="Inter" panose="02000503000000020004"/>
                <a:hlinkClick r:id="rId2">
                  <a:extLst>
                    <a:ext uri="{A12FA001-AC4F-418D-AE19-62706E023703}">
                      <ahyp:hlinkClr xmlns:ahyp="http://schemas.microsoft.com/office/drawing/2018/hyperlinkcolor" val="tx"/>
                    </a:ext>
                  </a:extLst>
                </a:hlinkClick>
              </a:rPr>
              <a:t>teamvrijwilligers@fietsersbond.nl</a:t>
            </a:r>
            <a:r>
              <a:rPr lang="nl-NL" sz="1200" b="0" i="0" dirty="0">
                <a:solidFill>
                  <a:schemeClr val="accent5"/>
                </a:solidFill>
                <a:effectLst/>
                <a:latin typeface="Inter" panose="02000503000000020004"/>
              </a:rPr>
              <a:t> </a:t>
            </a:r>
            <a:r>
              <a:rPr lang="nl-NL" sz="1200" b="0" i="0" dirty="0">
                <a:solidFill>
                  <a:srgbClr val="000000"/>
                </a:solidFill>
                <a:effectLst/>
                <a:latin typeface="Inter" panose="02000503000000020004"/>
              </a:rPr>
              <a:t>voor vragen, suggesties en advies</a:t>
            </a:r>
            <a:endParaRPr lang="en-US" sz="1200" b="0" i="0" dirty="0">
              <a:solidFill>
                <a:srgbClr val="000000"/>
              </a:solidFill>
              <a:effectLst/>
              <a:latin typeface="Inter" panose="02000503000000020004"/>
            </a:endParaRPr>
          </a:p>
          <a:p>
            <a:pPr marL="0" indent="0">
              <a:buNone/>
            </a:pPr>
            <a:endParaRPr lang="nl-NL" dirty="0"/>
          </a:p>
          <a:p>
            <a:pPr marL="0" indent="0">
              <a:buNone/>
            </a:pPr>
            <a:endParaRPr lang="nl-NL" dirty="0"/>
          </a:p>
        </p:txBody>
      </p:sp>
      <p:sp>
        <p:nvSpPr>
          <p:cNvPr id="3" name="Tijdelijke aanduiding voor tekst 2">
            <a:extLst>
              <a:ext uri="{FF2B5EF4-FFF2-40B4-BE49-F238E27FC236}">
                <a16:creationId xmlns:a16="http://schemas.microsoft.com/office/drawing/2014/main" id="{D7A08D3E-6FEC-45A8-86D5-1DD2BA7F1502}"/>
              </a:ext>
            </a:extLst>
          </p:cNvPr>
          <p:cNvSpPr>
            <a:spLocks noGrp="1"/>
          </p:cNvSpPr>
          <p:nvPr>
            <p:ph type="body" sz="quarter" idx="55"/>
          </p:nvPr>
        </p:nvSpPr>
        <p:spPr/>
        <p:txBody>
          <a:bodyPr/>
          <a:lstStyle/>
          <a:p>
            <a:endParaRPr lang="nl-NL"/>
          </a:p>
        </p:txBody>
      </p:sp>
      <p:pic>
        <p:nvPicPr>
          <p:cNvPr id="12" name="Tijdelijke aanduiding voor afbeelding 11">
            <a:extLst>
              <a:ext uri="{FF2B5EF4-FFF2-40B4-BE49-F238E27FC236}">
                <a16:creationId xmlns:a16="http://schemas.microsoft.com/office/drawing/2014/main" id="{45FB0D65-04E2-4FF2-A345-6016BB3D428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2778" r="12778"/>
          <a:stretch>
            <a:fillRect/>
          </a:stretch>
        </p:blipFill>
        <p:spPr/>
      </p:pic>
    </p:spTree>
    <p:extLst>
      <p:ext uri="{BB962C8B-B14F-4D97-AF65-F5344CB8AC3E}">
        <p14:creationId xmlns:p14="http://schemas.microsoft.com/office/powerpoint/2010/main" val="2122760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7536857B-7FDB-4C49-91FB-78BB0C5C8E7B}"/>
              </a:ext>
            </a:extLst>
          </p:cNvPr>
          <p:cNvSpPr>
            <a:spLocks noGrp="1"/>
          </p:cNvSpPr>
          <p:nvPr>
            <p:ph type="body" sz="quarter" idx="54"/>
          </p:nvPr>
        </p:nvSpPr>
        <p:spPr>
          <a:solidFill>
            <a:schemeClr val="bg1"/>
          </a:solidFill>
        </p:spPr>
        <p:txBody>
          <a:bodyPr/>
          <a:lstStyle/>
          <a:p>
            <a:endParaRPr lang="nl-NL" dirty="0"/>
          </a:p>
        </p:txBody>
      </p:sp>
      <p:sp>
        <p:nvSpPr>
          <p:cNvPr id="4" name="Titel 3">
            <a:extLst>
              <a:ext uri="{FF2B5EF4-FFF2-40B4-BE49-F238E27FC236}">
                <a16:creationId xmlns:a16="http://schemas.microsoft.com/office/drawing/2014/main" id="{80FCD634-4AE2-4AC3-B3BD-E0D95A17F6EA}"/>
              </a:ext>
            </a:extLst>
          </p:cNvPr>
          <p:cNvSpPr>
            <a:spLocks noGrp="1"/>
          </p:cNvSpPr>
          <p:nvPr>
            <p:ph type="title"/>
          </p:nvPr>
        </p:nvSpPr>
        <p:spPr/>
        <p:txBody>
          <a:bodyPr/>
          <a:lstStyle/>
          <a:p>
            <a:r>
              <a:rPr lang="nl-NL" dirty="0"/>
              <a:t>Organisatie – Ledenraad en landelijk bestuur </a:t>
            </a:r>
          </a:p>
        </p:txBody>
      </p:sp>
      <p:sp>
        <p:nvSpPr>
          <p:cNvPr id="5" name="Tijdelijke aanduiding voor verticale tekst 4">
            <a:extLst>
              <a:ext uri="{FF2B5EF4-FFF2-40B4-BE49-F238E27FC236}">
                <a16:creationId xmlns:a16="http://schemas.microsoft.com/office/drawing/2014/main" id="{F12FA45D-5C33-4764-98C0-F12270C1739A}"/>
              </a:ext>
            </a:extLst>
          </p:cNvPr>
          <p:cNvSpPr>
            <a:spLocks noGrp="1"/>
          </p:cNvSpPr>
          <p:nvPr>
            <p:ph type="body" orient="vert" idx="1"/>
          </p:nvPr>
        </p:nvSpPr>
        <p:spPr>
          <a:xfrm>
            <a:off x="637344" y="1772461"/>
            <a:ext cx="4417735" cy="3690228"/>
          </a:xfrm>
        </p:spPr>
        <p:txBody>
          <a:bodyPr/>
          <a:lstStyle/>
          <a:p>
            <a:pPr marL="0" indent="0" algn="l" rtl="0" fontAlgn="base">
              <a:buNone/>
            </a:pPr>
            <a:r>
              <a:rPr lang="nl-NL" sz="1400" b="1" dirty="0">
                <a:solidFill>
                  <a:srgbClr val="000000"/>
                </a:solidFill>
                <a:latin typeface="Inter" panose="02000503000000020004"/>
              </a:rPr>
              <a:t>Ledenraad</a:t>
            </a:r>
            <a:br>
              <a:rPr lang="nl-NL" sz="1400" b="1" dirty="0">
                <a:solidFill>
                  <a:srgbClr val="000000"/>
                </a:solidFill>
                <a:latin typeface="Inter" panose="02000503000000020004"/>
              </a:rPr>
            </a:br>
            <a:r>
              <a:rPr lang="nl-NL" sz="1400" dirty="0">
                <a:solidFill>
                  <a:srgbClr val="000000"/>
                </a:solidFill>
                <a:latin typeface="Inter" panose="02000503000000020004"/>
              </a:rPr>
              <a:t>De ledenraad is het hoogste orgaan van de vereniging Fietsersbond, en beslist de koers. Elke afdeling vaardigt een aantal vertegenwoordigers af naar de ledenraad, die kunnen stemmen op </a:t>
            </a:r>
            <a:r>
              <a:rPr lang="nl-NL" sz="1400" dirty="0" err="1">
                <a:solidFill>
                  <a:srgbClr val="000000"/>
                </a:solidFill>
                <a:latin typeface="Inter" panose="02000503000000020004"/>
              </a:rPr>
              <a:t>bestuursstukken</a:t>
            </a:r>
            <a:r>
              <a:rPr lang="nl-NL" sz="1400" dirty="0">
                <a:solidFill>
                  <a:srgbClr val="000000"/>
                </a:solidFill>
                <a:latin typeface="Inter" panose="02000503000000020004"/>
              </a:rPr>
              <a:t>. De ledenraad stelt jaarlijks de begroting en het werkplan van de Fietsersbond vast. Vrijwilligers en leden kunnen ook moties indienen die besproken worden tijdens de ledenraad. Twee keer per jaar wordt de ledenraad georganiseerd, een keer online en een keer fysiek. Tijdens de fysieke ledenraad worden ook vaak workshops georganiseerd en wordt er een lunch geserveerd. </a:t>
            </a:r>
          </a:p>
          <a:p>
            <a:pPr marL="0" indent="0" algn="l" rtl="0" fontAlgn="base">
              <a:buNone/>
            </a:pPr>
            <a:r>
              <a:rPr lang="nl-NL" sz="1400" b="1" dirty="0">
                <a:solidFill>
                  <a:srgbClr val="000000"/>
                </a:solidFill>
                <a:latin typeface="Inter" panose="02000503000000020004"/>
              </a:rPr>
              <a:t>Landelijk bestuur </a:t>
            </a:r>
            <a:br>
              <a:rPr lang="nl-NL" sz="1400" b="1" dirty="0">
                <a:solidFill>
                  <a:srgbClr val="000000"/>
                </a:solidFill>
                <a:latin typeface="Inter" panose="02000503000000020004"/>
              </a:rPr>
            </a:br>
            <a:r>
              <a:rPr lang="nl-NL" sz="1400" b="0" i="0" dirty="0">
                <a:solidFill>
                  <a:srgbClr val="000000"/>
                </a:solidFill>
                <a:effectLst/>
                <a:latin typeface="Inter" panose="02000503000000020004"/>
              </a:rPr>
              <a:t>Het bestuur is eindverantwoordelijk voor beleid en organisatie maar bestuurt op afstand. De dagelijkse leiding ligt bij de directie op het Landelijk Bureau. De ledenraad kiest de bestuursleden die door bestuur en ledenraad gekandideerd zijn. De huidige bestuursleden zijn </a:t>
            </a:r>
            <a:r>
              <a:rPr lang="nl-NL" sz="1400" b="0" i="0" dirty="0">
                <a:solidFill>
                  <a:srgbClr val="000000"/>
                </a:solidFill>
                <a:effectLst/>
                <a:latin typeface="Inter" panose="02000503000000020004"/>
                <a:hlinkClick r:id="rId2"/>
              </a:rPr>
              <a:t>hier</a:t>
            </a:r>
            <a:r>
              <a:rPr lang="nl-NL" sz="1400" b="0" i="0" dirty="0">
                <a:solidFill>
                  <a:srgbClr val="000000"/>
                </a:solidFill>
                <a:effectLst/>
                <a:latin typeface="Inter" panose="02000503000000020004"/>
              </a:rPr>
              <a:t> te vinden. Het bestuur is bereikbaar via </a:t>
            </a:r>
            <a:r>
              <a:rPr lang="nl-NL" sz="1400" b="0" i="0" dirty="0">
                <a:solidFill>
                  <a:srgbClr val="000000"/>
                </a:solidFill>
                <a:effectLst/>
                <a:latin typeface="Inter" panose="02000503000000020004"/>
                <a:hlinkClick r:id="rId3"/>
              </a:rPr>
              <a:t>algemeenbestuur@fietsersbond.nl</a:t>
            </a:r>
            <a:r>
              <a:rPr lang="nl-NL" sz="1400" b="0" i="0" dirty="0">
                <a:solidFill>
                  <a:srgbClr val="000000"/>
                </a:solidFill>
                <a:effectLst/>
                <a:latin typeface="Inter" panose="02000503000000020004"/>
              </a:rPr>
              <a:t> </a:t>
            </a:r>
            <a:endParaRPr lang="nl-NL" sz="1400" b="1" dirty="0">
              <a:latin typeface="Inter" panose="02000503000000020004"/>
            </a:endParaRPr>
          </a:p>
          <a:p>
            <a:endParaRPr lang="nl-NL" dirty="0"/>
          </a:p>
        </p:txBody>
      </p:sp>
      <p:pic>
        <p:nvPicPr>
          <p:cNvPr id="12" name="Afbeelding 11">
            <a:extLst>
              <a:ext uri="{FF2B5EF4-FFF2-40B4-BE49-F238E27FC236}">
                <a16:creationId xmlns:a16="http://schemas.microsoft.com/office/drawing/2014/main" id="{0965A3E1-E16C-41CD-9CAE-83043AC34F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768" y="5574005"/>
            <a:ext cx="1664533" cy="757149"/>
          </a:xfrm>
          <a:prstGeom prst="rect">
            <a:avLst/>
          </a:prstGeom>
        </p:spPr>
      </p:pic>
      <p:pic>
        <p:nvPicPr>
          <p:cNvPr id="10" name="Tijdelijke aanduiding voor afbeelding 9">
            <a:extLst>
              <a:ext uri="{FF2B5EF4-FFF2-40B4-BE49-F238E27FC236}">
                <a16:creationId xmlns:a16="http://schemas.microsoft.com/office/drawing/2014/main" id="{380D6DCD-5A48-4E4E-A2A9-73A7780558C3}"/>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16893" r="16893"/>
          <a:stretch>
            <a:fillRect/>
          </a:stretch>
        </p:blipFill>
        <p:spPr/>
      </p:pic>
    </p:spTree>
    <p:extLst>
      <p:ext uri="{BB962C8B-B14F-4D97-AF65-F5344CB8AC3E}">
        <p14:creationId xmlns:p14="http://schemas.microsoft.com/office/powerpoint/2010/main" val="5116069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D26E447A-61F1-4A12-B7F5-E54B3A23D887}"/>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t="47" b="47"/>
          <a:stretch>
            <a:fillRect/>
          </a:stretch>
        </p:blipFill>
        <p:spPr>
          <a:xfrm>
            <a:off x="5397313" y="0"/>
            <a:ext cx="6794687" cy="6858000"/>
          </a:xfrm>
        </p:spPr>
      </p:pic>
      <p:sp>
        <p:nvSpPr>
          <p:cNvPr id="2" name="Tijdelijke aanduiding voor tekst 1">
            <a:extLst>
              <a:ext uri="{FF2B5EF4-FFF2-40B4-BE49-F238E27FC236}">
                <a16:creationId xmlns:a16="http://schemas.microsoft.com/office/drawing/2014/main" id="{58E5EBB7-816E-498C-BA2F-27202EFFA769}"/>
              </a:ext>
            </a:extLst>
          </p:cNvPr>
          <p:cNvSpPr>
            <a:spLocks noGrp="1"/>
          </p:cNvSpPr>
          <p:nvPr>
            <p:ph type="body" sz="quarter" idx="54"/>
          </p:nvPr>
        </p:nvSpPr>
        <p:spPr/>
        <p:txBody>
          <a:bodyPr/>
          <a:lstStyle/>
          <a:p>
            <a:endParaRPr lang="nl-NL" dirty="0"/>
          </a:p>
        </p:txBody>
      </p:sp>
      <p:sp>
        <p:nvSpPr>
          <p:cNvPr id="13" name="Titel 12">
            <a:extLst>
              <a:ext uri="{FF2B5EF4-FFF2-40B4-BE49-F238E27FC236}">
                <a16:creationId xmlns:a16="http://schemas.microsoft.com/office/drawing/2014/main" id="{779379E9-C9A2-4258-B9C4-A93E160C2C9D}"/>
              </a:ext>
            </a:extLst>
          </p:cNvPr>
          <p:cNvSpPr>
            <a:spLocks noGrp="1"/>
          </p:cNvSpPr>
          <p:nvPr>
            <p:ph type="title"/>
          </p:nvPr>
        </p:nvSpPr>
        <p:spPr/>
        <p:txBody>
          <a:bodyPr/>
          <a:lstStyle/>
          <a:p>
            <a:r>
              <a:rPr lang="nl-NL" dirty="0"/>
              <a:t>Organisatie – Wij de vrijwilligers </a:t>
            </a:r>
          </a:p>
        </p:txBody>
      </p:sp>
      <p:sp>
        <p:nvSpPr>
          <p:cNvPr id="18" name="Tijdelijke aanduiding voor verticale tekst 4">
            <a:extLst>
              <a:ext uri="{FF2B5EF4-FFF2-40B4-BE49-F238E27FC236}">
                <a16:creationId xmlns:a16="http://schemas.microsoft.com/office/drawing/2014/main" id="{B16BDD7F-FDAC-496A-8AA9-FE3AD43032E7}"/>
              </a:ext>
            </a:extLst>
          </p:cNvPr>
          <p:cNvSpPr>
            <a:spLocks noGrp="1"/>
          </p:cNvSpPr>
          <p:nvPr>
            <p:ph type="body" orient="vert" idx="1"/>
          </p:nvPr>
        </p:nvSpPr>
        <p:spPr/>
        <p:txBody>
          <a:bodyPr/>
          <a:lstStyle/>
          <a:p>
            <a:pPr marL="0" indent="0" algn="l" rtl="0" fontAlgn="base">
              <a:buNone/>
            </a:pPr>
            <a:r>
              <a:rPr lang="nl-NL" sz="1200" b="0" i="0" u="none" strike="noStrike" dirty="0">
                <a:solidFill>
                  <a:srgbClr val="000000"/>
                </a:solidFill>
                <a:effectLst/>
                <a:latin typeface="Inter" panose="02000503000000020004"/>
              </a:rPr>
              <a:t>Wij – als vrijwilligers - zijn de ruggengraat van de Fietsersbond. Wij maken op verschillende manieren impact:</a:t>
            </a:r>
            <a:r>
              <a:rPr lang="en-US" sz="1200" b="0" i="0" dirty="0">
                <a:solidFill>
                  <a:srgbClr val="000000"/>
                </a:solidFill>
                <a:effectLst/>
                <a:latin typeface="Inter" panose="02000503000000020004"/>
              </a:rPr>
              <a:t>​</a:t>
            </a:r>
            <a:endParaRPr lang="nl-NL" sz="1200" b="0" i="0" dirty="0">
              <a:solidFill>
                <a:srgbClr val="000000"/>
              </a:solidFill>
              <a:effectLst/>
              <a:latin typeface="Inter" panose="02000503000000020004"/>
            </a:endParaRPr>
          </a:p>
          <a:p>
            <a:pPr marL="285750" indent="-285750" algn="l" rtl="0" fontAlgn="base">
              <a:buFont typeface="Arial" panose="020B0604020202020204" pitchFamily="34" charset="0"/>
              <a:buChar char="•"/>
            </a:pPr>
            <a:r>
              <a:rPr lang="nl-NL" sz="1200" b="1" i="0" u="none" strike="noStrike" dirty="0">
                <a:solidFill>
                  <a:srgbClr val="000000"/>
                </a:solidFill>
                <a:effectLst/>
                <a:latin typeface="Inter" panose="02000503000000020004"/>
              </a:rPr>
              <a:t>Lokale afdelingen</a:t>
            </a:r>
            <a:r>
              <a:rPr lang="nl-NL" sz="1200" b="0" i="0" u="none" strike="noStrike" dirty="0">
                <a:solidFill>
                  <a:srgbClr val="000000"/>
                </a:solidFill>
                <a:effectLst/>
                <a:latin typeface="Inter" panose="02000503000000020004"/>
              </a:rPr>
              <a:t>: De Fietsersbond heeft afdelingen door heel Nederland, deze vrijwilligers werken aan het verbeteren van de fietsinfrastructuur in hun eigen gemeente. Ze organiseren activiteiten, onderhouden de communicatiekanalen en voeren gesprekken met de gemeente en politici.</a:t>
            </a:r>
            <a:r>
              <a:rPr lang="nl-NL" sz="1200" b="0" i="0" dirty="0">
                <a:solidFill>
                  <a:srgbClr val="000000"/>
                </a:solidFill>
                <a:effectLst/>
                <a:latin typeface="Inter" panose="02000503000000020004"/>
              </a:rPr>
              <a:t>​</a:t>
            </a:r>
          </a:p>
          <a:p>
            <a:pPr marL="285750" indent="-285750" algn="l" rtl="0" fontAlgn="base">
              <a:buFont typeface="Arial" panose="020B0604020202020204" pitchFamily="34" charset="0"/>
              <a:buChar char="•"/>
            </a:pPr>
            <a:r>
              <a:rPr lang="nl-NL" sz="1200" b="1" i="0" u="none" strike="noStrike" dirty="0">
                <a:solidFill>
                  <a:srgbClr val="000000"/>
                </a:solidFill>
                <a:effectLst/>
                <a:latin typeface="Inter" panose="02000503000000020004"/>
              </a:rPr>
              <a:t>Themagroepen</a:t>
            </a:r>
            <a:r>
              <a:rPr lang="nl-NL" sz="1200" b="0" i="0" u="none" strike="noStrike" dirty="0">
                <a:solidFill>
                  <a:srgbClr val="000000"/>
                </a:solidFill>
                <a:effectLst/>
                <a:latin typeface="Inter" panose="02000503000000020004"/>
              </a:rPr>
              <a:t>: deze groepen richten zich op specifieke onderwerpen zoals Iedereen Mobiel (zetten zich in voor toegankelijk en inclusiever fietsverkeer) en de Speedpedelec groep. Vrijwilligers werken mee aan landelijke campagnes en delen ervaringen met gelijkgestemden.</a:t>
            </a:r>
            <a:r>
              <a:rPr lang="nl-NL" sz="1200" b="0" i="0" dirty="0">
                <a:solidFill>
                  <a:srgbClr val="000000"/>
                </a:solidFill>
                <a:effectLst/>
                <a:latin typeface="Inter" panose="02000503000000020004"/>
              </a:rPr>
              <a:t>​</a:t>
            </a:r>
          </a:p>
          <a:p>
            <a:pPr marL="285750" indent="-285750" algn="l" rtl="0" fontAlgn="base">
              <a:buFont typeface="Arial" panose="020B0604020202020204" pitchFamily="34" charset="0"/>
              <a:buChar char="•"/>
            </a:pPr>
            <a:r>
              <a:rPr lang="nl-NL" sz="1200" b="1" i="0" u="none" strike="noStrike" dirty="0">
                <a:solidFill>
                  <a:srgbClr val="000000"/>
                </a:solidFill>
                <a:effectLst/>
                <a:latin typeface="Inter" panose="02000503000000020004"/>
              </a:rPr>
              <a:t>Routeplanner</a:t>
            </a:r>
            <a:r>
              <a:rPr lang="nl-NL" sz="1200" b="0" i="0" u="none" strike="noStrike" dirty="0">
                <a:solidFill>
                  <a:srgbClr val="000000"/>
                </a:solidFill>
                <a:effectLst/>
                <a:latin typeface="Inter" panose="02000503000000020004"/>
              </a:rPr>
              <a:t>: vrijwilligers helpen met het updaten van de Fietsersbond </a:t>
            </a:r>
            <a:r>
              <a:rPr lang="nl-NL" sz="1200" b="0" i="0" dirty="0">
                <a:solidFill>
                  <a:srgbClr val="000000"/>
                </a:solidFill>
                <a:effectLst/>
                <a:latin typeface="Inter" panose="02000503000000020004"/>
              </a:rPr>
              <a:t>​</a:t>
            </a:r>
            <a:r>
              <a:rPr lang="nl-NL" sz="1200" b="0" i="0" u="none" strike="noStrike" dirty="0">
                <a:solidFill>
                  <a:srgbClr val="000000"/>
                </a:solidFill>
                <a:effectLst/>
                <a:latin typeface="Inter" panose="02000503000000020004"/>
              </a:rPr>
              <a:t>Routeplanner door fietspaden te inventariseren en data in te voeren.</a:t>
            </a:r>
            <a:r>
              <a:rPr lang="nl-NL" sz="1200" b="0" i="0" dirty="0">
                <a:solidFill>
                  <a:srgbClr val="000000"/>
                </a:solidFill>
                <a:effectLst/>
                <a:latin typeface="Inter" panose="02000503000000020004"/>
              </a:rPr>
              <a:t>​</a:t>
            </a:r>
          </a:p>
          <a:p>
            <a:pPr marL="285750" indent="-285750" algn="l" rtl="0" fontAlgn="base">
              <a:buFont typeface="Arial" panose="020B0604020202020204" pitchFamily="34" charset="0"/>
              <a:buChar char="•"/>
            </a:pPr>
            <a:r>
              <a:rPr lang="nl-NL" sz="1200" b="1" i="0" u="none" strike="noStrike" dirty="0">
                <a:solidFill>
                  <a:srgbClr val="000000"/>
                </a:solidFill>
                <a:effectLst/>
                <a:latin typeface="Inter" panose="02000503000000020004"/>
              </a:rPr>
              <a:t>Fietsdocent</a:t>
            </a:r>
            <a:r>
              <a:rPr lang="nl-NL" sz="1200" b="0" i="0" u="none" strike="noStrike" dirty="0">
                <a:solidFill>
                  <a:srgbClr val="000000"/>
                </a:solidFill>
                <a:effectLst/>
                <a:latin typeface="Inter" panose="02000503000000020004"/>
              </a:rPr>
              <a:t>: als fietsdocent leer je niet alleen kinderen veilig en met plezier </a:t>
            </a:r>
            <a:r>
              <a:rPr lang="en-US" sz="1200" b="0" i="0" dirty="0">
                <a:solidFill>
                  <a:srgbClr val="000000"/>
                </a:solidFill>
                <a:effectLst/>
                <a:latin typeface="Inter" panose="02000503000000020004"/>
              </a:rPr>
              <a:t>​</a:t>
            </a:r>
            <a:r>
              <a:rPr lang="nl-NL" sz="1200" b="0" i="0" u="none" strike="noStrike" dirty="0">
                <a:solidFill>
                  <a:srgbClr val="000000"/>
                </a:solidFill>
                <a:effectLst/>
                <a:latin typeface="Inter" panose="02000503000000020004"/>
              </a:rPr>
              <a:t>fietsen, maar richt je je ook steeds vaker op ouderen en nieuwe </a:t>
            </a:r>
            <a:r>
              <a:rPr lang="en-US" sz="1200" b="0" i="0" dirty="0">
                <a:solidFill>
                  <a:srgbClr val="000000"/>
                </a:solidFill>
                <a:effectLst/>
                <a:latin typeface="Inter" panose="02000503000000020004"/>
              </a:rPr>
              <a:t>​</a:t>
            </a:r>
            <a:r>
              <a:rPr lang="nl-NL" sz="1200" b="0" i="0" u="none" strike="noStrike" dirty="0">
                <a:solidFill>
                  <a:srgbClr val="000000"/>
                </a:solidFill>
                <a:effectLst/>
                <a:latin typeface="Inter" panose="02000503000000020004"/>
              </a:rPr>
              <a:t>Nederlanders. Fietsdocenten geven les in hun eigen regio.</a:t>
            </a:r>
            <a:endParaRPr lang="en-US" sz="1200" b="0" i="0" dirty="0">
              <a:solidFill>
                <a:srgbClr val="000000"/>
              </a:solidFill>
              <a:effectLst/>
              <a:latin typeface="Inter" panose="02000503000000020004"/>
            </a:endParaRPr>
          </a:p>
          <a:p>
            <a:pPr marL="0" indent="0">
              <a:buNone/>
            </a:pPr>
            <a:endParaRPr lang="nl-NL" dirty="0"/>
          </a:p>
          <a:p>
            <a:pPr marL="0" indent="0">
              <a:buNone/>
            </a:pPr>
            <a:endParaRPr lang="nl-NL" dirty="0"/>
          </a:p>
        </p:txBody>
      </p:sp>
      <p:sp>
        <p:nvSpPr>
          <p:cNvPr id="3" name="Tijdelijke aanduiding voor tekst 2">
            <a:extLst>
              <a:ext uri="{FF2B5EF4-FFF2-40B4-BE49-F238E27FC236}">
                <a16:creationId xmlns:a16="http://schemas.microsoft.com/office/drawing/2014/main" id="{65CB5360-501C-4243-9FD3-E7438D488CB5}"/>
              </a:ext>
            </a:extLst>
          </p:cNvPr>
          <p:cNvSpPr>
            <a:spLocks noGrp="1"/>
          </p:cNvSpPr>
          <p:nvPr>
            <p:ph type="body" sz="quarter" idx="55"/>
          </p:nvPr>
        </p:nvSpPr>
        <p:spPr/>
        <p:txBody>
          <a:bodyPr/>
          <a:lstStyle/>
          <a:p>
            <a:endParaRPr lang="nl-NL"/>
          </a:p>
        </p:txBody>
      </p:sp>
    </p:spTree>
    <p:extLst>
      <p:ext uri="{BB962C8B-B14F-4D97-AF65-F5344CB8AC3E}">
        <p14:creationId xmlns:p14="http://schemas.microsoft.com/office/powerpoint/2010/main" val="25509793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38476EB-FDF8-4442-BC9D-25A59945BCE5}"/>
              </a:ext>
            </a:extLst>
          </p:cNvPr>
          <p:cNvSpPr>
            <a:spLocks noGrp="1"/>
          </p:cNvSpPr>
          <p:nvPr>
            <p:ph type="body" sz="quarter" idx="54"/>
          </p:nvPr>
        </p:nvSpPr>
        <p:spPr>
          <a:solidFill>
            <a:schemeClr val="accent3">
              <a:lumMod val="40000"/>
              <a:lumOff val="60000"/>
            </a:schemeClr>
          </a:solidFill>
        </p:spPr>
        <p:txBody>
          <a:bodyPr/>
          <a:lstStyle/>
          <a:p>
            <a:endParaRPr lang="nl-NL" dirty="0"/>
          </a:p>
        </p:txBody>
      </p:sp>
      <p:sp>
        <p:nvSpPr>
          <p:cNvPr id="8" name="Titel 7">
            <a:extLst>
              <a:ext uri="{FF2B5EF4-FFF2-40B4-BE49-F238E27FC236}">
                <a16:creationId xmlns:a16="http://schemas.microsoft.com/office/drawing/2014/main" id="{8A01B779-AEB6-4B0D-A2B4-8EC49367F926}"/>
              </a:ext>
            </a:extLst>
          </p:cNvPr>
          <p:cNvSpPr>
            <a:spLocks noGrp="1"/>
          </p:cNvSpPr>
          <p:nvPr>
            <p:ph type="title"/>
          </p:nvPr>
        </p:nvSpPr>
        <p:spPr/>
        <p:txBody>
          <a:bodyPr/>
          <a:lstStyle/>
          <a:p>
            <a:r>
              <a:rPr lang="nl-NL" dirty="0"/>
              <a:t>Afdeling [naam] &amp; rollen</a:t>
            </a:r>
          </a:p>
        </p:txBody>
      </p:sp>
      <p:sp>
        <p:nvSpPr>
          <p:cNvPr id="2" name="Tijdelijke aanduiding voor tekst 1">
            <a:extLst>
              <a:ext uri="{FF2B5EF4-FFF2-40B4-BE49-F238E27FC236}">
                <a16:creationId xmlns:a16="http://schemas.microsoft.com/office/drawing/2014/main" id="{65267E55-A7D9-4216-9287-216C4909DCB1}"/>
              </a:ext>
            </a:extLst>
          </p:cNvPr>
          <p:cNvSpPr>
            <a:spLocks noGrp="1"/>
          </p:cNvSpPr>
          <p:nvPr>
            <p:ph type="body" sz="quarter" idx="10"/>
          </p:nvPr>
        </p:nvSpPr>
        <p:spPr>
          <a:xfrm>
            <a:off x="639142" y="1772461"/>
            <a:ext cx="6098088" cy="3726637"/>
          </a:xfrm>
        </p:spPr>
        <p:txBody>
          <a:bodyPr/>
          <a:lstStyle/>
          <a:p>
            <a:pPr algn="l" rtl="0" fontAlgn="base"/>
            <a:r>
              <a:rPr lang="nl-NL" b="0" i="1" u="none" strike="noStrike" dirty="0">
                <a:solidFill>
                  <a:srgbClr val="000000"/>
                </a:solidFill>
                <a:effectLst/>
                <a:latin typeface="Inter" panose="02000503000000020004"/>
              </a:rPr>
              <a:t>Stel de lokale afdeling kort voor: </a:t>
            </a:r>
            <a:r>
              <a:rPr lang="en-US" b="0" i="0" dirty="0">
                <a:solidFill>
                  <a:srgbClr val="000000"/>
                </a:solidFill>
                <a:effectLst/>
                <a:latin typeface="Inter" panose="02000503000000020004"/>
              </a:rPr>
              <a:t>​</a:t>
            </a:r>
          </a:p>
          <a:p>
            <a:pPr algn="l" rtl="0" fontAlgn="base">
              <a:buFont typeface="Arial" panose="020B0604020202020204" pitchFamily="34" charset="0"/>
              <a:buChar char="•"/>
            </a:pPr>
            <a:r>
              <a:rPr lang="nl-NL" b="0" i="1" u="none" strike="noStrike" dirty="0">
                <a:solidFill>
                  <a:srgbClr val="000000"/>
                </a:solidFill>
                <a:effectLst/>
                <a:latin typeface="Inter" panose="02000503000000020004"/>
              </a:rPr>
              <a:t>Welke gemeente(s) zijn vertegenwoordigd in de afdeling?</a:t>
            </a:r>
            <a:r>
              <a:rPr lang="en-US" b="0" i="0" dirty="0">
                <a:solidFill>
                  <a:srgbClr val="000000"/>
                </a:solidFill>
                <a:effectLst/>
                <a:latin typeface="Inter" panose="02000503000000020004"/>
              </a:rPr>
              <a:t>​</a:t>
            </a:r>
          </a:p>
          <a:p>
            <a:pPr algn="l" rtl="0" fontAlgn="base">
              <a:buFont typeface="Arial" panose="020B0604020202020204" pitchFamily="34" charset="0"/>
              <a:buChar char="•"/>
            </a:pPr>
            <a:r>
              <a:rPr lang="nl-NL" b="0" i="1" u="none" strike="noStrike" dirty="0">
                <a:solidFill>
                  <a:srgbClr val="000000"/>
                </a:solidFill>
                <a:effectLst/>
                <a:latin typeface="Inter" panose="02000503000000020004"/>
              </a:rPr>
              <a:t>Wie zitten er in het bestuur?</a:t>
            </a:r>
            <a:r>
              <a:rPr lang="en-US" b="0" i="0" dirty="0">
                <a:solidFill>
                  <a:srgbClr val="000000"/>
                </a:solidFill>
                <a:effectLst/>
                <a:latin typeface="Inter" panose="02000503000000020004"/>
              </a:rPr>
              <a:t>​</a:t>
            </a:r>
          </a:p>
          <a:p>
            <a:pPr algn="l" rtl="0" fontAlgn="base">
              <a:buFont typeface="Arial" panose="020B0604020202020204" pitchFamily="34" charset="0"/>
              <a:buChar char="•"/>
            </a:pPr>
            <a:r>
              <a:rPr lang="nl-NL" b="0" i="1" u="none" strike="noStrike" dirty="0">
                <a:solidFill>
                  <a:srgbClr val="000000"/>
                </a:solidFill>
                <a:effectLst/>
                <a:latin typeface="Inter" panose="02000503000000020004"/>
              </a:rPr>
              <a:t>Zijn er nog andere rollen te benoemen?</a:t>
            </a:r>
            <a:r>
              <a:rPr lang="en-US" b="0" i="0" dirty="0">
                <a:solidFill>
                  <a:srgbClr val="000000"/>
                </a:solidFill>
                <a:effectLst/>
                <a:latin typeface="Inter" panose="02000503000000020004"/>
              </a:rPr>
              <a:t>​</a:t>
            </a:r>
          </a:p>
          <a:p>
            <a:pPr algn="l" rtl="0" fontAlgn="base">
              <a:buFont typeface="Arial" panose="020B0604020202020204" pitchFamily="34" charset="0"/>
              <a:buChar char="•"/>
            </a:pPr>
            <a:r>
              <a:rPr lang="nl-NL" b="0" i="1" u="none" strike="noStrike" dirty="0">
                <a:solidFill>
                  <a:srgbClr val="000000"/>
                </a:solidFill>
                <a:effectLst/>
                <a:latin typeface="Inter" panose="02000503000000020004"/>
              </a:rPr>
              <a:t>Leuke feitjes over de afdeling</a:t>
            </a:r>
            <a:endParaRPr lang="en-US" b="0" i="0" dirty="0">
              <a:solidFill>
                <a:srgbClr val="000000"/>
              </a:solidFill>
              <a:effectLst/>
              <a:latin typeface="Inter" panose="02000503000000020004"/>
            </a:endParaRPr>
          </a:p>
          <a:p>
            <a:pPr algn="l" rtl="0" fontAlgn="base"/>
            <a:endParaRPr lang="nl-NL" sz="1400" b="1" dirty="0">
              <a:latin typeface="Inter" panose="02000503000000020004"/>
            </a:endParaRPr>
          </a:p>
        </p:txBody>
      </p:sp>
    </p:spTree>
    <p:extLst>
      <p:ext uri="{BB962C8B-B14F-4D97-AF65-F5344CB8AC3E}">
        <p14:creationId xmlns:p14="http://schemas.microsoft.com/office/powerpoint/2010/main" val="2342570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7536857B-7FDB-4C49-91FB-78BB0C5C8E7B}"/>
              </a:ext>
            </a:extLst>
          </p:cNvPr>
          <p:cNvSpPr>
            <a:spLocks noGrp="1"/>
          </p:cNvSpPr>
          <p:nvPr>
            <p:ph type="body" sz="quarter" idx="54"/>
          </p:nvPr>
        </p:nvSpPr>
        <p:spPr>
          <a:solidFill>
            <a:schemeClr val="accent3">
              <a:lumMod val="40000"/>
              <a:lumOff val="60000"/>
            </a:schemeClr>
          </a:solidFill>
        </p:spPr>
        <p:txBody>
          <a:bodyPr/>
          <a:lstStyle/>
          <a:p>
            <a:endParaRPr lang="nl-NL" dirty="0"/>
          </a:p>
        </p:txBody>
      </p:sp>
      <p:sp>
        <p:nvSpPr>
          <p:cNvPr id="4" name="Titel 3">
            <a:extLst>
              <a:ext uri="{FF2B5EF4-FFF2-40B4-BE49-F238E27FC236}">
                <a16:creationId xmlns:a16="http://schemas.microsoft.com/office/drawing/2014/main" id="{80FCD634-4AE2-4AC3-B3BD-E0D95A17F6EA}"/>
              </a:ext>
            </a:extLst>
          </p:cNvPr>
          <p:cNvSpPr>
            <a:spLocks noGrp="1"/>
          </p:cNvSpPr>
          <p:nvPr>
            <p:ph type="title"/>
          </p:nvPr>
        </p:nvSpPr>
        <p:spPr/>
        <p:txBody>
          <a:bodyPr/>
          <a:lstStyle/>
          <a:p>
            <a:r>
              <a:rPr lang="nl-NL" dirty="0"/>
              <a:t>Afdeling [naam] &amp; bijeenkomsten</a:t>
            </a:r>
          </a:p>
        </p:txBody>
      </p:sp>
      <p:sp>
        <p:nvSpPr>
          <p:cNvPr id="5" name="Tijdelijke aanduiding voor verticale tekst 4">
            <a:extLst>
              <a:ext uri="{FF2B5EF4-FFF2-40B4-BE49-F238E27FC236}">
                <a16:creationId xmlns:a16="http://schemas.microsoft.com/office/drawing/2014/main" id="{F12FA45D-5C33-4764-98C0-F12270C1739A}"/>
              </a:ext>
            </a:extLst>
          </p:cNvPr>
          <p:cNvSpPr>
            <a:spLocks noGrp="1"/>
          </p:cNvSpPr>
          <p:nvPr>
            <p:ph type="body" orient="vert" idx="1"/>
          </p:nvPr>
        </p:nvSpPr>
        <p:spPr>
          <a:xfrm>
            <a:off x="637344" y="1772461"/>
            <a:ext cx="4417735" cy="3690228"/>
          </a:xfrm>
        </p:spPr>
        <p:txBody>
          <a:bodyPr/>
          <a:lstStyle/>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Geef een overzicht van de verschillende bijeenkomsten en hun frequentie. </a:t>
            </a:r>
            <a:r>
              <a:rPr lang="en-US" sz="1800" b="0" i="0" dirty="0">
                <a:solidFill>
                  <a:srgbClr val="000000"/>
                </a:solidFill>
                <a:effectLst/>
                <a:latin typeface="Inter" panose="02000503000000020004"/>
              </a:rPr>
              <a:t>​</a:t>
            </a:r>
            <a:endParaRPr lang="en-US" b="0" i="0" dirty="0">
              <a:solidFill>
                <a:srgbClr val="000000"/>
              </a:solidFill>
              <a:effectLst/>
              <a:latin typeface="Inter" panose="02000503000000020004"/>
            </a:endParaRPr>
          </a:p>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Laat de toekomstige vrijwilliger zien hoe de community samenwerkt en georganiseerd is.</a:t>
            </a:r>
            <a:r>
              <a:rPr lang="en-US" sz="1800" b="0" i="0" dirty="0">
                <a:solidFill>
                  <a:srgbClr val="000000"/>
                </a:solidFill>
                <a:effectLst/>
                <a:latin typeface="Inter" panose="02000503000000020004"/>
              </a:rPr>
              <a:t>​</a:t>
            </a:r>
            <a:endParaRPr lang="en-US" b="0" i="0" dirty="0">
              <a:solidFill>
                <a:srgbClr val="000000"/>
              </a:solidFill>
              <a:effectLst/>
              <a:latin typeface="Inter" panose="02000503000000020004"/>
            </a:endParaRPr>
          </a:p>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Let op: wel op hoofdlijnen!</a:t>
            </a:r>
            <a:endParaRPr lang="en-US" b="0" i="0" dirty="0">
              <a:solidFill>
                <a:srgbClr val="000000"/>
              </a:solidFill>
              <a:effectLst/>
              <a:latin typeface="Inter" panose="02000503000000020004"/>
            </a:endParaRPr>
          </a:p>
          <a:p>
            <a:pPr marL="0" indent="0">
              <a:buNone/>
            </a:pPr>
            <a:endParaRPr lang="nl-NL" dirty="0"/>
          </a:p>
        </p:txBody>
      </p:sp>
      <p:pic>
        <p:nvPicPr>
          <p:cNvPr id="12" name="Afbeelding 11">
            <a:extLst>
              <a:ext uri="{FF2B5EF4-FFF2-40B4-BE49-F238E27FC236}">
                <a16:creationId xmlns:a16="http://schemas.microsoft.com/office/drawing/2014/main" id="{0965A3E1-E16C-41CD-9CAE-83043AC34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768" y="5574005"/>
            <a:ext cx="1664533" cy="757149"/>
          </a:xfrm>
          <a:prstGeom prst="rect">
            <a:avLst/>
          </a:prstGeom>
        </p:spPr>
      </p:pic>
      <p:pic>
        <p:nvPicPr>
          <p:cNvPr id="8" name="Tijdelijke aanduiding voor afbeelding 7">
            <a:extLst>
              <a:ext uri="{FF2B5EF4-FFF2-40B4-BE49-F238E27FC236}">
                <a16:creationId xmlns:a16="http://schemas.microsoft.com/office/drawing/2014/main" id="{6E08D74E-371A-4E32-9A8E-425F03B49CFF}"/>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872" r="16872"/>
          <a:stretch>
            <a:fillRect/>
          </a:stretch>
        </p:blipFill>
        <p:spPr/>
      </p:pic>
    </p:spTree>
    <p:extLst>
      <p:ext uri="{BB962C8B-B14F-4D97-AF65-F5344CB8AC3E}">
        <p14:creationId xmlns:p14="http://schemas.microsoft.com/office/powerpoint/2010/main" val="5752671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38476EB-FDF8-4442-BC9D-25A59945BCE5}"/>
              </a:ext>
            </a:extLst>
          </p:cNvPr>
          <p:cNvSpPr>
            <a:spLocks noGrp="1"/>
          </p:cNvSpPr>
          <p:nvPr>
            <p:ph type="body" sz="quarter" idx="54"/>
          </p:nvPr>
        </p:nvSpPr>
        <p:spPr>
          <a:solidFill>
            <a:schemeClr val="accent3">
              <a:lumMod val="40000"/>
              <a:lumOff val="60000"/>
            </a:schemeClr>
          </a:solidFill>
        </p:spPr>
        <p:txBody>
          <a:bodyPr/>
          <a:lstStyle/>
          <a:p>
            <a:endParaRPr lang="nl-NL" dirty="0"/>
          </a:p>
        </p:txBody>
      </p:sp>
      <p:sp>
        <p:nvSpPr>
          <p:cNvPr id="8" name="Titel 7">
            <a:extLst>
              <a:ext uri="{FF2B5EF4-FFF2-40B4-BE49-F238E27FC236}">
                <a16:creationId xmlns:a16="http://schemas.microsoft.com/office/drawing/2014/main" id="{8A01B779-AEB6-4B0D-A2B4-8EC49367F926}"/>
              </a:ext>
            </a:extLst>
          </p:cNvPr>
          <p:cNvSpPr>
            <a:spLocks noGrp="1"/>
          </p:cNvSpPr>
          <p:nvPr>
            <p:ph type="title"/>
          </p:nvPr>
        </p:nvSpPr>
        <p:spPr/>
        <p:txBody>
          <a:bodyPr/>
          <a:lstStyle/>
          <a:p>
            <a:r>
              <a:rPr lang="nl-NL" dirty="0"/>
              <a:t>Afdeling [naam] &amp; visie/beleid</a:t>
            </a:r>
          </a:p>
        </p:txBody>
      </p:sp>
      <p:sp>
        <p:nvSpPr>
          <p:cNvPr id="2" name="Tijdelijke aanduiding voor tekst 1">
            <a:extLst>
              <a:ext uri="{FF2B5EF4-FFF2-40B4-BE49-F238E27FC236}">
                <a16:creationId xmlns:a16="http://schemas.microsoft.com/office/drawing/2014/main" id="{65267E55-A7D9-4216-9287-216C4909DCB1}"/>
              </a:ext>
            </a:extLst>
          </p:cNvPr>
          <p:cNvSpPr>
            <a:spLocks noGrp="1"/>
          </p:cNvSpPr>
          <p:nvPr>
            <p:ph type="body" sz="quarter" idx="10"/>
          </p:nvPr>
        </p:nvSpPr>
        <p:spPr>
          <a:xfrm>
            <a:off x="639142" y="1772461"/>
            <a:ext cx="6098088" cy="3726637"/>
          </a:xfrm>
        </p:spPr>
        <p:txBody>
          <a:bodyPr/>
          <a:lstStyle/>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Geef weer op welke wijze jullie invulling geven aan het beleid/visie van de fietsersbond?</a:t>
            </a:r>
            <a:r>
              <a:rPr lang="en-US" sz="1800" b="0" i="0" dirty="0">
                <a:solidFill>
                  <a:srgbClr val="000000"/>
                </a:solidFill>
                <a:effectLst/>
                <a:latin typeface="Inter" panose="02000503000000020004"/>
              </a:rPr>
              <a:t>​</a:t>
            </a:r>
            <a:endParaRPr lang="en-US" sz="1600" b="0" i="0" dirty="0">
              <a:solidFill>
                <a:srgbClr val="000000"/>
              </a:solidFill>
              <a:effectLst/>
              <a:latin typeface="Inter" panose="02000503000000020004"/>
            </a:endParaRPr>
          </a:p>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Welke zaken vinden jullie belangrijk?</a:t>
            </a:r>
            <a:r>
              <a:rPr lang="en-US" sz="1800" b="0" i="0" dirty="0">
                <a:solidFill>
                  <a:srgbClr val="000000"/>
                </a:solidFill>
                <a:effectLst/>
                <a:latin typeface="Inter" panose="02000503000000020004"/>
              </a:rPr>
              <a:t>​</a:t>
            </a:r>
            <a:endParaRPr lang="en-US" sz="1600" b="0" i="0" dirty="0">
              <a:solidFill>
                <a:srgbClr val="000000"/>
              </a:solidFill>
              <a:effectLst/>
              <a:latin typeface="Inter" panose="02000503000000020004"/>
            </a:endParaRPr>
          </a:p>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Op welke wijze zoeken jullie afstemming met elkaar?</a:t>
            </a:r>
            <a:r>
              <a:rPr lang="en-US" sz="1800" b="0" i="0" dirty="0">
                <a:solidFill>
                  <a:srgbClr val="000000"/>
                </a:solidFill>
                <a:effectLst/>
                <a:latin typeface="Inter" panose="02000503000000020004"/>
              </a:rPr>
              <a:t>​</a:t>
            </a:r>
            <a:endParaRPr lang="en-US" sz="1600" b="0" i="0" dirty="0">
              <a:solidFill>
                <a:srgbClr val="000000"/>
              </a:solidFill>
              <a:effectLst/>
              <a:latin typeface="Inter" panose="02000503000000020004"/>
            </a:endParaRPr>
          </a:p>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Welke informatie is handig om te lezen voor de vrijwilliger?</a:t>
            </a:r>
            <a:endParaRPr lang="en-US" sz="1600" b="0" i="0" dirty="0">
              <a:solidFill>
                <a:srgbClr val="000000"/>
              </a:solidFill>
              <a:effectLst/>
              <a:latin typeface="Inter" panose="02000503000000020004"/>
            </a:endParaRPr>
          </a:p>
          <a:p>
            <a:pPr algn="l" rtl="0" fontAlgn="base"/>
            <a:endParaRPr lang="nl-NL" sz="1400" b="1" dirty="0">
              <a:latin typeface="Inter" panose="02000503000000020004"/>
            </a:endParaRPr>
          </a:p>
        </p:txBody>
      </p:sp>
    </p:spTree>
    <p:extLst>
      <p:ext uri="{BB962C8B-B14F-4D97-AF65-F5344CB8AC3E}">
        <p14:creationId xmlns:p14="http://schemas.microsoft.com/office/powerpoint/2010/main" val="366730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7536857B-7FDB-4C49-91FB-78BB0C5C8E7B}"/>
              </a:ext>
            </a:extLst>
          </p:cNvPr>
          <p:cNvSpPr>
            <a:spLocks noGrp="1"/>
          </p:cNvSpPr>
          <p:nvPr>
            <p:ph type="body" sz="quarter" idx="54"/>
          </p:nvPr>
        </p:nvSpPr>
        <p:spPr>
          <a:solidFill>
            <a:schemeClr val="accent3">
              <a:lumMod val="40000"/>
              <a:lumOff val="60000"/>
            </a:schemeClr>
          </a:solidFill>
        </p:spPr>
        <p:txBody>
          <a:bodyPr/>
          <a:lstStyle/>
          <a:p>
            <a:endParaRPr lang="nl-NL" dirty="0"/>
          </a:p>
        </p:txBody>
      </p:sp>
      <p:sp>
        <p:nvSpPr>
          <p:cNvPr id="4" name="Titel 3">
            <a:extLst>
              <a:ext uri="{FF2B5EF4-FFF2-40B4-BE49-F238E27FC236}">
                <a16:creationId xmlns:a16="http://schemas.microsoft.com/office/drawing/2014/main" id="{80FCD634-4AE2-4AC3-B3BD-E0D95A17F6EA}"/>
              </a:ext>
            </a:extLst>
          </p:cNvPr>
          <p:cNvSpPr>
            <a:spLocks noGrp="1"/>
          </p:cNvSpPr>
          <p:nvPr>
            <p:ph type="title"/>
          </p:nvPr>
        </p:nvSpPr>
        <p:spPr/>
        <p:txBody>
          <a:bodyPr/>
          <a:lstStyle/>
          <a:p>
            <a:r>
              <a:rPr lang="nl-NL" dirty="0"/>
              <a:t>Afdeling [naam] &amp; projecten</a:t>
            </a:r>
          </a:p>
        </p:txBody>
      </p:sp>
      <p:sp>
        <p:nvSpPr>
          <p:cNvPr id="5" name="Tijdelijke aanduiding voor verticale tekst 4">
            <a:extLst>
              <a:ext uri="{FF2B5EF4-FFF2-40B4-BE49-F238E27FC236}">
                <a16:creationId xmlns:a16="http://schemas.microsoft.com/office/drawing/2014/main" id="{F12FA45D-5C33-4764-98C0-F12270C1739A}"/>
              </a:ext>
            </a:extLst>
          </p:cNvPr>
          <p:cNvSpPr>
            <a:spLocks noGrp="1"/>
          </p:cNvSpPr>
          <p:nvPr>
            <p:ph type="body" orient="vert" idx="1"/>
          </p:nvPr>
        </p:nvSpPr>
        <p:spPr>
          <a:xfrm>
            <a:off x="637344" y="1772461"/>
            <a:ext cx="4417735" cy="3690228"/>
          </a:xfrm>
        </p:spPr>
        <p:txBody>
          <a:bodyPr/>
          <a:lstStyle/>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Geef overzicht van de lopende projecten</a:t>
            </a:r>
            <a:r>
              <a:rPr lang="en-US" sz="1800" b="0" i="0" dirty="0">
                <a:solidFill>
                  <a:srgbClr val="000000"/>
                </a:solidFill>
                <a:effectLst/>
                <a:latin typeface="Inter" panose="02000503000000020004"/>
              </a:rPr>
              <a:t>​</a:t>
            </a:r>
            <a:endParaRPr lang="en-US" b="0" i="0" dirty="0">
              <a:solidFill>
                <a:srgbClr val="000000"/>
              </a:solidFill>
              <a:effectLst/>
              <a:latin typeface="Inter" panose="02000503000000020004"/>
            </a:endParaRPr>
          </a:p>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Welke successen hebben jullie behaald? Waar ben je trots op?</a:t>
            </a:r>
            <a:r>
              <a:rPr lang="en-US" sz="1800" b="0" i="0" dirty="0">
                <a:solidFill>
                  <a:srgbClr val="000000"/>
                </a:solidFill>
                <a:effectLst/>
                <a:latin typeface="Inter" panose="02000503000000020004"/>
              </a:rPr>
              <a:t>​</a:t>
            </a:r>
            <a:endParaRPr lang="en-US" b="0" i="0" dirty="0">
              <a:solidFill>
                <a:srgbClr val="000000"/>
              </a:solidFill>
              <a:effectLst/>
              <a:latin typeface="Inter" panose="02000503000000020004"/>
            </a:endParaRPr>
          </a:p>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Interessante feitjes?</a:t>
            </a:r>
            <a:endParaRPr lang="en-US" b="0" i="0" dirty="0">
              <a:solidFill>
                <a:srgbClr val="000000"/>
              </a:solidFill>
              <a:effectLst/>
              <a:latin typeface="Inter" panose="02000503000000020004"/>
            </a:endParaRPr>
          </a:p>
          <a:p>
            <a:pPr marL="0" indent="0">
              <a:buNone/>
            </a:pPr>
            <a:endParaRPr lang="nl-NL" dirty="0"/>
          </a:p>
        </p:txBody>
      </p:sp>
      <p:pic>
        <p:nvPicPr>
          <p:cNvPr id="12" name="Afbeelding 11">
            <a:extLst>
              <a:ext uri="{FF2B5EF4-FFF2-40B4-BE49-F238E27FC236}">
                <a16:creationId xmlns:a16="http://schemas.microsoft.com/office/drawing/2014/main" id="{0965A3E1-E16C-41CD-9CAE-83043AC34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768" y="5574005"/>
            <a:ext cx="1664533" cy="757149"/>
          </a:xfrm>
          <a:prstGeom prst="rect">
            <a:avLst/>
          </a:prstGeom>
        </p:spPr>
      </p:pic>
      <p:pic>
        <p:nvPicPr>
          <p:cNvPr id="9" name="Tijdelijke aanduiding voor afbeelding 8">
            <a:extLst>
              <a:ext uri="{FF2B5EF4-FFF2-40B4-BE49-F238E27FC236}">
                <a16:creationId xmlns:a16="http://schemas.microsoft.com/office/drawing/2014/main" id="{F6D9DFBF-1A22-4A11-B9E5-9284325FAB9D}"/>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897" r="16897"/>
          <a:stretch>
            <a:fillRect/>
          </a:stretch>
        </p:blipFill>
        <p:spPr>
          <a:xfrm>
            <a:off x="5397314" y="0"/>
            <a:ext cx="6806912" cy="6858000"/>
          </a:xfrm>
        </p:spPr>
      </p:pic>
    </p:spTree>
    <p:extLst>
      <p:ext uri="{BB962C8B-B14F-4D97-AF65-F5344CB8AC3E}">
        <p14:creationId xmlns:p14="http://schemas.microsoft.com/office/powerpoint/2010/main" val="13414346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38476EB-FDF8-4442-BC9D-25A59945BCE5}"/>
              </a:ext>
            </a:extLst>
          </p:cNvPr>
          <p:cNvSpPr>
            <a:spLocks noGrp="1"/>
          </p:cNvSpPr>
          <p:nvPr>
            <p:ph type="body" sz="quarter" idx="54"/>
          </p:nvPr>
        </p:nvSpPr>
        <p:spPr>
          <a:solidFill>
            <a:schemeClr val="accent3">
              <a:lumMod val="40000"/>
              <a:lumOff val="60000"/>
            </a:schemeClr>
          </a:solidFill>
        </p:spPr>
        <p:txBody>
          <a:bodyPr/>
          <a:lstStyle/>
          <a:p>
            <a:endParaRPr lang="nl-NL" dirty="0"/>
          </a:p>
        </p:txBody>
      </p:sp>
      <p:sp>
        <p:nvSpPr>
          <p:cNvPr id="8" name="Titel 7">
            <a:extLst>
              <a:ext uri="{FF2B5EF4-FFF2-40B4-BE49-F238E27FC236}">
                <a16:creationId xmlns:a16="http://schemas.microsoft.com/office/drawing/2014/main" id="{8A01B779-AEB6-4B0D-A2B4-8EC49367F926}"/>
              </a:ext>
            </a:extLst>
          </p:cNvPr>
          <p:cNvSpPr>
            <a:spLocks noGrp="1"/>
          </p:cNvSpPr>
          <p:nvPr>
            <p:ph type="title"/>
          </p:nvPr>
        </p:nvSpPr>
        <p:spPr/>
        <p:txBody>
          <a:bodyPr/>
          <a:lstStyle/>
          <a:p>
            <a:r>
              <a:rPr lang="nl-NL" dirty="0"/>
              <a:t>Waar kunnen we jouw hulp bij gebruiken? </a:t>
            </a:r>
          </a:p>
        </p:txBody>
      </p:sp>
      <p:sp>
        <p:nvSpPr>
          <p:cNvPr id="2" name="Tijdelijke aanduiding voor tekst 1">
            <a:extLst>
              <a:ext uri="{FF2B5EF4-FFF2-40B4-BE49-F238E27FC236}">
                <a16:creationId xmlns:a16="http://schemas.microsoft.com/office/drawing/2014/main" id="{65267E55-A7D9-4216-9287-216C4909DCB1}"/>
              </a:ext>
            </a:extLst>
          </p:cNvPr>
          <p:cNvSpPr>
            <a:spLocks noGrp="1"/>
          </p:cNvSpPr>
          <p:nvPr>
            <p:ph type="body" sz="quarter" idx="10"/>
          </p:nvPr>
        </p:nvSpPr>
        <p:spPr>
          <a:xfrm>
            <a:off x="639142" y="1772461"/>
            <a:ext cx="6098088" cy="3726637"/>
          </a:xfrm>
        </p:spPr>
        <p:txBody>
          <a:bodyPr/>
          <a:lstStyle/>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Zijn er openstaande vacatures bij de afdeling?</a:t>
            </a:r>
            <a:r>
              <a:rPr lang="en-US" sz="1800" b="0" i="0" dirty="0">
                <a:solidFill>
                  <a:srgbClr val="000000"/>
                </a:solidFill>
                <a:effectLst/>
                <a:latin typeface="Inter" panose="02000503000000020004"/>
              </a:rPr>
              <a:t>​</a:t>
            </a:r>
            <a:endParaRPr lang="en-US" sz="1600" b="0" i="0" dirty="0">
              <a:solidFill>
                <a:srgbClr val="000000"/>
              </a:solidFill>
              <a:effectLst/>
              <a:latin typeface="Inter" panose="02000503000000020004"/>
            </a:endParaRPr>
          </a:p>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Welke interesse heeft de vrijwilliger?</a:t>
            </a:r>
            <a:r>
              <a:rPr lang="en-US" sz="1800" b="0" i="0" dirty="0">
                <a:solidFill>
                  <a:srgbClr val="000000"/>
                </a:solidFill>
                <a:effectLst/>
                <a:latin typeface="Inter" panose="02000503000000020004"/>
              </a:rPr>
              <a:t>​</a:t>
            </a:r>
            <a:endParaRPr lang="en-US" sz="1600" b="0" i="0" dirty="0">
              <a:solidFill>
                <a:srgbClr val="000000"/>
              </a:solidFill>
              <a:effectLst/>
              <a:latin typeface="Inter" panose="02000503000000020004"/>
            </a:endParaRPr>
          </a:p>
          <a:p>
            <a:pPr algn="l" rtl="0" fontAlgn="base">
              <a:buFont typeface="Arial" panose="020B0604020202020204" pitchFamily="34" charset="0"/>
              <a:buChar char="•"/>
            </a:pPr>
            <a:r>
              <a:rPr lang="nl-NL" sz="1800" b="0" i="1" u="none" strike="noStrike" dirty="0">
                <a:solidFill>
                  <a:srgbClr val="000000"/>
                </a:solidFill>
                <a:effectLst/>
                <a:latin typeface="Inter" panose="02000503000000020004"/>
              </a:rPr>
              <a:t>Waar zou de toekomstige vrijwilliger bij kunnen helpen?</a:t>
            </a:r>
            <a:endParaRPr lang="en-US" sz="1600" b="0" i="0" dirty="0">
              <a:solidFill>
                <a:srgbClr val="000000"/>
              </a:solidFill>
              <a:effectLst/>
              <a:latin typeface="Inter" panose="02000503000000020004"/>
            </a:endParaRPr>
          </a:p>
          <a:p>
            <a:pPr algn="l" rtl="0" fontAlgn="base"/>
            <a:endParaRPr lang="nl-NL" sz="1400" b="1" dirty="0">
              <a:latin typeface="Inter" panose="02000503000000020004"/>
            </a:endParaRPr>
          </a:p>
        </p:txBody>
      </p:sp>
    </p:spTree>
    <p:extLst>
      <p:ext uri="{BB962C8B-B14F-4D97-AF65-F5344CB8AC3E}">
        <p14:creationId xmlns:p14="http://schemas.microsoft.com/office/powerpoint/2010/main" val="147412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Tijdelijke aanduiding voor afbeelding 13">
            <a:extLst>
              <a:ext uri="{FF2B5EF4-FFF2-40B4-BE49-F238E27FC236}">
                <a16:creationId xmlns:a16="http://schemas.microsoft.com/office/drawing/2014/main" id="{F1CA4D89-86DD-40A6-B08E-74271F465E4E}"/>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a:xfrm>
            <a:off x="1" y="0"/>
            <a:ext cx="12192000" cy="6858000"/>
          </a:xfrm>
        </p:spPr>
      </p:pic>
      <p:sp>
        <p:nvSpPr>
          <p:cNvPr id="16" name="Tijdelijke aanduiding voor tekst 15">
            <a:extLst>
              <a:ext uri="{FF2B5EF4-FFF2-40B4-BE49-F238E27FC236}">
                <a16:creationId xmlns:a16="http://schemas.microsoft.com/office/drawing/2014/main" id="{F1E0B337-57BB-4978-B62C-2B8147160126}"/>
              </a:ext>
            </a:extLst>
          </p:cNvPr>
          <p:cNvSpPr>
            <a:spLocks noGrp="1"/>
          </p:cNvSpPr>
          <p:nvPr>
            <p:ph type="body" sz="quarter" idx="22"/>
          </p:nvPr>
        </p:nvSpPr>
        <p:spPr/>
        <p:txBody>
          <a:bodyPr/>
          <a:lstStyle/>
          <a:p>
            <a:endParaRPr lang="nl-NL" dirty="0"/>
          </a:p>
        </p:txBody>
      </p:sp>
      <p:sp>
        <p:nvSpPr>
          <p:cNvPr id="17" name="Tijdelijke aanduiding voor tekst 16">
            <a:extLst>
              <a:ext uri="{FF2B5EF4-FFF2-40B4-BE49-F238E27FC236}">
                <a16:creationId xmlns:a16="http://schemas.microsoft.com/office/drawing/2014/main" id="{61CCE19D-AC58-42AC-A423-A77EE8EA147F}"/>
              </a:ext>
            </a:extLst>
          </p:cNvPr>
          <p:cNvSpPr>
            <a:spLocks noGrp="1"/>
          </p:cNvSpPr>
          <p:nvPr>
            <p:ph type="body" sz="quarter" idx="55"/>
          </p:nvPr>
        </p:nvSpPr>
        <p:spPr/>
        <p:txBody>
          <a:bodyPr/>
          <a:lstStyle/>
          <a:p>
            <a:endParaRPr lang="nl-NL"/>
          </a:p>
        </p:txBody>
      </p:sp>
      <p:sp>
        <p:nvSpPr>
          <p:cNvPr id="19" name="Tijdelijke aanduiding voor tekst 18">
            <a:extLst>
              <a:ext uri="{FF2B5EF4-FFF2-40B4-BE49-F238E27FC236}">
                <a16:creationId xmlns:a16="http://schemas.microsoft.com/office/drawing/2014/main" id="{8A03B711-CF64-46B3-96B8-D36961546855}"/>
              </a:ext>
            </a:extLst>
          </p:cNvPr>
          <p:cNvSpPr>
            <a:spLocks noGrp="1"/>
          </p:cNvSpPr>
          <p:nvPr>
            <p:ph type="body" sz="quarter" idx="57"/>
          </p:nvPr>
        </p:nvSpPr>
        <p:spPr/>
        <p:txBody>
          <a:bodyPr/>
          <a:lstStyle/>
          <a:p>
            <a:endParaRPr lang="nl-NL"/>
          </a:p>
        </p:txBody>
      </p:sp>
      <p:sp>
        <p:nvSpPr>
          <p:cNvPr id="18" name="Tijdelijke aanduiding voor tekst 17">
            <a:extLst>
              <a:ext uri="{FF2B5EF4-FFF2-40B4-BE49-F238E27FC236}">
                <a16:creationId xmlns:a16="http://schemas.microsoft.com/office/drawing/2014/main" id="{14556E89-6E3E-46AB-824F-CDAE71471ACC}"/>
              </a:ext>
            </a:extLst>
          </p:cNvPr>
          <p:cNvSpPr>
            <a:spLocks noGrp="1"/>
          </p:cNvSpPr>
          <p:nvPr>
            <p:ph type="body" sz="quarter" idx="56"/>
          </p:nvPr>
        </p:nvSpPr>
        <p:spPr/>
        <p:txBody>
          <a:bodyPr/>
          <a:lstStyle/>
          <a:p>
            <a:endParaRPr lang="nl-NL"/>
          </a:p>
        </p:txBody>
      </p:sp>
      <p:sp>
        <p:nvSpPr>
          <p:cNvPr id="15" name="Titel 14">
            <a:extLst>
              <a:ext uri="{FF2B5EF4-FFF2-40B4-BE49-F238E27FC236}">
                <a16:creationId xmlns:a16="http://schemas.microsoft.com/office/drawing/2014/main" id="{770DB27E-E9A9-47B3-AFDC-60A36560BC95}"/>
              </a:ext>
            </a:extLst>
          </p:cNvPr>
          <p:cNvSpPr>
            <a:spLocks noGrp="1"/>
          </p:cNvSpPr>
          <p:nvPr>
            <p:ph type="title"/>
          </p:nvPr>
        </p:nvSpPr>
        <p:spPr/>
        <p:txBody>
          <a:bodyPr/>
          <a:lstStyle/>
          <a:p>
            <a:r>
              <a:rPr lang="nl-NL" dirty="0"/>
              <a:t>Bedankt voor je aandacht!</a:t>
            </a:r>
          </a:p>
        </p:txBody>
      </p:sp>
    </p:spTree>
    <p:extLst>
      <p:ext uri="{BB962C8B-B14F-4D97-AF65-F5344CB8AC3E}">
        <p14:creationId xmlns:p14="http://schemas.microsoft.com/office/powerpoint/2010/main" val="58185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c592474e02bd95fccef73c754c8b65d47be9613"/>
</p:tagLst>
</file>

<file path=ppt/theme/theme1.xml><?xml version="1.0" encoding="utf-8"?>
<a:theme xmlns:a="http://schemas.openxmlformats.org/drawingml/2006/main" name="Fietserbond">
  <a:themeElements>
    <a:clrScheme name="Fietsersbond">
      <a:dk1>
        <a:sysClr val="windowText" lastClr="000000"/>
      </a:dk1>
      <a:lt1>
        <a:sysClr val="window" lastClr="FFFFFF"/>
      </a:lt1>
      <a:dk2>
        <a:srgbClr val="58595B"/>
      </a:dk2>
      <a:lt2>
        <a:srgbClr val="B6B8BA"/>
      </a:lt2>
      <a:accent1>
        <a:srgbClr val="FFD503"/>
      </a:accent1>
      <a:accent2>
        <a:srgbClr val="FF6600"/>
      </a:accent2>
      <a:accent3>
        <a:srgbClr val="CC004D"/>
      </a:accent3>
      <a:accent4>
        <a:srgbClr val="93328E"/>
      </a:accent4>
      <a:accent5>
        <a:srgbClr val="009EC0"/>
      </a:accent5>
      <a:accent6>
        <a:srgbClr val="1D428A"/>
      </a:accent6>
      <a:hlink>
        <a:srgbClr val="FFD503"/>
      </a:hlink>
      <a:folHlink>
        <a:srgbClr val="26262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err="1" smtClean="0">
            <a:solidFill>
              <a:schemeClr val="tx2"/>
            </a:solidFill>
          </a:defRPr>
        </a:defPPr>
      </a:lstStyle>
    </a:txDef>
  </a:objectDefaults>
  <a:extraClrSchemeLst/>
  <a:extLst>
    <a:ext uri="{05A4C25C-085E-4340-85A3-A5531E510DB2}">
      <thm15:themeFamily xmlns:thm15="http://schemas.microsoft.com/office/thememl/2012/main" name="1. Informatiepakket afdeling - welkom heten en inwerken nieuwe vrijwilliger" id="{83C8EA2A-79AB-4C2D-B395-5AD627871E7C}" vid="{532AE1F0-DB76-4C39-8A32-F7178769EEF8}"/>
    </a:ext>
  </a:extLst>
</a:theme>
</file>

<file path=ppt/theme/theme2.xml><?xml version="1.0" encoding="utf-8"?>
<a:theme xmlns:a="http://schemas.openxmlformats.org/drawingml/2006/main" name="Instructies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 Informatiepakket afdeling - welkom heten en inwerken nieuwe vrijwilliger" id="{83C8EA2A-79AB-4C2D-B395-5AD627871E7C}" vid="{93CE5D8C-C0AF-4AE8-B67B-C8073712E2A6}"/>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B102AEDF1B9344A820DFB0C099EBB61" ma:contentTypeVersion="18" ma:contentTypeDescription="Een nieuw document maken." ma:contentTypeScope="" ma:versionID="bc8b7218d7162f43c2f53594d461fe16">
  <xsd:schema xmlns:xsd="http://www.w3.org/2001/XMLSchema" xmlns:xs="http://www.w3.org/2001/XMLSchema" xmlns:p="http://schemas.microsoft.com/office/2006/metadata/properties" xmlns:ns2="42ee3d6c-b68e-4e4d-8806-049eccb0c85a" xmlns:ns3="b255dd79-e223-408d-a0dc-79fa6e1b4dcb" targetNamespace="http://schemas.microsoft.com/office/2006/metadata/properties" ma:root="true" ma:fieldsID="50462e216037e1c399001a30a46de218" ns2:_="" ns3:_="">
    <xsd:import namespace="42ee3d6c-b68e-4e4d-8806-049eccb0c85a"/>
    <xsd:import namespace="b255dd79-e223-408d-a0dc-79fa6e1b4dc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Locatio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ee3d6c-b68e-4e4d-8806-049eccb0c85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9f801dcd-30ab-4ef1-94d2-21f18705fb35"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55dd79-e223-408d-a0dc-79fa6e1b4dcb"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b9e6ca42-99c1-4fa5-9ade-024f27d617a5}" ma:internalName="TaxCatchAll" ma:showField="CatchAllData" ma:web="b255dd79-e223-408d-a0dc-79fa6e1b4d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255dd79-e223-408d-a0dc-79fa6e1b4dcb" xsi:nil="true"/>
    <lcf76f155ced4ddcb4097134ff3c332f xmlns="42ee3d6c-b68e-4e4d-8806-049eccb0c85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1B8DAB5-FB9F-4EDF-A25B-835E29A14E79}">
  <ds:schemaRefs>
    <ds:schemaRef ds:uri="http://schemas.microsoft.com/sharepoint/v3/contenttype/forms"/>
  </ds:schemaRefs>
</ds:datastoreItem>
</file>

<file path=customXml/itemProps2.xml><?xml version="1.0" encoding="utf-8"?>
<ds:datastoreItem xmlns:ds="http://schemas.openxmlformats.org/officeDocument/2006/customXml" ds:itemID="{EEF850A5-4DD6-4F88-8C45-80108E8C22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ee3d6c-b68e-4e4d-8806-049eccb0c85a"/>
    <ds:schemaRef ds:uri="b255dd79-e223-408d-a0dc-79fa6e1b4d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9DE533-FC71-442E-862C-77823B59C58A}">
  <ds:schemaRefs>
    <ds:schemaRef ds:uri="42ee3d6c-b68e-4e4d-8806-049eccb0c85a"/>
    <ds:schemaRef ds:uri="http://schemas.microsoft.com/office/2006/documentManagement/types"/>
    <ds:schemaRef ds:uri="http://purl.org/dc/elements/1.1/"/>
    <ds:schemaRef ds:uri="b255dd79-e223-408d-a0dc-79fa6e1b4dcb"/>
    <ds:schemaRef ds:uri="http://www.w3.org/XML/1998/namespace"/>
    <ds:schemaRef ds:uri="http://purl.org/dc/dcmitype/"/>
    <ds:schemaRef ds:uri="http://schemas.microsoft.com/office/infopath/2007/PartnerControls"/>
    <ds:schemaRef ds:uri="http://purl.org/dc/term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1. Informatiepakket afdeling - welkom heten en inwerken nieuwe vrijwilliger</Template>
  <TotalTime>371</TotalTime>
  <Words>1528</Words>
  <Application>Microsoft Office PowerPoint</Application>
  <PresentationFormat>Widescreen</PresentationFormat>
  <Paragraphs>89</Paragraphs>
  <Slides>17</Slides>
  <Notes>0</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Fietserbond</vt:lpstr>
      <vt:lpstr>Instructies template</vt:lpstr>
      <vt:lpstr>Kennismakingsgesprek nieuwe vrijwilliger</vt:lpstr>
      <vt:lpstr>Voorbereidingssheet voor vrijwilliger afdeling ​ niet presenteren aan nieuwe vrijwilliger</vt:lpstr>
      <vt:lpstr>Inhoud</vt:lpstr>
      <vt:lpstr>Wat doet de Fietsersbond?</vt:lpstr>
      <vt:lpstr>Onze missie</vt:lpstr>
      <vt:lpstr>Historie Fietsersbond</vt:lpstr>
      <vt:lpstr>Een aantal hoogtepunten van de afgelopen 50 jaar</vt:lpstr>
      <vt:lpstr>Onze strategie</vt:lpstr>
      <vt:lpstr>Organisatie – Landelijke Bureau</vt:lpstr>
      <vt:lpstr>Organisatie – Ledenraad en landelijk bestuur </vt:lpstr>
      <vt:lpstr>Organisatie – Wij de vrijwilligers </vt:lpstr>
      <vt:lpstr>Afdeling [naam] &amp; rollen</vt:lpstr>
      <vt:lpstr>Afdeling [naam] &amp; bijeenkomsten</vt:lpstr>
      <vt:lpstr>Afdeling [naam] &amp; visie/beleid</vt:lpstr>
      <vt:lpstr>Afdeling [naam] &amp; projecten</vt:lpstr>
      <vt:lpstr>Waar kunnen we jouw hulp bij gebruiken? </vt:lpstr>
      <vt:lpstr>Bedankt voor je aandacht!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Kennismakingsgesprek nieuwe vrijwilliger</dc:title>
  <dc:creator>Tessa Speijer | Fietsersbond</dc:creator>
  <cp:lastModifiedBy>Tessa Speijer | Fietsersbond</cp:lastModifiedBy>
  <cp:revision>12</cp:revision>
  <dcterms:created xsi:type="dcterms:W3CDTF">2025-06-12T08:05:33Z</dcterms:created>
  <dcterms:modified xsi:type="dcterms:W3CDTF">2025-07-17T12:59:48Z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0x0101007B102AEDF1B9344A820DFB0C099EBB61</vt:lpwstr>
  </property>
  <property fmtid="{D5CDD505-2E9C-101B-9397-08002B2CF9AE}" pid="3" name="MediaServiceImageTags">
    <vt:lpwstr/>
  </property>
</Properties>
</file>